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3510BF80-F391-4AA3-9FE2-009AA9232814}" type="datetimeFigureOut">
              <a:rPr lang="tr-TR" smtClean="0"/>
              <a:t>14.01.2023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690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F80-F391-4AA3-9FE2-009AA9232814}" type="datetimeFigureOut">
              <a:rPr lang="tr-TR" smtClean="0"/>
              <a:t>14.01.2023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8750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510BF80-F391-4AA3-9FE2-009AA9232814}" type="datetimeFigureOut">
              <a:rPr lang="tr-TR" smtClean="0"/>
              <a:t>14.01.2023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744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F80-F391-4AA3-9FE2-009AA9232814}" type="datetimeFigureOut">
              <a:rPr lang="tr-TR" smtClean="0"/>
              <a:t>14.01.2023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168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510BF80-F391-4AA3-9FE2-009AA9232814}" type="datetimeFigureOut">
              <a:rPr lang="tr-TR" smtClean="0"/>
              <a:t>14.01.2023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584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510BF80-F391-4AA3-9FE2-009AA9232814}" type="datetimeFigureOut">
              <a:rPr lang="tr-TR" smtClean="0"/>
              <a:t>14.01.2023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085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510BF80-F391-4AA3-9FE2-009AA9232814}" type="datetimeFigureOut">
              <a:rPr lang="tr-TR" smtClean="0"/>
              <a:t>14.01.2023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967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F80-F391-4AA3-9FE2-009AA9232814}" type="datetimeFigureOut">
              <a:rPr lang="tr-TR" smtClean="0"/>
              <a:t>14.01.2023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359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510BF80-F391-4AA3-9FE2-009AA9232814}" type="datetimeFigureOut">
              <a:rPr lang="tr-TR" smtClean="0"/>
              <a:t>14.01.2023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793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0BF80-F391-4AA3-9FE2-009AA9232814}" type="datetimeFigureOut">
              <a:rPr lang="tr-TR" smtClean="0"/>
              <a:t>14.01.2023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1940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3510BF80-F391-4AA3-9FE2-009AA9232814}" type="datetimeFigureOut">
              <a:rPr lang="tr-TR" smtClean="0"/>
              <a:t>14.01.2023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30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F80-F391-4AA3-9FE2-009AA9232814}" type="datetimeFigureOut">
              <a:rPr lang="tr-TR" smtClean="0"/>
              <a:t>14.01.2023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127A-2032-4091-B3C5-DDA8936B37D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8867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ongodb.com/atlas/databas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>
                <a:solidFill>
                  <a:schemeClr val="tx1"/>
                </a:solidFill>
              </a:rPr>
              <a:t>MONGODB</a:t>
            </a:r>
            <a:endParaRPr lang="tr-TR" b="1" dirty="0">
              <a:solidFill>
                <a:schemeClr val="tx1"/>
              </a:solidFill>
            </a:endParaRPr>
          </a:p>
        </p:txBody>
      </p:sp>
      <p:sp>
        <p:nvSpPr>
          <p:cNvPr id="3" name="Metin kutusu 2"/>
          <p:cNvSpPr txBox="1"/>
          <p:nvPr/>
        </p:nvSpPr>
        <p:spPr>
          <a:xfrm>
            <a:off x="10348546" y="6251331"/>
            <a:ext cx="174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ECE DOĞAN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7198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" y="0"/>
            <a:ext cx="84995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02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PYTHON İLE MONGODB KULLANIMI</a:t>
            </a:r>
            <a:endParaRPr lang="tr-TR" dirty="0">
              <a:solidFill>
                <a:schemeClr val="tx1"/>
              </a:solidFill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462" y="200297"/>
            <a:ext cx="7454537" cy="6130834"/>
          </a:xfrm>
        </p:spPr>
      </p:pic>
    </p:spTree>
    <p:extLst>
      <p:ext uri="{BB962C8B-B14F-4D97-AF65-F5344CB8AC3E}">
        <p14:creationId xmlns:p14="http://schemas.microsoft.com/office/powerpoint/2010/main" val="180315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6" y="129322"/>
            <a:ext cx="11354784" cy="501439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278674" y="5373188"/>
            <a:ext cx="858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Pymongo</a:t>
            </a:r>
            <a:r>
              <a:rPr lang="tr-TR" dirty="0" smtClean="0"/>
              <a:t> kütüphanesini kullanmak için öncesinde satır2 deki komutu kullanırız.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5430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15" y="271866"/>
            <a:ext cx="11225233" cy="5266786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191588" y="5169320"/>
            <a:ext cx="3473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 smtClean="0"/>
              <a:t>Veritabanına</a:t>
            </a:r>
            <a:r>
              <a:rPr lang="tr-TR" dirty="0" smtClean="0"/>
              <a:t> bağlanma komutu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262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526615" cy="2492041"/>
          </a:xfrm>
        </p:spPr>
        <p:txBody>
          <a:bodyPr>
            <a:normAutofit/>
          </a:bodyPr>
          <a:lstStyle/>
          <a:p>
            <a:pPr algn="l"/>
            <a:r>
              <a:rPr lang="tr-T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verileri </a:t>
            </a:r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doküman 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olarak </a:t>
            </a:r>
            <a:r>
              <a:rPr lang="tr-T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veritabanında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saklayan </a:t>
            </a:r>
            <a:r>
              <a:rPr lang="tr-T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tabanlı bir </a:t>
            </a:r>
            <a:r>
              <a:rPr lang="tr-TR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veritabanıdır</a:t>
            </a:r>
            <a: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br>
              <a:rPr lang="tr-T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56758" y="1053734"/>
            <a:ext cx="7664328" cy="4589419"/>
          </a:xfrm>
          <a:prstGeom prst="rect">
            <a:avLst/>
          </a:prstGeom>
        </p:spPr>
      </p:pic>
      <p:sp>
        <p:nvSpPr>
          <p:cNvPr id="3" name="Metin kutusu 2"/>
          <p:cNvSpPr txBox="1"/>
          <p:nvPr/>
        </p:nvSpPr>
        <p:spPr>
          <a:xfrm>
            <a:off x="3865069" y="5949492"/>
            <a:ext cx="820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Document1 ve 2 deki name isimlerinin değişmesi </a:t>
            </a:r>
            <a:r>
              <a:rPr lang="tr-TR" dirty="0" err="1" smtClean="0"/>
              <a:t>nosql</a:t>
            </a:r>
            <a:r>
              <a:rPr lang="tr-TR" dirty="0" smtClean="0"/>
              <a:t> in bize esnek şema yapısında olduğunu gösteriyor.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5777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endParaRPr lang="tr-TR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022653" y="0"/>
            <a:ext cx="6281873" cy="3689360"/>
          </a:xfrm>
        </p:spPr>
        <p:txBody>
          <a:bodyPr/>
          <a:lstStyle/>
          <a:p>
            <a:pPr marL="0" indent="0">
              <a:buNone/>
            </a:pPr>
            <a:r>
              <a:rPr lang="tr-TR" dirty="0" err="1"/>
              <a:t>NoSQL</a:t>
            </a:r>
            <a:r>
              <a:rPr lang="tr-TR" dirty="0"/>
              <a:t> </a:t>
            </a:r>
            <a:r>
              <a:rPr lang="tr-TR" dirty="0" err="1"/>
              <a:t>veritabanları</a:t>
            </a:r>
            <a:r>
              <a:rPr lang="tr-TR" dirty="0"/>
              <a:t>, “ilişkisel olmayan”, </a:t>
            </a:r>
            <a:r>
              <a:rPr lang="tr-TR" dirty="0" smtClean="0"/>
              <a:t>“</a:t>
            </a:r>
            <a:r>
              <a:rPr lang="tr-TR" dirty="0"/>
              <a:t>SQL olmayan” </a:t>
            </a:r>
            <a:r>
              <a:rPr lang="tr-TR" dirty="0" smtClean="0"/>
              <a:t>anlamındadır.</a:t>
            </a:r>
          </a:p>
          <a:p>
            <a:r>
              <a:rPr lang="tr-TR" dirty="0" err="1"/>
              <a:t>NoSQL</a:t>
            </a:r>
            <a:r>
              <a:rPr lang="tr-TR" dirty="0"/>
              <a:t> </a:t>
            </a:r>
            <a:r>
              <a:rPr lang="tr-TR" dirty="0" err="1"/>
              <a:t>veritabanları</a:t>
            </a:r>
            <a:r>
              <a:rPr lang="tr-TR" dirty="0"/>
              <a:t>, geliştiricilerin, yeni bilgileri depolamak ve bunları arama, birleştirme ve analiz gibi amaçlarla kullanıma hazır hale getirmek üzere hızla </a:t>
            </a:r>
            <a:r>
              <a:rPr lang="tr-TR" dirty="0" err="1"/>
              <a:t>veritabanı</a:t>
            </a:r>
            <a:r>
              <a:rPr lang="tr-TR" dirty="0"/>
              <a:t> sistemleri oluşturması için geliştirildi</a:t>
            </a:r>
            <a:r>
              <a:rPr lang="tr-TR" dirty="0" smtClean="0"/>
              <a:t>.</a:t>
            </a:r>
          </a:p>
          <a:p>
            <a:r>
              <a:rPr lang="tr-TR" dirty="0" err="1"/>
              <a:t>NoSQL</a:t>
            </a:r>
            <a:r>
              <a:rPr lang="tr-TR" dirty="0"/>
              <a:t> </a:t>
            </a:r>
            <a:r>
              <a:rPr lang="tr-TR" dirty="0" err="1"/>
              <a:t>veritabanlarının</a:t>
            </a:r>
            <a:r>
              <a:rPr lang="tr-TR" dirty="0"/>
              <a:t> en genel 4 türü şunlardır</a:t>
            </a:r>
            <a:r>
              <a:rPr lang="tr-TR" dirty="0" smtClean="0"/>
              <a:t>:</a:t>
            </a:r>
            <a:br>
              <a:rPr lang="tr-TR" dirty="0" smtClean="0"/>
            </a:br>
            <a:r>
              <a:rPr lang="tr-TR" dirty="0" smtClean="0"/>
              <a:t>	</a:t>
            </a:r>
          </a:p>
          <a:p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152" y="2794374"/>
            <a:ext cx="5854437" cy="929721"/>
          </a:xfrm>
          <a:prstGeom prst="rect">
            <a:avLst/>
          </a:prstGeom>
        </p:spPr>
      </p:pic>
      <p:sp>
        <p:nvSpPr>
          <p:cNvPr id="6" name="Dikdörtgen 5"/>
          <p:cNvSpPr/>
          <p:nvPr/>
        </p:nvSpPr>
        <p:spPr>
          <a:xfrm>
            <a:off x="5236370" y="3689360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1600" b="1" dirty="0">
                <a:latin typeface="Arial" panose="020B0604020202020204" pitchFamily="34" charset="0"/>
                <a:cs typeface="Arial" panose="020B0604020202020204" pitchFamily="34" charset="0"/>
              </a:rPr>
              <a:t>Doküman tabanlı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– Verileri doküman biçiminde saklayan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veritabanı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çeşididir.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CouchDB</a:t>
            </a:r>
            <a:endParaRPr lang="tr-TR" sz="16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6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Anahtar / Değer tabanlı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– Verileri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anahtar:değer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olarak saklayan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veritabanı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çeşididir.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Redis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memcached</a:t>
            </a:r>
            <a:r>
              <a:rPr lang="tr-TR" sz="1600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tr-TR" sz="16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Sütun tabanlı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– Verileri satır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satır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yerine sütun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sütun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saklayan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veritabanı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çeşididir.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Cassandra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HBase</a:t>
            </a:r>
            <a:endParaRPr lang="tr-TR" sz="16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1600" b="1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 </a:t>
            </a:r>
            <a:r>
              <a:rPr lang="tr-TR" sz="1600" b="1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tabanlı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– Verileri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teorisine göre saklayan </a:t>
            </a:r>
            <a:r>
              <a:rPr lang="tr-TR" sz="16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veritabanı</a:t>
            </a:r>
            <a:r>
              <a:rPr lang="tr-TR" sz="16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çeşididir. Neo4J, </a:t>
            </a:r>
            <a:r>
              <a:rPr lang="tr-TR" sz="1600" dirty="0" err="1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ArangoDB</a:t>
            </a:r>
            <a:endParaRPr lang="tr-TR" sz="16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75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Neden </a:t>
            </a:r>
            <a:r>
              <a:rPr lang="tr-TR" sz="32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tr-TR" sz="3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Kullanılır</a:t>
            </a:r>
            <a:r>
              <a:rPr lang="tr-TR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18447" y="953835"/>
            <a:ext cx="6281873" cy="5248622"/>
          </a:xfrm>
        </p:spPr>
        <p:txBody>
          <a:bodyPr>
            <a:normAutofit fontScale="85000" lnSpcReduction="10000"/>
          </a:bodyPr>
          <a:lstStyle/>
          <a:p>
            <a:r>
              <a:rPr lang="tr-TR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Oracle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ve SQL Server gibi ilişkisel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veritabanları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verileri önceden tanımlanan kurallara göre </a:t>
            </a:r>
            <a:r>
              <a:rPr lang="tr-T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saklar.</a:t>
            </a:r>
            <a:br>
              <a:rPr lang="tr-TR" sz="19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Verilerin 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artması tanımlanan kurallar nedeniyle işlemlerin yavaşlamasına neden </a:t>
            </a:r>
            <a:r>
              <a:rPr lang="tr-T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olur.</a:t>
            </a:r>
            <a:br>
              <a:rPr lang="tr-TR" sz="19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r-T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Performans 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için veriler çeşitli parçalara bölünebilir veya optimizasyon yapılabilir ancak bu da ek bir maliyet getirecektir.</a:t>
            </a:r>
          </a:p>
          <a:p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Veritabanı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işlemlerinin hızlı olması gereken anlık mesajlaşma ve gerçek zamanlı uygulamalar hızlı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veritabanlarına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ihtiyaç </a:t>
            </a:r>
            <a:r>
              <a:rPr lang="tr-T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duyar.</a:t>
            </a:r>
          </a:p>
          <a:p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Temel olarak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tabanlı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veritabanları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bu ihtiyaçlardan dolayı geliştirilmiştir.</a:t>
            </a:r>
          </a:p>
          <a:p>
            <a:r>
              <a:rPr lang="tr-TR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tr-TR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tabanlı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veritabanları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RDMS tabanlı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veritabanları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gibi kurallara sahip olmadığından daha hızlıdır.</a:t>
            </a:r>
          </a:p>
          <a:p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Örneğin; arama işlemlerinin önemli olduğu uygulamalarda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ElasticSearch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, birbiri ile ilişkili verilerin olduğu sosyal medya gibi uygulamalarda Neo4J gibi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NoSQL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tabanlı </a:t>
            </a:r>
            <a:r>
              <a:rPr lang="tr-TR" sz="1900" dirty="0" err="1">
                <a:latin typeface="Arial" panose="020B0604020202020204" pitchFamily="34" charset="0"/>
                <a:cs typeface="Arial" panose="020B0604020202020204" pitchFamily="34" charset="0"/>
              </a:rPr>
              <a:t>veritabanları</a:t>
            </a:r>
            <a:r>
              <a:rPr lang="tr-TR" sz="1900" dirty="0">
                <a:latin typeface="Arial" panose="020B0604020202020204" pitchFamily="34" charset="0"/>
                <a:cs typeface="Arial" panose="020B0604020202020204" pitchFamily="34" charset="0"/>
              </a:rPr>
              <a:t> kullanılabilir.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6903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tx1"/>
                </a:solidFill>
              </a:rPr>
              <a:t>SQL , NOSQL </a:t>
            </a:r>
            <a:r>
              <a:rPr lang="tr-TR" dirty="0" smtClean="0">
                <a:solidFill>
                  <a:schemeClr val="tx1"/>
                </a:solidFill>
              </a:rPr>
              <a:t>KONSEPT</a:t>
            </a:r>
            <a:r>
              <a:rPr lang="tr-TR" dirty="0">
                <a:solidFill>
                  <a:schemeClr val="tx1"/>
                </a:solidFill>
              </a:rPr>
              <a:t/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447" y="1338967"/>
            <a:ext cx="6271803" cy="34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36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tr-TR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Atlas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MongoDB</a:t>
            </a:r>
            <a:r>
              <a:rPr lang="tr-TR" dirty="0"/>
              <a:t> </a:t>
            </a:r>
            <a:r>
              <a:rPr lang="tr-TR" dirty="0" smtClean="0"/>
              <a:t>Atlas çoklu </a:t>
            </a:r>
            <a:r>
              <a:rPr lang="tr-TR" dirty="0"/>
              <a:t>bulut </a:t>
            </a:r>
            <a:r>
              <a:rPr lang="tr-TR" dirty="0" err="1"/>
              <a:t>veritabanı</a:t>
            </a:r>
            <a:r>
              <a:rPr lang="tr-TR" dirty="0"/>
              <a:t> hizmetidir</a:t>
            </a:r>
            <a:r>
              <a:rPr lang="tr-TR" dirty="0" smtClean="0"/>
              <a:t>.</a:t>
            </a:r>
            <a:r>
              <a:rPr lang="tr-TR" dirty="0"/>
              <a:t> </a:t>
            </a:r>
            <a:r>
              <a:rPr lang="tr-TR" dirty="0" err="1"/>
              <a:t>MongoDB</a:t>
            </a:r>
            <a:r>
              <a:rPr lang="tr-TR" dirty="0"/>
              <a:t> Atlas ile </a:t>
            </a:r>
            <a:r>
              <a:rPr lang="tr-TR" dirty="0" err="1"/>
              <a:t>veritabanınız</a:t>
            </a:r>
            <a:r>
              <a:rPr lang="tr-TR" dirty="0"/>
              <a:t>, verilerle istediğiniz şekilde - kolay ve zahmetsizce çalışmanıza olanak tanıyan güvenilir bir temeldir</a:t>
            </a:r>
            <a:r>
              <a:rPr lang="tr-TR" dirty="0" smtClean="0"/>
              <a:t>.</a:t>
            </a:r>
          </a:p>
          <a:p>
            <a:r>
              <a:rPr lang="tr-TR" dirty="0" err="1"/>
              <a:t>MongoDB</a:t>
            </a:r>
            <a:r>
              <a:rPr lang="tr-TR" dirty="0"/>
              <a:t> Atlas, </a:t>
            </a:r>
            <a:r>
              <a:rPr lang="tr-TR" dirty="0" err="1"/>
              <a:t>MongoDB'yi</a:t>
            </a:r>
            <a:r>
              <a:rPr lang="tr-TR" dirty="0"/>
              <a:t> bulutta dağıtmanın, çalıştırmanın ve ölçeklendirmenin en iyi yoludur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63984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552740" cy="2456442"/>
          </a:xfrm>
        </p:spPr>
        <p:txBody>
          <a:bodyPr>
            <a:normAutofit/>
          </a:bodyPr>
          <a:lstStyle/>
          <a:p>
            <a:r>
              <a:rPr lang="tr-T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MongoDb</a:t>
            </a:r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Atlas Üzerinden </a:t>
            </a:r>
            <a:r>
              <a:rPr lang="tr-TR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Veritabanı</a:t>
            </a:r>
            <a:r>
              <a:rPr lang="tr-TR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Kurulum Aşamaları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56702" y="260493"/>
            <a:ext cx="6281873" cy="574766"/>
          </a:xfrm>
        </p:spPr>
        <p:txBody>
          <a:bodyPr>
            <a:normAutofit/>
          </a:bodyPr>
          <a:lstStyle/>
          <a:p>
            <a:r>
              <a:rPr lang="tr-TR" dirty="0">
                <a:hlinkClick r:id="rId2"/>
              </a:rPr>
              <a:t>https://</a:t>
            </a:r>
            <a:r>
              <a:rPr lang="tr-TR" dirty="0" smtClean="0">
                <a:hlinkClick r:id="rId2"/>
              </a:rPr>
              <a:t>www.mongodb.com/atlas/database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702" y="547876"/>
            <a:ext cx="2911092" cy="631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30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4" y="801620"/>
            <a:ext cx="5564777" cy="5742872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40" y="731231"/>
            <a:ext cx="5172206" cy="5708757"/>
          </a:xfrm>
          <a:prstGeom prst="rect">
            <a:avLst/>
          </a:prstGeom>
        </p:spPr>
      </p:pic>
      <p:cxnSp>
        <p:nvCxnSpPr>
          <p:cNvPr id="7" name="Düz Bağlayıcı 6"/>
          <p:cNvCxnSpPr/>
          <p:nvPr/>
        </p:nvCxnSpPr>
        <p:spPr>
          <a:xfrm>
            <a:off x="6619882" y="0"/>
            <a:ext cx="25442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83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79" y="0"/>
            <a:ext cx="7835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1215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Yeşi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470</TotalTime>
  <Words>175</Words>
  <Application>Microsoft Office PowerPoint</Application>
  <PresentationFormat>Geniş ekran</PresentationFormat>
  <Paragraphs>27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 Light</vt:lpstr>
      <vt:lpstr>Rockwell</vt:lpstr>
      <vt:lpstr>Wingdings</vt:lpstr>
      <vt:lpstr>Atlas</vt:lpstr>
      <vt:lpstr>MONGODB</vt:lpstr>
      <vt:lpstr>MongoDB verileri doküman olarak veritabanında saklayan NoSQL tabanlı bir veritabanıdır. </vt:lpstr>
      <vt:lpstr>NOSQL</vt:lpstr>
      <vt:lpstr>Neden Mongodb Kullanılır? </vt:lpstr>
      <vt:lpstr>SQL , NOSQL KONSEPT  </vt:lpstr>
      <vt:lpstr>MongoDB Atlas </vt:lpstr>
      <vt:lpstr>MongoDb Atlas Üzerinden Veritabanı Kurulum Aşamaları</vt:lpstr>
      <vt:lpstr>PowerPoint Sunusu</vt:lpstr>
      <vt:lpstr>PowerPoint Sunusu</vt:lpstr>
      <vt:lpstr>PowerPoint Sunusu</vt:lpstr>
      <vt:lpstr>PYTHON İLE MONGODB KULLANIMI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ECE D</dc:creator>
  <cp:lastModifiedBy>MÜŞERREF SELÇUK ÖZDEMİR</cp:lastModifiedBy>
  <cp:revision>28</cp:revision>
  <dcterms:created xsi:type="dcterms:W3CDTF">2022-08-21T17:20:33Z</dcterms:created>
  <dcterms:modified xsi:type="dcterms:W3CDTF">2023-01-14T16:42:16Z</dcterms:modified>
</cp:coreProperties>
</file>