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90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75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44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6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8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6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5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9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4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F80-F391-4AA3-9FE2-009AA9232814}" type="datetimeFigureOut">
              <a:rPr lang="tr-TR" smtClean="0"/>
              <a:t>7.01.2023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67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ongodb.com/atlas/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MONGODB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291105" y="606987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ECE DOĞAN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198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0"/>
            <a:ext cx="8499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PYTHON İLE MONGODB KULLANIMI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2" y="200297"/>
            <a:ext cx="7454537" cy="6130834"/>
          </a:xfrm>
        </p:spPr>
      </p:pic>
    </p:spTree>
    <p:extLst>
      <p:ext uri="{BB962C8B-B14F-4D97-AF65-F5344CB8AC3E}">
        <p14:creationId xmlns:p14="http://schemas.microsoft.com/office/powerpoint/2010/main" val="180315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" y="129322"/>
            <a:ext cx="11354784" cy="501439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78674" y="5373188"/>
            <a:ext cx="858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Pymongo</a:t>
            </a:r>
            <a:r>
              <a:rPr lang="tr-TR" dirty="0" smtClean="0"/>
              <a:t> kütüphanesini kullanmak için öncesinde satır2 deki komutu kullanırız.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54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" y="271866"/>
            <a:ext cx="11225233" cy="52667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91588" y="5169320"/>
            <a:ext cx="347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Veritabanına</a:t>
            </a:r>
            <a:r>
              <a:rPr lang="tr-TR" dirty="0" smtClean="0"/>
              <a:t> bağlanma komutu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62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526615" cy="2492041"/>
          </a:xfrm>
        </p:spPr>
        <p:txBody>
          <a:bodyPr>
            <a:normAutofit/>
          </a:bodyPr>
          <a:lstStyle/>
          <a:p>
            <a:pPr algn="l"/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verileri 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doküman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veritabanında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saklayan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tabanlı bir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veritabanıdır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758" y="1053734"/>
            <a:ext cx="7664328" cy="458941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865069" y="5949492"/>
            <a:ext cx="820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Document1 ve 2 deki name isimlerinin değişmesi </a:t>
            </a:r>
            <a:r>
              <a:rPr lang="tr-TR" dirty="0" err="1" smtClean="0"/>
              <a:t>nosql</a:t>
            </a:r>
            <a:r>
              <a:rPr lang="tr-TR" dirty="0" smtClean="0"/>
              <a:t> in bize esnek şema yapısında olduğunu gösteriyor.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777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endParaRPr lang="tr-T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22653" y="0"/>
            <a:ext cx="6281873" cy="368936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veritabanları</a:t>
            </a:r>
            <a:r>
              <a:rPr lang="tr-TR" dirty="0"/>
              <a:t>, “ilişkisel olmayan”, </a:t>
            </a:r>
            <a:r>
              <a:rPr lang="tr-TR" dirty="0" smtClean="0"/>
              <a:t>“</a:t>
            </a:r>
            <a:r>
              <a:rPr lang="tr-TR" dirty="0"/>
              <a:t>SQL olmayan” </a:t>
            </a:r>
            <a:r>
              <a:rPr lang="tr-TR" dirty="0" smtClean="0"/>
              <a:t>anlamındadır.</a:t>
            </a:r>
          </a:p>
          <a:p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veritabanları</a:t>
            </a:r>
            <a:r>
              <a:rPr lang="tr-TR" dirty="0"/>
              <a:t>, geliştiricilerin, yeni bilgileri depolamak ve bunları arama, birleştirme ve analiz gibi amaçlarla kullanıma hazır hale getirmek üzere hızla </a:t>
            </a:r>
            <a:r>
              <a:rPr lang="tr-TR" dirty="0" err="1"/>
              <a:t>veritabanı</a:t>
            </a:r>
            <a:r>
              <a:rPr lang="tr-TR" dirty="0"/>
              <a:t> sistemleri oluşturması için geliştirildi</a:t>
            </a:r>
            <a:r>
              <a:rPr lang="tr-TR" dirty="0" smtClean="0"/>
              <a:t>.</a:t>
            </a:r>
          </a:p>
          <a:p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veritabanlarının</a:t>
            </a:r>
            <a:r>
              <a:rPr lang="tr-TR" dirty="0"/>
              <a:t> en genel 4 türü şunlardır</a:t>
            </a:r>
            <a:r>
              <a:rPr lang="tr-TR" dirty="0" smtClean="0"/>
              <a:t>:</a:t>
            </a:r>
            <a:br>
              <a:rPr lang="tr-TR" dirty="0" smtClean="0"/>
            </a:br>
            <a:r>
              <a:rPr lang="tr-TR" dirty="0" smtClean="0"/>
              <a:t>	</a:t>
            </a:r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52" y="2794374"/>
            <a:ext cx="5854437" cy="92972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236370" y="368936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Doküman 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doküman biçiminde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CouchDB</a:t>
            </a:r>
            <a:endParaRPr lang="tr-T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 / Değer 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anahtar:değer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olarak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r>
              <a:rPr lang="tr-T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Sütun 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satır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yerine sütun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sütun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endParaRPr lang="tr-T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b="1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 </a:t>
            </a:r>
            <a:r>
              <a:rPr lang="tr-TR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teorisine göre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Neo4J, </a:t>
            </a:r>
            <a:r>
              <a:rPr lang="tr-TR" sz="1600" dirty="0" err="1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ArangoDB</a:t>
            </a:r>
            <a:endParaRPr lang="tr-T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Neden </a:t>
            </a:r>
            <a:r>
              <a:rPr lang="tr-TR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Kullanılır</a:t>
            </a:r>
            <a:r>
              <a:rPr lang="tr-T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953835"/>
            <a:ext cx="6281873" cy="5248622"/>
          </a:xfrm>
        </p:spPr>
        <p:txBody>
          <a:bodyPr>
            <a:normAutofit fontScale="85000" lnSpcReduction="10000"/>
          </a:bodyPr>
          <a:lstStyle/>
          <a:p>
            <a:r>
              <a:rPr lang="tr-T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ve SQL Server gibi ilişkisel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verileri önceden tanımlanan kurallara göre 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saklar.</a:t>
            </a:r>
            <a:b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Verilerin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artması tanımlanan kurallar nedeniyle işlemlerin yavaşlamasına neden 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olur.</a:t>
            </a:r>
            <a:b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Performans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için veriler çeşitli parçalara bölünebilir veya optimizasyon yapılabilir ancak bu da ek bir maliyet getirecektir.</a:t>
            </a:r>
          </a:p>
          <a:p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işlemlerinin hızlı olması gereken anlık mesajlaşma ve gerçek zamanlı uygulamalar hızlı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veritabanlarına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ihtiyaç 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duyar.</a:t>
            </a:r>
          </a:p>
          <a:p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Temel olarak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bu ihtiyaçlardan dolayı geliştirilmiştir.</a:t>
            </a:r>
          </a:p>
          <a:p>
            <a:r>
              <a:rPr lang="tr-T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RDMS 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gibi kurallara sahip olmadığından daha hızlıdır.</a:t>
            </a:r>
          </a:p>
          <a:p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Örneğin; arama işlemlerinin önemli olduğu uygulamalarda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, birbiri ile ilişkili verilerin olduğu sosyal medya gibi uygulamalarda Neo4J gibi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9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SQL , NOSQL </a:t>
            </a:r>
            <a:r>
              <a:rPr lang="tr-TR" dirty="0" smtClean="0">
                <a:solidFill>
                  <a:schemeClr val="tx1"/>
                </a:solidFill>
              </a:rPr>
              <a:t>KONSEPT</a:t>
            </a:r>
            <a:r>
              <a:rPr lang="tr-TR" dirty="0">
                <a:solidFill>
                  <a:schemeClr val="tx1"/>
                </a:solidFill>
              </a:rPr>
              <a:t/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47" y="1338967"/>
            <a:ext cx="627180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Atlas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r>
              <a:rPr lang="tr-TR" dirty="0"/>
              <a:t> </a:t>
            </a:r>
            <a:r>
              <a:rPr lang="tr-TR" dirty="0" smtClean="0"/>
              <a:t>Atlas çoklu </a:t>
            </a:r>
            <a:r>
              <a:rPr lang="tr-TR" dirty="0"/>
              <a:t>bulut </a:t>
            </a:r>
            <a:r>
              <a:rPr lang="tr-TR" dirty="0" err="1"/>
              <a:t>veritabanı</a:t>
            </a:r>
            <a:r>
              <a:rPr lang="tr-TR" dirty="0"/>
              <a:t> hizmetidir</a:t>
            </a:r>
            <a:r>
              <a:rPr lang="tr-TR" dirty="0" smtClean="0"/>
              <a:t>.</a:t>
            </a:r>
            <a:r>
              <a:rPr lang="tr-TR" dirty="0"/>
              <a:t> </a:t>
            </a:r>
            <a:r>
              <a:rPr lang="tr-TR" dirty="0" err="1"/>
              <a:t>MongoDB</a:t>
            </a:r>
            <a:r>
              <a:rPr lang="tr-TR" dirty="0"/>
              <a:t> Atlas ile </a:t>
            </a:r>
            <a:r>
              <a:rPr lang="tr-TR" dirty="0" err="1"/>
              <a:t>veritabanınız</a:t>
            </a:r>
            <a:r>
              <a:rPr lang="tr-TR" dirty="0"/>
              <a:t>, verilerle istediğiniz şekilde - kolay ve zahmetsizce çalışmanıza olanak tanıyan güvenilir bir temeldir</a:t>
            </a:r>
            <a:r>
              <a:rPr lang="tr-TR" dirty="0" smtClean="0"/>
              <a:t>.</a:t>
            </a:r>
          </a:p>
          <a:p>
            <a:r>
              <a:rPr lang="tr-TR" dirty="0" err="1"/>
              <a:t>MongoDB</a:t>
            </a:r>
            <a:r>
              <a:rPr lang="tr-TR" dirty="0"/>
              <a:t> Atlas, </a:t>
            </a:r>
            <a:r>
              <a:rPr lang="tr-TR" dirty="0" err="1"/>
              <a:t>MongoDB'yi</a:t>
            </a:r>
            <a:r>
              <a:rPr lang="tr-TR" dirty="0"/>
              <a:t> bulutta dağıtmanın, çalıştırmanın ve ölçeklendirmenin en iyi yoludur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398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552740" cy="2456442"/>
          </a:xfrm>
        </p:spPr>
        <p:txBody>
          <a:bodyPr>
            <a:normAutofit/>
          </a:bodyPr>
          <a:lstStyle/>
          <a:p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Atlas Üzerinden 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Kurulum Aşamaları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6702" y="260493"/>
            <a:ext cx="6281873" cy="574766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www.mongodb.com/atlas/database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02" y="547876"/>
            <a:ext cx="2911092" cy="63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801620"/>
            <a:ext cx="5564777" cy="574287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40" y="731231"/>
            <a:ext cx="5172206" cy="5708757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6619882" y="0"/>
            <a:ext cx="25442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3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" y="0"/>
            <a:ext cx="783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121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Yeşi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316</TotalTime>
  <Words>175</Words>
  <Application>Microsoft Office PowerPoint</Application>
  <PresentationFormat>Geniş ekran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MONGODB</vt:lpstr>
      <vt:lpstr>MongoDB verileri doküman olarak veritabanında saklayan NoSQL tabanlı bir veritabanıdır. </vt:lpstr>
      <vt:lpstr>NOSQL</vt:lpstr>
      <vt:lpstr>Neden Mongodb Kullanılır? </vt:lpstr>
      <vt:lpstr>SQL , NOSQL KONSEPT  </vt:lpstr>
      <vt:lpstr>MongoDB Atlas </vt:lpstr>
      <vt:lpstr>MongoDb Atlas Üzerinden Veritabanı Kurulum Aşamaları</vt:lpstr>
      <vt:lpstr>PowerPoint Sunusu</vt:lpstr>
      <vt:lpstr>PowerPoint Sunusu</vt:lpstr>
      <vt:lpstr>PowerPoint Sunusu</vt:lpstr>
      <vt:lpstr>PYTHON İLE MONGODB KULLANIMI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ECE D</dc:creator>
  <cp:lastModifiedBy>MÜŞERREF SELÇUK ÖZDEMİR</cp:lastModifiedBy>
  <cp:revision>27</cp:revision>
  <dcterms:created xsi:type="dcterms:W3CDTF">2022-08-21T17:20:33Z</dcterms:created>
  <dcterms:modified xsi:type="dcterms:W3CDTF">2023-01-07T08:49:20Z</dcterms:modified>
</cp:coreProperties>
</file>