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4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5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30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9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61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7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3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3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2BB65-B663-4AEE-8614-BF3536C27FA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F43F-FB8E-4DDF-A319-542CF8882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73022" y="373224"/>
            <a:ext cx="10440954" cy="5150498"/>
          </a:xfrm>
        </p:spPr>
        <p:txBody>
          <a:bodyPr>
            <a:normAutofit/>
          </a:bodyPr>
          <a:lstStyle/>
          <a:p>
            <a:r>
              <a:rPr lang="tr-TR" sz="8000" dirty="0" smtClean="0"/>
              <a:t>ORACLE VİRTUAL BOX İLE UBUNTU SANAL MAKİNESİ KURULUMU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922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500" dirty="0" smtClean="0"/>
              <a:t>1-UBUNTU İŞLETİM SİSTEMİ «İSO» DOSYASINI İNDİR:</a:t>
            </a:r>
            <a:endParaRPr lang="en-US" sz="2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Ubuntu</a:t>
            </a:r>
            <a:r>
              <a:rPr lang="tr-TR" dirty="0" smtClean="0"/>
              <a:t> işletim sistemini kurmak için gerekli olan 3.50 GB boyutundaki </a:t>
            </a:r>
            <a:r>
              <a:rPr lang="tr-TR" dirty="0" err="1" smtClean="0"/>
              <a:t>iso</a:t>
            </a:r>
            <a:r>
              <a:rPr lang="tr-TR" dirty="0" smtClean="0"/>
              <a:t> dosyasını indirelim.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67" y="3154429"/>
            <a:ext cx="5067739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500" dirty="0" smtClean="0"/>
              <a:t>2-ORACLE VİRTUAL BOX UYGULAMASINI İNDİRELİM</a:t>
            </a:r>
            <a:endParaRPr lang="en-US" sz="2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Sanal makine kurulumu olarak bu uygulamayı tercih edeceğiz.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85" y="3162830"/>
            <a:ext cx="508298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3-ORACLE VİRTUAL BOX İÇERİSİNDE BELLEK VE DİSK MİKTARI SEÇEREK SANAL MAKİNE KURULUMU BAŞLATALIM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56" y="2142153"/>
            <a:ext cx="6077116" cy="3695700"/>
          </a:xfrm>
        </p:spPr>
      </p:pic>
    </p:spTree>
    <p:extLst>
      <p:ext uri="{BB962C8B-B14F-4D97-AF65-F5344CB8AC3E}">
        <p14:creationId xmlns:p14="http://schemas.microsoft.com/office/powerpoint/2010/main" val="42063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55175" y="618931"/>
            <a:ext cx="10353761" cy="1326321"/>
          </a:xfrm>
        </p:spPr>
        <p:txBody>
          <a:bodyPr/>
          <a:lstStyle/>
          <a:p>
            <a:r>
              <a:rPr lang="tr-TR" dirty="0" smtClean="0"/>
              <a:t>4-UBUNTU KURULUMUNA DEVAM EDELİM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76" y="2095500"/>
            <a:ext cx="6014881" cy="3695700"/>
          </a:xfrm>
        </p:spPr>
      </p:pic>
    </p:spTree>
    <p:extLst>
      <p:ext uri="{BB962C8B-B14F-4D97-AF65-F5344CB8AC3E}">
        <p14:creationId xmlns:p14="http://schemas.microsoft.com/office/powerpoint/2010/main" val="23859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5-UBUNTU YÖNLENDİRMELERİNCE DEVAM EDELİM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40" y="2067508"/>
            <a:ext cx="5674481" cy="3695700"/>
          </a:xfrm>
        </p:spPr>
      </p:pic>
    </p:spTree>
    <p:extLst>
      <p:ext uri="{BB962C8B-B14F-4D97-AF65-F5344CB8AC3E}">
        <p14:creationId xmlns:p14="http://schemas.microsoft.com/office/powerpoint/2010/main" val="22479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79110" y="150135"/>
            <a:ext cx="10353761" cy="674454"/>
          </a:xfrm>
        </p:spPr>
        <p:txBody>
          <a:bodyPr/>
          <a:lstStyle/>
          <a:p>
            <a:r>
              <a:rPr lang="tr-TR" dirty="0" smtClean="0"/>
              <a:t>6-KURULUM TAMAMLANDI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6" y="2817326"/>
            <a:ext cx="2912780" cy="40414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54" y="2488583"/>
            <a:ext cx="2752438" cy="402387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88" y="1738120"/>
            <a:ext cx="3103587" cy="405308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5" y="1480827"/>
            <a:ext cx="3514725" cy="396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</TotalTime>
  <Words>68</Words>
  <Application>Microsoft Office PowerPoint</Application>
  <PresentationFormat>Geniş ekran</PresentationFormat>
  <Paragraphs>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ORACLE VİRTUAL BOX İLE UBUNTU SANAL MAKİNESİ KURULUMU</vt:lpstr>
      <vt:lpstr>1-UBUNTU İŞLETİM SİSTEMİ «İSO» DOSYASINI İNDİR:</vt:lpstr>
      <vt:lpstr>2-ORACLE VİRTUAL BOX UYGULAMASINI İNDİRELİM</vt:lpstr>
      <vt:lpstr>3-ORACLE VİRTUAL BOX İÇERİSİNDE BELLEK VE DİSK MİKTARI SEÇEREK SANAL MAKİNE KURULUMU BAŞLATALIM</vt:lpstr>
      <vt:lpstr>4-UBUNTU KURULUMUNA DEVAM EDELİM</vt:lpstr>
      <vt:lpstr>5-UBUNTU YÖNLENDİRMELERİNCE DEVAM EDELİM</vt:lpstr>
      <vt:lpstr>6-KURULUM TAMAMLANDI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VİRTUAL BOX İLE UBUNTU SANAL MAKİNESİ KURULUMU</dc:title>
  <dc:creator>MÜŞERREF SELÇUK ÖZDEMİR</dc:creator>
  <cp:lastModifiedBy>MÜŞERREF SELÇUK ÖZDEMİR</cp:lastModifiedBy>
  <cp:revision>2</cp:revision>
  <dcterms:created xsi:type="dcterms:W3CDTF">2022-10-09T09:53:34Z</dcterms:created>
  <dcterms:modified xsi:type="dcterms:W3CDTF">2022-10-09T10:10:54Z</dcterms:modified>
</cp:coreProperties>
</file>