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2" r:id="rId2"/>
    <p:sldId id="493" r:id="rId3"/>
    <p:sldId id="494" r:id="rId4"/>
    <p:sldId id="507" r:id="rId5"/>
    <p:sldId id="508" r:id="rId6"/>
    <p:sldId id="509" r:id="rId7"/>
    <p:sldId id="511" r:id="rId8"/>
    <p:sldId id="510" r:id="rId9"/>
    <p:sldId id="512" r:id="rId10"/>
    <p:sldId id="513" r:id="rId11"/>
    <p:sldId id="506" r:id="rId1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9" autoAdjust="0"/>
    <p:restoredTop sz="94660"/>
  </p:normalViewPr>
  <p:slideViewPr>
    <p:cSldViewPr>
      <p:cViewPr varScale="1">
        <p:scale>
          <a:sx n="96" d="100"/>
          <a:sy n="96" d="100"/>
        </p:scale>
        <p:origin x="252" y="5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F1F57-1628-4EF8-8A85-CDA7378AA1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AB4CE-8A27-47B7-B03E-50DEC6974D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成功项目展示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431540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明年工作计划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431540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600327" y="411637"/>
            <a:ext cx="7943346" cy="34300"/>
            <a:chOff x="800436" y="548680"/>
            <a:chExt cx="10591128" cy="45719"/>
          </a:xfrm>
        </p:grpSpPr>
        <p:sp>
          <p:nvSpPr>
            <p:cNvPr id="3" name="任意多边形 2"/>
            <p:cNvSpPr/>
            <p:nvPr/>
          </p:nvSpPr>
          <p:spPr>
            <a:xfrm>
              <a:off x="80043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任意多边形 4"/>
            <p:cNvSpPr/>
            <p:nvPr userDrawn="1"/>
          </p:nvSpPr>
          <p:spPr>
            <a:xfrm>
              <a:off x="876029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8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4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工作完成情况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431540" y="556320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C01B-B56D-4C98-A138-784EBFD3206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85DA-FC63-42B4-B1C5-571342637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-249375" y="874688"/>
            <a:ext cx="4435740" cy="42704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4877" y="1340779"/>
            <a:ext cx="807910" cy="807910"/>
            <a:chOff x="4877325" y="1456420"/>
            <a:chExt cx="807910" cy="807910"/>
          </a:xfrm>
        </p:grpSpPr>
        <p:sp>
          <p:nvSpPr>
            <p:cNvPr id="11" name="圆: 空心 10"/>
            <p:cNvSpPr/>
            <p:nvPr/>
          </p:nvSpPr>
          <p:spPr>
            <a:xfrm>
              <a:off x="4877325" y="1456420"/>
              <a:ext cx="807910" cy="807910"/>
            </a:xfrm>
            <a:prstGeom prst="donut">
              <a:avLst>
                <a:gd name="adj" fmla="val 6418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37642" y="1560950"/>
              <a:ext cx="3125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6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15053" y="1373301"/>
            <a:ext cx="807910" cy="807910"/>
            <a:chOff x="5557501" y="1488942"/>
            <a:chExt cx="807910" cy="807910"/>
          </a:xfrm>
        </p:grpSpPr>
        <p:sp>
          <p:nvSpPr>
            <p:cNvPr id="15" name="圆: 空心 14"/>
            <p:cNvSpPr/>
            <p:nvPr/>
          </p:nvSpPr>
          <p:spPr>
            <a:xfrm>
              <a:off x="5557501" y="1488942"/>
              <a:ext cx="807910" cy="80791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821718" y="1560950"/>
              <a:ext cx="3125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59268" y="1352402"/>
            <a:ext cx="807910" cy="807910"/>
            <a:chOff x="6201716" y="1468043"/>
            <a:chExt cx="807910" cy="807910"/>
          </a:xfrm>
        </p:grpSpPr>
        <p:sp>
          <p:nvSpPr>
            <p:cNvPr id="17" name="圆: 空心 16"/>
            <p:cNvSpPr/>
            <p:nvPr/>
          </p:nvSpPr>
          <p:spPr>
            <a:xfrm>
              <a:off x="6201716" y="1468043"/>
              <a:ext cx="807910" cy="807910"/>
            </a:xfrm>
            <a:prstGeom prst="donut">
              <a:avLst>
                <a:gd name="adj" fmla="val 644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505794" y="1560950"/>
              <a:ext cx="3125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3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25928" y="1387538"/>
            <a:ext cx="807910" cy="807910"/>
            <a:chOff x="6868376" y="1503179"/>
            <a:chExt cx="807910" cy="807910"/>
          </a:xfrm>
        </p:grpSpPr>
        <p:sp>
          <p:nvSpPr>
            <p:cNvPr id="16" name="圆: 空心 15"/>
            <p:cNvSpPr/>
            <p:nvPr/>
          </p:nvSpPr>
          <p:spPr>
            <a:xfrm>
              <a:off x="6868376" y="1503179"/>
              <a:ext cx="807910" cy="80791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7131780" y="1560950"/>
              <a:ext cx="31258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2</a:t>
              </a:r>
            </a:p>
          </p:txBody>
        </p:sp>
      </p:grp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5668415" y="3471184"/>
            <a:ext cx="31625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Produced by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聂秋实 黎诗龙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042295" y="2335683"/>
            <a:ext cx="4885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方正舒体" pitchFamily="2" charset="-122"/>
                <a:cs typeface="hakuyoxingshu7000" pitchFamily="2" charset="-122"/>
              </a:rPr>
              <a:t>CS307 </a:t>
            </a:r>
            <a:r>
              <a:rPr lang="en-US" altLang="zh-CN" sz="4400" b="1" dirty="0">
                <a:latin typeface="Comic Sans MS" panose="030F0702030302020204" pitchFamily="66" charset="0"/>
              </a:rPr>
              <a:t>Project 2</a:t>
            </a:r>
            <a:endParaRPr lang="zh-CN" altLang="en-US" sz="4400" b="1" spc="16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方正舒体" pitchFamily="2" charset="-122"/>
              <a:cs typeface="hakuyoxingshu7000" pitchFamily="2" charset="-122"/>
            </a:endParaRPr>
          </a:p>
        </p:txBody>
      </p:sp>
      <p:grpSp>
        <p:nvGrpSpPr>
          <p:cNvPr id="24" name="PA_chenying0907 115"/>
          <p:cNvGrpSpPr/>
          <p:nvPr/>
        </p:nvGrpSpPr>
        <p:grpSpPr>
          <a:xfrm rot="21073">
            <a:off x="4232191" y="3138374"/>
            <a:ext cx="4428851" cy="154356"/>
            <a:chOff x="2481804" y="4179888"/>
            <a:chExt cx="7313171" cy="325437"/>
          </a:xfrm>
          <a:solidFill>
            <a:schemeClr val="accent1"/>
          </a:solidFill>
        </p:grpSpPr>
        <p:sp>
          <p:nvSpPr>
            <p:cNvPr id="26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059841A-60D0-48A9-821C-C41B53301FCD}"/>
              </a:ext>
            </a:extLst>
          </p:cNvPr>
          <p:cNvGrpSpPr/>
          <p:nvPr/>
        </p:nvGrpSpPr>
        <p:grpSpPr>
          <a:xfrm>
            <a:off x="7970143" y="1348694"/>
            <a:ext cx="807910" cy="807910"/>
            <a:chOff x="6201716" y="1468043"/>
            <a:chExt cx="807910" cy="807910"/>
          </a:xfrm>
        </p:grpSpPr>
        <p:sp>
          <p:nvSpPr>
            <p:cNvPr id="91" name="圆: 空心 90">
              <a:extLst>
                <a:ext uri="{FF2B5EF4-FFF2-40B4-BE49-F238E27FC236}">
                  <a16:creationId xmlns:a16="http://schemas.microsoft.com/office/drawing/2014/main" id="{9EDF909A-29D9-417F-AC58-C6B215AE7ACF}"/>
                </a:ext>
              </a:extLst>
            </p:cNvPr>
            <p:cNvSpPr/>
            <p:nvPr/>
          </p:nvSpPr>
          <p:spPr>
            <a:xfrm>
              <a:off x="6201716" y="1468043"/>
              <a:ext cx="807910" cy="807910"/>
            </a:xfrm>
            <a:prstGeom prst="donut">
              <a:avLst>
                <a:gd name="adj" fmla="val 644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Rectangle 18">
              <a:extLst>
                <a:ext uri="{FF2B5EF4-FFF2-40B4-BE49-F238E27FC236}">
                  <a16:creationId xmlns:a16="http://schemas.microsoft.com/office/drawing/2014/main" id="{326C38D8-12CB-4732-8FE0-2E13C018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794" y="1560950"/>
              <a:ext cx="23083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chemeClr val="accent1"/>
                  </a:solidFill>
                  <a:latin typeface="Comic Sans MS" panose="030F0702030302020204" pitchFamily="66" charset="0"/>
                  <a:ea typeface="微软雅黑" pitchFamily="34" charset="-122"/>
                  <a:cs typeface="宋体" pitchFamily="2" charset="-122"/>
                </a:rPr>
                <a:t>1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874EDC1-BCD1-486B-8B0A-3491314BF7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56" y="1205345"/>
            <a:ext cx="1379698" cy="103477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8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C50F229C-3A09-4F25-9DB4-85FFA69C26EE}"/>
              </a:ext>
            </a:extLst>
          </p:cNvPr>
          <p:cNvSpPr/>
          <p:nvPr/>
        </p:nvSpPr>
        <p:spPr>
          <a:xfrm>
            <a:off x="-2642682" y="887767"/>
            <a:ext cx="4334545" cy="91438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E76A6A-8F98-471D-8C55-A82816734CC7}"/>
              </a:ext>
            </a:extLst>
          </p:cNvPr>
          <p:cNvSpPr/>
          <p:nvPr/>
        </p:nvSpPr>
        <p:spPr>
          <a:xfrm>
            <a:off x="-3132856" y="2572544"/>
            <a:ext cx="4334545" cy="91438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7B9048-30A0-4398-A7CA-1A027BBF2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94" y="244501"/>
            <a:ext cx="2628292" cy="1379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E9E9D3-AE74-4855-8595-7BEFBA18E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153755"/>
            <a:ext cx="3636404" cy="91429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E421408-6935-4C7E-8908-8E83AB5914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16" y="1238031"/>
            <a:ext cx="2088232" cy="386323"/>
          </a:xfrm>
          <a:prstGeom prst="rect">
            <a:avLst/>
          </a:prstGeom>
        </p:spPr>
      </p:pic>
      <p:sp>
        <p:nvSpPr>
          <p:cNvPr id="46" name="Freeform 20">
            <a:extLst>
              <a:ext uri="{FF2B5EF4-FFF2-40B4-BE49-F238E27FC236}">
                <a16:creationId xmlns:a16="http://schemas.microsoft.com/office/drawing/2014/main" id="{C8D371E9-51CA-47A0-BB5F-B1CB15188BF0}"/>
              </a:ext>
            </a:extLst>
          </p:cNvPr>
          <p:cNvSpPr>
            <a:spLocks noEditPoints="1"/>
          </p:cNvSpPr>
          <p:nvPr/>
        </p:nvSpPr>
        <p:spPr bwMode="auto">
          <a:xfrm rot="4796227">
            <a:off x="4713358" y="3856083"/>
            <a:ext cx="581427" cy="953152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id="{A4352081-7BD3-48EC-9630-7A8A125DBFA4}"/>
              </a:ext>
            </a:extLst>
          </p:cNvPr>
          <p:cNvSpPr>
            <a:spLocks noEditPoints="1"/>
          </p:cNvSpPr>
          <p:nvPr/>
        </p:nvSpPr>
        <p:spPr bwMode="auto">
          <a:xfrm rot="4796227">
            <a:off x="4655670" y="2274656"/>
            <a:ext cx="581427" cy="953152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8088D04E-C73A-4CD9-8E5C-A43C4D4D1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16" y="786416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hikari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连接池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5C8FF9E5-3DC6-462A-B560-5387534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16" y="381049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·Session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拦截器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5EC867B7-9D99-4F96-B8FF-4D8EB23F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2327309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·JDBC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连接池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32EA142C-95E0-4D00-B900-5E99EF4B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2733556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·JDBC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事物管理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22346380-7F4D-49B7-9D95-C4B0922C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1921062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·ORM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65FBC964-9A65-4AC1-A103-382F80EC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553" y="3711113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PreparedStatement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FF79CB68-9ED9-4293-9BAD-423C0F7B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3159208"/>
            <a:ext cx="3162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·eh-cache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9683053D-507A-4FF9-AD48-B4667400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553" y="4125191"/>
            <a:ext cx="3377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·MD5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算法加密保存密码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750712EA-4B3E-4E5E-87AE-EDCA5C3116AA}"/>
              </a:ext>
            </a:extLst>
          </p:cNvPr>
          <p:cNvSpPr>
            <a:spLocks noEditPoints="1"/>
          </p:cNvSpPr>
          <p:nvPr/>
        </p:nvSpPr>
        <p:spPr bwMode="auto">
          <a:xfrm rot="4796227">
            <a:off x="4625116" y="585103"/>
            <a:ext cx="581427" cy="953152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" name="Rectangle 40">
            <a:extLst>
              <a:ext uri="{FF2B5EF4-FFF2-40B4-BE49-F238E27FC236}">
                <a16:creationId xmlns:a16="http://schemas.microsoft.com/office/drawing/2014/main" id="{DB827AFD-B527-494A-9484-CDE1A99D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687" y="4011099"/>
            <a:ext cx="34389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Other Highlights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B1AFB57-F6E6-48AF-A2E7-F9B427BBA2B4}"/>
              </a:ext>
            </a:extLst>
          </p:cNvPr>
          <p:cNvSpPr/>
          <p:nvPr/>
        </p:nvSpPr>
        <p:spPr>
          <a:xfrm>
            <a:off x="-3378300" y="4211601"/>
            <a:ext cx="4334545" cy="91438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30636B12-E233-407A-8CAF-284FAECE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56" y="4550843"/>
            <a:ext cx="3377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·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网页前端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html+css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/>
              <a:ea typeface="hakuyoxingshu7000" pitchFamily="2" charset="-122"/>
              <a:cs typeface="hakuyoxingshu7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9005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75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75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5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25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925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625"/>
                            </p:stCondLst>
                            <p:childTnLst>
                              <p:par>
                                <p:cTn id="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5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25"/>
                            </p:stCondLst>
                            <p:childTnLst>
                              <p:par>
                                <p:cTn id="9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6" grpId="0" animBg="1"/>
      <p:bldP spid="47" grpId="0" animBg="1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63" grpId="0" animBg="1"/>
      <p:bldP spid="66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-249375" y="874688"/>
            <a:ext cx="4435740" cy="4270400"/>
          </a:xfrm>
          <a:prstGeom prst="rect">
            <a:avLst/>
          </a:prstGeom>
        </p:spPr>
      </p:pic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5028934" y="3436640"/>
            <a:ext cx="31625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Speechmaker: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/>
                <a:ea typeface="hakuyoxingshu7000" pitchFamily="2" charset="-122"/>
                <a:cs typeface="hakuyoxingshu7000" pitchFamily="2" charset="-122"/>
                <a:sym typeface="微软雅黑" pitchFamily="34" charset="-122"/>
              </a:rPr>
              <a:t>聂秋实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469896" y="2155855"/>
            <a:ext cx="3111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方正舒体" pitchFamily="2" charset="-122"/>
                <a:cs typeface="hakuyoxingshu7000" pitchFamily="2" charset="-122"/>
              </a:rPr>
              <a:t>Thanks!</a:t>
            </a:r>
            <a:endParaRPr lang="zh-CN" altLang="en-US" sz="6000" b="1" spc="16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方正舒体" pitchFamily="2" charset="-122"/>
              <a:cs typeface="hakuyoxingshu7000" pitchFamily="2" charset="-122"/>
            </a:endParaRPr>
          </a:p>
        </p:txBody>
      </p:sp>
      <p:grpSp>
        <p:nvGrpSpPr>
          <p:cNvPr id="24" name="PA_chenying0907 115"/>
          <p:cNvGrpSpPr/>
          <p:nvPr/>
        </p:nvGrpSpPr>
        <p:grpSpPr>
          <a:xfrm rot="21073">
            <a:off x="4311301" y="3135450"/>
            <a:ext cx="4428851" cy="154356"/>
            <a:chOff x="2481804" y="4179888"/>
            <a:chExt cx="7313171" cy="325437"/>
          </a:xfrm>
          <a:solidFill>
            <a:schemeClr val="accent1"/>
          </a:solidFill>
        </p:grpSpPr>
        <p:sp>
          <p:nvSpPr>
            <p:cNvPr id="26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902665" y="923070"/>
            <a:ext cx="684076" cy="684076"/>
            <a:chOff x="4896036" y="1112202"/>
            <a:chExt cx="684076" cy="684076"/>
          </a:xfrm>
        </p:grpSpPr>
        <p:sp>
          <p:nvSpPr>
            <p:cNvPr id="4" name="圆: 空心 3"/>
            <p:cNvSpPr/>
            <p:nvPr/>
          </p:nvSpPr>
          <p:spPr>
            <a:xfrm>
              <a:off x="4896036" y="1112202"/>
              <a:ext cx="684076" cy="684076"/>
            </a:xfrm>
            <a:prstGeom prst="donut">
              <a:avLst>
                <a:gd name="adj" fmla="val 641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5156353" y="1250669"/>
              <a:ext cx="2185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02665" y="1771344"/>
            <a:ext cx="684076" cy="684076"/>
            <a:chOff x="4896036" y="1960476"/>
            <a:chExt cx="684076" cy="684076"/>
          </a:xfrm>
        </p:grpSpPr>
        <p:sp>
          <p:nvSpPr>
            <p:cNvPr id="6" name="圆: 空心 5"/>
            <p:cNvSpPr/>
            <p:nvPr/>
          </p:nvSpPr>
          <p:spPr>
            <a:xfrm>
              <a:off x="4896036" y="1960476"/>
              <a:ext cx="684076" cy="684076"/>
            </a:xfrm>
            <a:prstGeom prst="donut">
              <a:avLst>
                <a:gd name="adj" fmla="val 4702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5160254" y="2042764"/>
              <a:ext cx="2334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2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05753" y="2635440"/>
            <a:ext cx="684076" cy="684076"/>
            <a:chOff x="4899124" y="2824572"/>
            <a:chExt cx="684076" cy="684076"/>
          </a:xfrm>
        </p:grpSpPr>
        <p:sp>
          <p:nvSpPr>
            <p:cNvPr id="7" name="圆: 空心 6"/>
            <p:cNvSpPr/>
            <p:nvPr/>
          </p:nvSpPr>
          <p:spPr>
            <a:xfrm>
              <a:off x="4899124" y="2824572"/>
              <a:ext cx="684076" cy="684076"/>
            </a:xfrm>
            <a:prstGeom prst="donut">
              <a:avLst>
                <a:gd name="adj" fmla="val 644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169327" y="2963765"/>
              <a:ext cx="16559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3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02665" y="3499535"/>
            <a:ext cx="684076" cy="684076"/>
            <a:chOff x="4896036" y="3724672"/>
            <a:chExt cx="684076" cy="684076"/>
          </a:xfrm>
        </p:grpSpPr>
        <p:sp>
          <p:nvSpPr>
            <p:cNvPr id="10" name="圆: 空心 9"/>
            <p:cNvSpPr/>
            <p:nvPr/>
          </p:nvSpPr>
          <p:spPr>
            <a:xfrm>
              <a:off x="4896036" y="3724672"/>
              <a:ext cx="684076" cy="684076"/>
            </a:xfrm>
            <a:prstGeom prst="donut">
              <a:avLst>
                <a:gd name="adj" fmla="val 4702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5143562" y="3828727"/>
              <a:ext cx="23209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4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55676" y="2005369"/>
            <a:ext cx="1260140" cy="1260140"/>
            <a:chOff x="1799692" y="2014482"/>
            <a:chExt cx="1260140" cy="1260140"/>
          </a:xfrm>
        </p:grpSpPr>
        <p:sp>
          <p:nvSpPr>
            <p:cNvPr id="12" name="圆: 空心 11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015716" y="2429108"/>
              <a:ext cx="91116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Menu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68044" y="901648"/>
            <a:ext cx="3182585" cy="680510"/>
            <a:chOff x="7325359" y="2192202"/>
            <a:chExt cx="4243447" cy="907345"/>
          </a:xfrm>
        </p:grpSpPr>
        <p:sp>
          <p:nvSpPr>
            <p:cNvPr id="21" name="矩形 20"/>
            <p:cNvSpPr/>
            <p:nvPr/>
          </p:nvSpPr>
          <p:spPr>
            <a:xfrm>
              <a:off x="7325359" y="2737482"/>
              <a:ext cx="4243447" cy="3620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omic Sans MS" panose="030F0702030302020204" pitchFamily="66" charset="0"/>
                  <a:ea typeface="迷你简准圆" pitchFamily="65" charset="-122"/>
                </a:rPr>
                <a:t>Data source and manipulations </a:t>
              </a:r>
              <a:endParaRPr lang="zh-CN" alt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迷你简准圆" pitchFamily="65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25359" y="2192202"/>
              <a:ext cx="3456384" cy="6639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迷你简准圆" pitchFamily="65" charset="-122"/>
                  <a:ea typeface="迷你简准圆" pitchFamily="65" charset="-122"/>
                </a:rPr>
                <a:t>数据获取及处理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68044" y="1808565"/>
            <a:ext cx="3182585" cy="693016"/>
            <a:chOff x="7325359" y="2271003"/>
            <a:chExt cx="4243447" cy="763890"/>
          </a:xfrm>
        </p:grpSpPr>
        <p:sp>
          <p:nvSpPr>
            <p:cNvPr id="24" name="矩形 23"/>
            <p:cNvSpPr/>
            <p:nvPr/>
          </p:nvSpPr>
          <p:spPr>
            <a:xfrm>
              <a:off x="7325359" y="2737482"/>
              <a:ext cx="4243447" cy="2974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omic Sans MS" panose="030F0702030302020204" pitchFamily="66" charset="0"/>
                  <a:ea typeface="迷你简准圆" pitchFamily="65" charset="-122"/>
                </a:rPr>
                <a:t>Brief introduction to our tables</a:t>
              </a:r>
              <a:endParaRPr lang="zh-CN" alt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迷你简准圆" pitchFamily="65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25359" y="2271003"/>
              <a:ext cx="3552394" cy="6639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迷你简准圆" pitchFamily="65" charset="-122"/>
                  <a:ea typeface="迷你简准圆" pitchFamily="65" charset="-122"/>
                </a:rPr>
                <a:t>数据库表结构简介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68044" y="2617813"/>
            <a:ext cx="3182585" cy="690801"/>
            <a:chOff x="7325359" y="2176171"/>
            <a:chExt cx="4243447" cy="921068"/>
          </a:xfrm>
        </p:grpSpPr>
        <p:sp>
          <p:nvSpPr>
            <p:cNvPr id="27" name="矩形 26"/>
            <p:cNvSpPr/>
            <p:nvPr/>
          </p:nvSpPr>
          <p:spPr>
            <a:xfrm>
              <a:off x="7325359" y="2737483"/>
              <a:ext cx="4243447" cy="3597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omic Sans MS" panose="030F0702030302020204" pitchFamily="66" charset="0"/>
                  <a:ea typeface="迷你简准圆" pitchFamily="65" charset="-122"/>
                </a:rPr>
                <a:t>Function demonstration</a:t>
              </a:r>
              <a:endParaRPr lang="zh-CN" altLang="en-US" sz="105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迷你简准圆" pitchFamily="65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25360" y="2176171"/>
              <a:ext cx="2241974" cy="6639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迷你简准圆" pitchFamily="65" charset="-122"/>
                  <a:ea typeface="迷你简准圆" pitchFamily="65" charset="-122"/>
                </a:rPr>
                <a:t>功能演示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4968044" y="3570054"/>
            <a:ext cx="1836204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迷你简准圆" pitchFamily="65" charset="-122"/>
                <a:ea typeface="迷你简准圆" pitchFamily="65" charset="-122"/>
              </a:rPr>
              <a:t>Bonus</a:t>
            </a:r>
            <a:r>
              <a:rPr lang="zh-CN" altLang="en-US" sz="2400" b="1" dirty="0">
                <a:solidFill>
                  <a:srgbClr val="FF0000"/>
                </a:solidFill>
                <a:latin typeface="迷你简准圆" pitchFamily="65" charset="-122"/>
                <a:ea typeface="迷你简准圆" pitchFamily="65" charset="-122"/>
              </a:rPr>
              <a:t>部分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0" y="1348408"/>
            <a:ext cx="4029045" cy="38788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16116" y="1744452"/>
            <a:ext cx="864096" cy="864096"/>
            <a:chOff x="1799692" y="2014482"/>
            <a:chExt cx="1260140" cy="1260140"/>
          </a:xfrm>
        </p:grpSpPr>
        <p:sp>
          <p:nvSpPr>
            <p:cNvPr id="14" name="圆: 空心 13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14727" y="2309627"/>
              <a:ext cx="5605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01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074157" y="2604700"/>
            <a:ext cx="39003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迷你简准圆" pitchFamily="65" charset="-122"/>
                <a:ea typeface="迷你简准圆" pitchFamily="65" charset="-122"/>
              </a:rPr>
              <a:t>数据获取及处理</a:t>
            </a:r>
          </a:p>
        </p:txBody>
      </p:sp>
      <p:sp>
        <p:nvSpPr>
          <p:cNvPr id="27" name="任意多边形 4"/>
          <p:cNvSpPr/>
          <p:nvPr/>
        </p:nvSpPr>
        <p:spPr>
          <a:xfrm>
            <a:off x="4767638" y="3364492"/>
            <a:ext cx="2619000" cy="70637"/>
          </a:xfrm>
          <a:custGeom>
            <a:avLst/>
            <a:gdLst>
              <a:gd name="connsiteX0" fmla="*/ 0 w 5146431"/>
              <a:gd name="connsiteY0" fmla="*/ 70737 h 94183"/>
              <a:gd name="connsiteX1" fmla="*/ 914400 w 5146431"/>
              <a:gd name="connsiteY1" fmla="*/ 399 h 94183"/>
              <a:gd name="connsiteX2" fmla="*/ 1981200 w 5146431"/>
              <a:gd name="connsiteY2" fmla="*/ 94183 h 94183"/>
              <a:gd name="connsiteX3" fmla="*/ 3200400 w 5146431"/>
              <a:gd name="connsiteY3" fmla="*/ 399 h 94183"/>
              <a:gd name="connsiteX4" fmla="*/ 4384431 w 5146431"/>
              <a:gd name="connsiteY4" fmla="*/ 59014 h 94183"/>
              <a:gd name="connsiteX5" fmla="*/ 5146431 w 5146431"/>
              <a:gd name="connsiteY5" fmla="*/ 23845 h 9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6431" h="94183">
                <a:moveTo>
                  <a:pt x="0" y="70737"/>
                </a:moveTo>
                <a:cubicBezTo>
                  <a:pt x="292100" y="33614"/>
                  <a:pt x="584200" y="-3509"/>
                  <a:pt x="914400" y="399"/>
                </a:cubicBezTo>
                <a:cubicBezTo>
                  <a:pt x="1244600" y="4307"/>
                  <a:pt x="1600200" y="94183"/>
                  <a:pt x="1981200" y="94183"/>
                </a:cubicBezTo>
                <a:cubicBezTo>
                  <a:pt x="2362200" y="94183"/>
                  <a:pt x="2799862" y="6260"/>
                  <a:pt x="3200400" y="399"/>
                </a:cubicBezTo>
                <a:cubicBezTo>
                  <a:pt x="3600938" y="-5462"/>
                  <a:pt x="4060093" y="55106"/>
                  <a:pt x="4384431" y="59014"/>
                </a:cubicBezTo>
                <a:cubicBezTo>
                  <a:pt x="4708769" y="62922"/>
                  <a:pt x="4927600" y="43383"/>
                  <a:pt x="5146431" y="2384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F4E0AB5-C0A4-457B-AB81-F400F3738D7C}"/>
              </a:ext>
            </a:extLst>
          </p:cNvPr>
          <p:cNvSpPr/>
          <p:nvPr/>
        </p:nvSpPr>
        <p:spPr>
          <a:xfrm>
            <a:off x="827640" y="597220"/>
            <a:ext cx="3846052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Python</a:t>
            </a:r>
            <a:r>
              <a:rPr lang="zh-CN" altLang="en-US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爬虫爬取数据</a:t>
            </a:r>
            <a:endParaRPr lang="zh-CN" altLang="en-US" sz="1350" b="1" dirty="0">
              <a:solidFill>
                <a:srgbClr val="3C3C3B"/>
              </a:solidFill>
              <a:latin typeface="迷你简准圆" pitchFamily="65" charset="-122"/>
              <a:ea typeface="迷你简准圆" pitchFamily="65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52F9E6-0EA8-4344-BE9C-61648A725D05}"/>
              </a:ext>
            </a:extLst>
          </p:cNvPr>
          <p:cNvSpPr/>
          <p:nvPr/>
        </p:nvSpPr>
        <p:spPr>
          <a:xfrm>
            <a:off x="1870734" y="1652191"/>
            <a:ext cx="1681480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数据处理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5143A-25F7-4FA3-A3F7-87361EFA457D}"/>
              </a:ext>
            </a:extLst>
          </p:cNvPr>
          <p:cNvSpPr/>
          <p:nvPr/>
        </p:nvSpPr>
        <p:spPr>
          <a:xfrm>
            <a:off x="827640" y="2711424"/>
            <a:ext cx="3767668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Python</a:t>
            </a:r>
            <a:r>
              <a:rPr lang="zh-CN" altLang="en-US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脚本生成</a:t>
            </a:r>
            <a:r>
              <a:rPr lang="en-US" altLang="zh-CN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SQL</a:t>
            </a:r>
            <a:endParaRPr lang="zh-CN" altLang="en-US" sz="2800" b="1" dirty="0">
              <a:solidFill>
                <a:srgbClr val="3C3C3B"/>
              </a:solidFill>
              <a:latin typeface="迷你简准圆" pitchFamily="65" charset="-122"/>
              <a:ea typeface="迷你简准圆" pitchFamily="65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64890A-4B5E-4AC6-A568-8B828B0FE115}"/>
              </a:ext>
            </a:extLst>
          </p:cNvPr>
          <p:cNvSpPr/>
          <p:nvPr/>
        </p:nvSpPr>
        <p:spPr>
          <a:xfrm>
            <a:off x="1170785" y="3826120"/>
            <a:ext cx="30602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3C3C3B"/>
                </a:solidFill>
                <a:latin typeface="迷你简准圆" pitchFamily="65" charset="-122"/>
                <a:ea typeface="迷你简准圆" pitchFamily="65" charset="-122"/>
              </a:rPr>
              <a:t>将数据插入数据库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16727FF-315C-41DB-A949-22C9671C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444">
            <a:off x="4908036" y="678664"/>
            <a:ext cx="1524132" cy="1524132"/>
          </a:xfrm>
          <a:prstGeom prst="rect">
            <a:avLst/>
          </a:prstGeom>
        </p:spPr>
      </p:pic>
      <p:grpSp>
        <p:nvGrpSpPr>
          <p:cNvPr id="19" name="Group 4">
            <a:extLst>
              <a:ext uri="{FF2B5EF4-FFF2-40B4-BE49-F238E27FC236}">
                <a16:creationId xmlns:a16="http://schemas.microsoft.com/office/drawing/2014/main" id="{7FABA4F3-BFD9-41D2-8964-BC27E1595933}"/>
              </a:ext>
            </a:extLst>
          </p:cNvPr>
          <p:cNvGrpSpPr>
            <a:grpSpLocks noChangeAspect="1"/>
          </p:cNvGrpSpPr>
          <p:nvPr/>
        </p:nvGrpSpPr>
        <p:grpSpPr bwMode="auto">
          <a:xfrm rot="502473">
            <a:off x="5426443" y="1776292"/>
            <a:ext cx="3103425" cy="2651645"/>
            <a:chOff x="4456" y="1655"/>
            <a:chExt cx="2418" cy="2066"/>
          </a:xfrm>
          <a:solidFill>
            <a:schemeClr val="accent2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6FA4D4F-BE20-403F-8871-29A9F84E7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" y="1655"/>
              <a:ext cx="2418" cy="2066"/>
            </a:xfrm>
            <a:custGeom>
              <a:avLst/>
              <a:gdLst>
                <a:gd name="T0" fmla="*/ 370 w 382"/>
                <a:gd name="T1" fmla="*/ 216 h 326"/>
                <a:gd name="T2" fmla="*/ 331 w 382"/>
                <a:gd name="T3" fmla="*/ 188 h 326"/>
                <a:gd name="T4" fmla="*/ 309 w 382"/>
                <a:gd name="T5" fmla="*/ 180 h 326"/>
                <a:gd name="T6" fmla="*/ 281 w 382"/>
                <a:gd name="T7" fmla="*/ 129 h 326"/>
                <a:gd name="T8" fmla="*/ 218 w 382"/>
                <a:gd name="T9" fmla="*/ 56 h 326"/>
                <a:gd name="T10" fmla="*/ 157 w 382"/>
                <a:gd name="T11" fmla="*/ 77 h 326"/>
                <a:gd name="T12" fmla="*/ 51 w 382"/>
                <a:gd name="T13" fmla="*/ 14 h 326"/>
                <a:gd name="T14" fmla="*/ 53 w 382"/>
                <a:gd name="T15" fmla="*/ 84 h 326"/>
                <a:gd name="T16" fmla="*/ 102 w 382"/>
                <a:gd name="T17" fmla="*/ 135 h 326"/>
                <a:gd name="T18" fmla="*/ 189 w 382"/>
                <a:gd name="T19" fmla="*/ 228 h 326"/>
                <a:gd name="T20" fmla="*/ 228 w 382"/>
                <a:gd name="T21" fmla="*/ 258 h 326"/>
                <a:gd name="T22" fmla="*/ 238 w 382"/>
                <a:gd name="T23" fmla="*/ 281 h 326"/>
                <a:gd name="T24" fmla="*/ 271 w 382"/>
                <a:gd name="T25" fmla="*/ 324 h 326"/>
                <a:gd name="T26" fmla="*/ 309 w 382"/>
                <a:gd name="T27" fmla="*/ 298 h 326"/>
                <a:gd name="T28" fmla="*/ 371 w 382"/>
                <a:gd name="T29" fmla="*/ 217 h 326"/>
                <a:gd name="T30" fmla="*/ 184 w 382"/>
                <a:gd name="T31" fmla="*/ 215 h 326"/>
                <a:gd name="T32" fmla="*/ 132 w 382"/>
                <a:gd name="T33" fmla="*/ 164 h 326"/>
                <a:gd name="T34" fmla="*/ 63 w 382"/>
                <a:gd name="T35" fmla="*/ 77 h 326"/>
                <a:gd name="T36" fmla="*/ 33 w 382"/>
                <a:gd name="T37" fmla="*/ 21 h 326"/>
                <a:gd name="T38" fmla="*/ 60 w 382"/>
                <a:gd name="T39" fmla="*/ 40 h 326"/>
                <a:gd name="T40" fmla="*/ 132 w 382"/>
                <a:gd name="T41" fmla="*/ 100 h 326"/>
                <a:gd name="T42" fmla="*/ 167 w 382"/>
                <a:gd name="T43" fmla="*/ 86 h 326"/>
                <a:gd name="T44" fmla="*/ 203 w 382"/>
                <a:gd name="T45" fmla="*/ 78 h 326"/>
                <a:gd name="T46" fmla="*/ 269 w 382"/>
                <a:gd name="T47" fmla="*/ 131 h 326"/>
                <a:gd name="T48" fmla="*/ 293 w 382"/>
                <a:gd name="T49" fmla="*/ 192 h 326"/>
                <a:gd name="T50" fmla="*/ 247 w 382"/>
                <a:gd name="T51" fmla="*/ 236 h 326"/>
                <a:gd name="T52" fmla="*/ 241 w 382"/>
                <a:gd name="T53" fmla="*/ 262 h 326"/>
                <a:gd name="T54" fmla="*/ 276 w 382"/>
                <a:gd name="T55" fmla="*/ 223 h 326"/>
                <a:gd name="T56" fmla="*/ 317 w 382"/>
                <a:gd name="T57" fmla="*/ 198 h 326"/>
                <a:gd name="T58" fmla="*/ 247 w 382"/>
                <a:gd name="T59" fmla="*/ 270 h 326"/>
                <a:gd name="T60" fmla="*/ 276 w 382"/>
                <a:gd name="T61" fmla="*/ 312 h 326"/>
                <a:gd name="T62" fmla="*/ 313 w 382"/>
                <a:gd name="T63" fmla="*/ 221 h 326"/>
                <a:gd name="T64" fmla="*/ 334 w 382"/>
                <a:gd name="T65" fmla="*/ 201 h 326"/>
                <a:gd name="T66" fmla="*/ 276 w 382"/>
                <a:gd name="T67" fmla="*/ 31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2" h="326">
                  <a:moveTo>
                    <a:pt x="371" y="217"/>
                  </a:moveTo>
                  <a:cubicBezTo>
                    <a:pt x="371" y="217"/>
                    <a:pt x="371" y="217"/>
                    <a:pt x="370" y="216"/>
                  </a:cubicBezTo>
                  <a:cubicBezTo>
                    <a:pt x="360" y="206"/>
                    <a:pt x="348" y="196"/>
                    <a:pt x="337" y="188"/>
                  </a:cubicBezTo>
                  <a:cubicBezTo>
                    <a:pt x="335" y="187"/>
                    <a:pt x="332" y="187"/>
                    <a:pt x="331" y="188"/>
                  </a:cubicBezTo>
                  <a:cubicBezTo>
                    <a:pt x="329" y="189"/>
                    <a:pt x="328" y="190"/>
                    <a:pt x="327" y="190"/>
                  </a:cubicBezTo>
                  <a:cubicBezTo>
                    <a:pt x="322" y="185"/>
                    <a:pt x="317" y="179"/>
                    <a:pt x="309" y="180"/>
                  </a:cubicBezTo>
                  <a:cubicBezTo>
                    <a:pt x="307" y="181"/>
                    <a:pt x="306" y="182"/>
                    <a:pt x="304" y="183"/>
                  </a:cubicBezTo>
                  <a:cubicBezTo>
                    <a:pt x="292" y="166"/>
                    <a:pt x="287" y="149"/>
                    <a:pt x="281" y="129"/>
                  </a:cubicBezTo>
                  <a:cubicBezTo>
                    <a:pt x="276" y="112"/>
                    <a:pt x="266" y="97"/>
                    <a:pt x="253" y="84"/>
                  </a:cubicBezTo>
                  <a:cubicBezTo>
                    <a:pt x="244" y="74"/>
                    <a:pt x="232" y="58"/>
                    <a:pt x="218" y="56"/>
                  </a:cubicBezTo>
                  <a:cubicBezTo>
                    <a:pt x="208" y="54"/>
                    <a:pt x="200" y="59"/>
                    <a:pt x="195" y="67"/>
                  </a:cubicBezTo>
                  <a:cubicBezTo>
                    <a:pt x="181" y="58"/>
                    <a:pt x="164" y="63"/>
                    <a:pt x="157" y="77"/>
                  </a:cubicBezTo>
                  <a:cubicBezTo>
                    <a:pt x="145" y="72"/>
                    <a:pt x="131" y="76"/>
                    <a:pt x="124" y="88"/>
                  </a:cubicBezTo>
                  <a:cubicBezTo>
                    <a:pt x="99" y="64"/>
                    <a:pt x="78" y="35"/>
                    <a:pt x="51" y="14"/>
                  </a:cubicBezTo>
                  <a:cubicBezTo>
                    <a:pt x="31" y="0"/>
                    <a:pt x="0" y="13"/>
                    <a:pt x="13" y="39"/>
                  </a:cubicBezTo>
                  <a:cubicBezTo>
                    <a:pt x="21" y="57"/>
                    <a:pt x="39" y="70"/>
                    <a:pt x="53" y="84"/>
                  </a:cubicBezTo>
                  <a:cubicBezTo>
                    <a:pt x="62" y="93"/>
                    <a:pt x="71" y="103"/>
                    <a:pt x="81" y="113"/>
                  </a:cubicBezTo>
                  <a:cubicBezTo>
                    <a:pt x="88" y="120"/>
                    <a:pt x="95" y="128"/>
                    <a:pt x="102" y="135"/>
                  </a:cubicBezTo>
                  <a:cubicBezTo>
                    <a:pt x="91" y="168"/>
                    <a:pt x="103" y="200"/>
                    <a:pt x="136" y="215"/>
                  </a:cubicBezTo>
                  <a:cubicBezTo>
                    <a:pt x="153" y="222"/>
                    <a:pt x="171" y="225"/>
                    <a:pt x="189" y="228"/>
                  </a:cubicBezTo>
                  <a:cubicBezTo>
                    <a:pt x="206" y="231"/>
                    <a:pt x="218" y="242"/>
                    <a:pt x="230" y="254"/>
                  </a:cubicBezTo>
                  <a:cubicBezTo>
                    <a:pt x="229" y="255"/>
                    <a:pt x="228" y="257"/>
                    <a:pt x="228" y="258"/>
                  </a:cubicBezTo>
                  <a:cubicBezTo>
                    <a:pt x="226" y="266"/>
                    <a:pt x="234" y="273"/>
                    <a:pt x="239" y="279"/>
                  </a:cubicBezTo>
                  <a:cubicBezTo>
                    <a:pt x="239" y="279"/>
                    <a:pt x="238" y="280"/>
                    <a:pt x="238" y="281"/>
                  </a:cubicBezTo>
                  <a:cubicBezTo>
                    <a:pt x="236" y="283"/>
                    <a:pt x="235" y="287"/>
                    <a:pt x="238" y="289"/>
                  </a:cubicBezTo>
                  <a:cubicBezTo>
                    <a:pt x="249" y="301"/>
                    <a:pt x="260" y="313"/>
                    <a:pt x="271" y="324"/>
                  </a:cubicBezTo>
                  <a:cubicBezTo>
                    <a:pt x="273" y="326"/>
                    <a:pt x="276" y="326"/>
                    <a:pt x="278" y="325"/>
                  </a:cubicBezTo>
                  <a:cubicBezTo>
                    <a:pt x="290" y="320"/>
                    <a:pt x="300" y="307"/>
                    <a:pt x="309" y="298"/>
                  </a:cubicBezTo>
                  <a:cubicBezTo>
                    <a:pt x="320" y="286"/>
                    <a:pt x="331" y="275"/>
                    <a:pt x="342" y="264"/>
                  </a:cubicBezTo>
                  <a:cubicBezTo>
                    <a:pt x="351" y="255"/>
                    <a:pt x="382" y="233"/>
                    <a:pt x="371" y="217"/>
                  </a:cubicBezTo>
                  <a:close/>
                  <a:moveTo>
                    <a:pt x="238" y="245"/>
                  </a:moveTo>
                  <a:cubicBezTo>
                    <a:pt x="222" y="229"/>
                    <a:pt x="207" y="219"/>
                    <a:pt x="184" y="215"/>
                  </a:cubicBezTo>
                  <a:cubicBezTo>
                    <a:pt x="145" y="209"/>
                    <a:pt x="98" y="191"/>
                    <a:pt x="112" y="145"/>
                  </a:cubicBezTo>
                  <a:cubicBezTo>
                    <a:pt x="118" y="151"/>
                    <a:pt x="125" y="158"/>
                    <a:pt x="132" y="164"/>
                  </a:cubicBezTo>
                  <a:cubicBezTo>
                    <a:pt x="137" y="170"/>
                    <a:pt x="146" y="161"/>
                    <a:pt x="140" y="156"/>
                  </a:cubicBezTo>
                  <a:cubicBezTo>
                    <a:pt x="114" y="130"/>
                    <a:pt x="89" y="103"/>
                    <a:pt x="63" y="77"/>
                  </a:cubicBezTo>
                  <a:cubicBezTo>
                    <a:pt x="52" y="66"/>
                    <a:pt x="34" y="54"/>
                    <a:pt x="27" y="40"/>
                  </a:cubicBezTo>
                  <a:cubicBezTo>
                    <a:pt x="22" y="31"/>
                    <a:pt x="21" y="22"/>
                    <a:pt x="33" y="21"/>
                  </a:cubicBezTo>
                  <a:cubicBezTo>
                    <a:pt x="40" y="21"/>
                    <a:pt x="42" y="23"/>
                    <a:pt x="48" y="27"/>
                  </a:cubicBezTo>
                  <a:cubicBezTo>
                    <a:pt x="52" y="31"/>
                    <a:pt x="56" y="36"/>
                    <a:pt x="60" y="40"/>
                  </a:cubicBezTo>
                  <a:cubicBezTo>
                    <a:pt x="81" y="61"/>
                    <a:pt x="100" y="83"/>
                    <a:pt x="122" y="103"/>
                  </a:cubicBezTo>
                  <a:cubicBezTo>
                    <a:pt x="125" y="106"/>
                    <a:pt x="131" y="105"/>
                    <a:pt x="132" y="100"/>
                  </a:cubicBezTo>
                  <a:cubicBezTo>
                    <a:pt x="135" y="88"/>
                    <a:pt x="143" y="85"/>
                    <a:pt x="157" y="91"/>
                  </a:cubicBezTo>
                  <a:cubicBezTo>
                    <a:pt x="161" y="94"/>
                    <a:pt x="166" y="92"/>
                    <a:pt x="167" y="86"/>
                  </a:cubicBezTo>
                  <a:cubicBezTo>
                    <a:pt x="170" y="74"/>
                    <a:pt x="179" y="72"/>
                    <a:pt x="193" y="81"/>
                  </a:cubicBezTo>
                  <a:cubicBezTo>
                    <a:pt x="196" y="84"/>
                    <a:pt x="202" y="83"/>
                    <a:pt x="203" y="78"/>
                  </a:cubicBezTo>
                  <a:cubicBezTo>
                    <a:pt x="210" y="52"/>
                    <a:pt x="239" y="86"/>
                    <a:pt x="246" y="93"/>
                  </a:cubicBezTo>
                  <a:cubicBezTo>
                    <a:pt x="256" y="104"/>
                    <a:pt x="264" y="116"/>
                    <a:pt x="269" y="131"/>
                  </a:cubicBezTo>
                  <a:cubicBezTo>
                    <a:pt x="277" y="152"/>
                    <a:pt x="281" y="172"/>
                    <a:pt x="295" y="191"/>
                  </a:cubicBezTo>
                  <a:cubicBezTo>
                    <a:pt x="294" y="191"/>
                    <a:pt x="293" y="192"/>
                    <a:pt x="293" y="192"/>
                  </a:cubicBezTo>
                  <a:cubicBezTo>
                    <a:pt x="284" y="199"/>
                    <a:pt x="276" y="207"/>
                    <a:pt x="268" y="215"/>
                  </a:cubicBezTo>
                  <a:cubicBezTo>
                    <a:pt x="261" y="222"/>
                    <a:pt x="254" y="229"/>
                    <a:pt x="247" y="236"/>
                  </a:cubicBezTo>
                  <a:cubicBezTo>
                    <a:pt x="245" y="239"/>
                    <a:pt x="241" y="242"/>
                    <a:pt x="238" y="245"/>
                  </a:cubicBezTo>
                  <a:close/>
                  <a:moveTo>
                    <a:pt x="241" y="262"/>
                  </a:moveTo>
                  <a:cubicBezTo>
                    <a:pt x="241" y="259"/>
                    <a:pt x="246" y="255"/>
                    <a:pt x="249" y="252"/>
                  </a:cubicBezTo>
                  <a:cubicBezTo>
                    <a:pt x="258" y="242"/>
                    <a:pt x="267" y="232"/>
                    <a:pt x="276" y="223"/>
                  </a:cubicBezTo>
                  <a:cubicBezTo>
                    <a:pt x="286" y="213"/>
                    <a:pt x="297" y="204"/>
                    <a:pt x="308" y="196"/>
                  </a:cubicBezTo>
                  <a:cubicBezTo>
                    <a:pt x="314" y="191"/>
                    <a:pt x="313" y="193"/>
                    <a:pt x="317" y="198"/>
                  </a:cubicBezTo>
                  <a:cubicBezTo>
                    <a:pt x="308" y="207"/>
                    <a:pt x="300" y="218"/>
                    <a:pt x="292" y="226"/>
                  </a:cubicBezTo>
                  <a:cubicBezTo>
                    <a:pt x="277" y="241"/>
                    <a:pt x="262" y="254"/>
                    <a:pt x="247" y="270"/>
                  </a:cubicBezTo>
                  <a:cubicBezTo>
                    <a:pt x="245" y="267"/>
                    <a:pt x="241" y="262"/>
                    <a:pt x="241" y="262"/>
                  </a:cubicBezTo>
                  <a:close/>
                  <a:moveTo>
                    <a:pt x="276" y="312"/>
                  </a:moveTo>
                  <a:cubicBezTo>
                    <a:pt x="267" y="303"/>
                    <a:pt x="259" y="294"/>
                    <a:pt x="250" y="285"/>
                  </a:cubicBezTo>
                  <a:cubicBezTo>
                    <a:pt x="270" y="262"/>
                    <a:pt x="293" y="243"/>
                    <a:pt x="313" y="221"/>
                  </a:cubicBezTo>
                  <a:cubicBezTo>
                    <a:pt x="318" y="217"/>
                    <a:pt x="322" y="212"/>
                    <a:pt x="326" y="208"/>
                  </a:cubicBezTo>
                  <a:cubicBezTo>
                    <a:pt x="329" y="205"/>
                    <a:pt x="334" y="201"/>
                    <a:pt x="334" y="201"/>
                  </a:cubicBezTo>
                  <a:cubicBezTo>
                    <a:pt x="339" y="201"/>
                    <a:pt x="358" y="221"/>
                    <a:pt x="362" y="225"/>
                  </a:cubicBezTo>
                  <a:cubicBezTo>
                    <a:pt x="363" y="227"/>
                    <a:pt x="295" y="297"/>
                    <a:pt x="276" y="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ADD90CD-DABE-47BE-BD51-353623C2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" y="3341"/>
              <a:ext cx="190" cy="209"/>
            </a:xfrm>
            <a:custGeom>
              <a:avLst/>
              <a:gdLst>
                <a:gd name="T0" fmla="*/ 5 w 30"/>
                <a:gd name="T1" fmla="*/ 9 h 33"/>
                <a:gd name="T2" fmla="*/ 4 w 30"/>
                <a:gd name="T3" fmla="*/ 9 h 33"/>
                <a:gd name="T4" fmla="*/ 4 w 30"/>
                <a:gd name="T5" fmla="*/ 10 h 33"/>
                <a:gd name="T6" fmla="*/ 7 w 30"/>
                <a:gd name="T7" fmla="*/ 29 h 33"/>
                <a:gd name="T8" fmla="*/ 26 w 30"/>
                <a:gd name="T9" fmla="*/ 25 h 33"/>
                <a:gd name="T10" fmla="*/ 23 w 30"/>
                <a:gd name="T11" fmla="*/ 5 h 33"/>
                <a:gd name="T12" fmla="*/ 5 w 30"/>
                <a:gd name="T13" fmla="*/ 9 h 33"/>
                <a:gd name="T14" fmla="*/ 18 w 30"/>
                <a:gd name="T15" fmla="*/ 20 h 33"/>
                <a:gd name="T16" fmla="*/ 12 w 30"/>
                <a:gd name="T17" fmla="*/ 22 h 33"/>
                <a:gd name="T18" fmla="*/ 12 w 30"/>
                <a:gd name="T19" fmla="*/ 14 h 33"/>
                <a:gd name="T20" fmla="*/ 18 w 30"/>
                <a:gd name="T21" fmla="*/ 13 h 33"/>
                <a:gd name="T22" fmla="*/ 18 w 30"/>
                <a:gd name="T2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3">
                  <a:moveTo>
                    <a:pt x="5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17"/>
                    <a:pt x="0" y="25"/>
                    <a:pt x="7" y="29"/>
                  </a:cubicBezTo>
                  <a:cubicBezTo>
                    <a:pt x="13" y="33"/>
                    <a:pt x="22" y="31"/>
                    <a:pt x="26" y="25"/>
                  </a:cubicBezTo>
                  <a:cubicBezTo>
                    <a:pt x="30" y="19"/>
                    <a:pt x="28" y="10"/>
                    <a:pt x="23" y="5"/>
                  </a:cubicBezTo>
                  <a:cubicBezTo>
                    <a:pt x="17" y="0"/>
                    <a:pt x="9" y="3"/>
                    <a:pt x="5" y="9"/>
                  </a:cubicBezTo>
                  <a:close/>
                  <a:moveTo>
                    <a:pt x="18" y="20"/>
                  </a:moveTo>
                  <a:cubicBezTo>
                    <a:pt x="17" y="22"/>
                    <a:pt x="14" y="23"/>
                    <a:pt x="12" y="22"/>
                  </a:cubicBezTo>
                  <a:cubicBezTo>
                    <a:pt x="9" y="20"/>
                    <a:pt x="10" y="16"/>
                    <a:pt x="12" y="14"/>
                  </a:cubicBezTo>
                  <a:cubicBezTo>
                    <a:pt x="13" y="12"/>
                    <a:pt x="17" y="11"/>
                    <a:pt x="18" y="13"/>
                  </a:cubicBezTo>
                  <a:cubicBezTo>
                    <a:pt x="19" y="15"/>
                    <a:pt x="20" y="18"/>
                    <a:pt x="18" y="2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5091E3F-0D95-4C74-AF19-6E77EEB707A5}"/>
                </a:ext>
              </a:extLst>
            </p:cNvPr>
            <p:cNvSpPr/>
            <p:nvPr/>
          </p:nvSpPr>
          <p:spPr bwMode="auto">
            <a:xfrm>
              <a:off x="6482" y="3012"/>
              <a:ext cx="133" cy="171"/>
            </a:xfrm>
            <a:custGeom>
              <a:avLst/>
              <a:gdLst>
                <a:gd name="T0" fmla="*/ 10 w 21"/>
                <a:gd name="T1" fmla="*/ 5 h 27"/>
                <a:gd name="T2" fmla="*/ 3 w 21"/>
                <a:gd name="T3" fmla="*/ 9 h 27"/>
                <a:gd name="T4" fmla="*/ 10 w 21"/>
                <a:gd name="T5" fmla="*/ 22 h 27"/>
                <a:gd name="T6" fmla="*/ 18 w 21"/>
                <a:gd name="T7" fmla="*/ 17 h 27"/>
                <a:gd name="T8" fmla="*/ 10 w 21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7">
                  <a:moveTo>
                    <a:pt x="10" y="5"/>
                  </a:moveTo>
                  <a:cubicBezTo>
                    <a:pt x="7" y="0"/>
                    <a:pt x="0" y="4"/>
                    <a:pt x="3" y="9"/>
                  </a:cubicBezTo>
                  <a:cubicBezTo>
                    <a:pt x="5" y="14"/>
                    <a:pt x="8" y="18"/>
                    <a:pt x="10" y="22"/>
                  </a:cubicBezTo>
                  <a:cubicBezTo>
                    <a:pt x="13" y="27"/>
                    <a:pt x="21" y="22"/>
                    <a:pt x="18" y="17"/>
                  </a:cubicBezTo>
                  <a:cubicBezTo>
                    <a:pt x="15" y="13"/>
                    <a:pt x="13" y="9"/>
                    <a:pt x="10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391E31C-238F-46F0-A7F5-B6E871627779}"/>
                </a:ext>
              </a:extLst>
            </p:cNvPr>
            <p:cNvSpPr/>
            <p:nvPr/>
          </p:nvSpPr>
          <p:spPr bwMode="auto">
            <a:xfrm>
              <a:off x="6577" y="3012"/>
              <a:ext cx="95" cy="139"/>
            </a:xfrm>
            <a:custGeom>
              <a:avLst/>
              <a:gdLst>
                <a:gd name="T0" fmla="*/ 8 w 15"/>
                <a:gd name="T1" fmla="*/ 3 h 22"/>
                <a:gd name="T2" fmla="*/ 2 w 15"/>
                <a:gd name="T3" fmla="*/ 1 h 22"/>
                <a:gd name="T4" fmla="*/ 1 w 15"/>
                <a:gd name="T5" fmla="*/ 7 h 22"/>
                <a:gd name="T6" fmla="*/ 6 w 15"/>
                <a:gd name="T7" fmla="*/ 20 h 22"/>
                <a:gd name="T8" fmla="*/ 12 w 15"/>
                <a:gd name="T9" fmla="*/ 21 h 22"/>
                <a:gd name="T10" fmla="*/ 14 w 15"/>
                <a:gd name="T11" fmla="*/ 15 h 22"/>
                <a:gd name="T12" fmla="*/ 8 w 15"/>
                <a:gd name="T1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2">
                  <a:moveTo>
                    <a:pt x="8" y="3"/>
                  </a:move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2" y="11"/>
                    <a:pt x="4" y="16"/>
                    <a:pt x="6" y="20"/>
                  </a:cubicBezTo>
                  <a:cubicBezTo>
                    <a:pt x="7" y="22"/>
                    <a:pt x="10" y="22"/>
                    <a:pt x="12" y="21"/>
                  </a:cubicBezTo>
                  <a:cubicBezTo>
                    <a:pt x="15" y="20"/>
                    <a:pt x="15" y="17"/>
                    <a:pt x="14" y="15"/>
                  </a:cubicBezTo>
                  <a:cubicBezTo>
                    <a:pt x="12" y="11"/>
                    <a:pt x="10" y="7"/>
                    <a:pt x="8" y="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7" name="Freeform 20">
            <a:extLst>
              <a:ext uri="{FF2B5EF4-FFF2-40B4-BE49-F238E27FC236}">
                <a16:creationId xmlns:a16="http://schemas.microsoft.com/office/drawing/2014/main" id="{4EA84D2E-3C52-4CA4-8F8F-C2672139961D}"/>
              </a:ext>
            </a:extLst>
          </p:cNvPr>
          <p:cNvSpPr>
            <a:spLocks noEditPoints="1"/>
          </p:cNvSpPr>
          <p:nvPr/>
        </p:nvSpPr>
        <p:spPr bwMode="auto">
          <a:xfrm rot="9902192">
            <a:off x="2517920" y="1194416"/>
            <a:ext cx="350443" cy="468113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DBB2E939-CB10-4A61-B606-21C204A609B7}"/>
              </a:ext>
            </a:extLst>
          </p:cNvPr>
          <p:cNvSpPr>
            <a:spLocks noEditPoints="1"/>
          </p:cNvSpPr>
          <p:nvPr/>
        </p:nvSpPr>
        <p:spPr bwMode="auto">
          <a:xfrm rot="10167216">
            <a:off x="2522767" y="2251866"/>
            <a:ext cx="313053" cy="518810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134E8D6-30C6-49BD-BFFA-ABB080F08F05}"/>
              </a:ext>
            </a:extLst>
          </p:cNvPr>
          <p:cNvSpPr>
            <a:spLocks noEditPoints="1"/>
          </p:cNvSpPr>
          <p:nvPr/>
        </p:nvSpPr>
        <p:spPr bwMode="auto">
          <a:xfrm rot="10199725">
            <a:off x="2518159" y="3325253"/>
            <a:ext cx="304939" cy="538666"/>
          </a:xfrm>
          <a:custGeom>
            <a:avLst/>
            <a:gdLst>
              <a:gd name="T0" fmla="*/ 132 w 132"/>
              <a:gd name="T1" fmla="*/ 120 h 265"/>
              <a:gd name="T2" fmla="*/ 56 w 132"/>
              <a:gd name="T3" fmla="*/ 260 h 265"/>
              <a:gd name="T4" fmla="*/ 11 w 132"/>
              <a:gd name="T5" fmla="*/ 200 h 265"/>
              <a:gd name="T6" fmla="*/ 0 w 132"/>
              <a:gd name="T7" fmla="*/ 80 h 265"/>
              <a:gd name="T8" fmla="*/ 71 w 132"/>
              <a:gd name="T9" fmla="*/ 0 h 265"/>
              <a:gd name="T10" fmla="*/ 9 w 132"/>
              <a:gd name="T11" fmla="*/ 80 h 265"/>
              <a:gd name="T12" fmla="*/ 33 w 132"/>
              <a:gd name="T13" fmla="*/ 94 h 265"/>
              <a:gd name="T14" fmla="*/ 36 w 132"/>
              <a:gd name="T15" fmla="*/ 234 h 265"/>
              <a:gd name="T16" fmla="*/ 67 w 132"/>
              <a:gd name="T17" fmla="*/ 97 h 265"/>
              <a:gd name="T18" fmla="*/ 71 w 132"/>
              <a:gd name="T19" fmla="*/ 10 h 265"/>
              <a:gd name="T20" fmla="*/ 80 w 132"/>
              <a:gd name="T21" fmla="*/ 15 h 265"/>
              <a:gd name="T22" fmla="*/ 84 w 132"/>
              <a:gd name="T23" fmla="*/ 15 h 265"/>
              <a:gd name="T24" fmla="*/ 80 w 132"/>
              <a:gd name="T25" fmla="*/ 10 h 265"/>
              <a:gd name="T26" fmla="*/ 88 w 132"/>
              <a:gd name="T27" fmla="*/ 30 h 265"/>
              <a:gd name="T28" fmla="*/ 97 w 132"/>
              <a:gd name="T29" fmla="*/ 18 h 265"/>
              <a:gd name="T30" fmla="*/ 93 w 132"/>
              <a:gd name="T31" fmla="*/ 38 h 265"/>
              <a:gd name="T32" fmla="*/ 103 w 132"/>
              <a:gd name="T33" fmla="*/ 25 h 265"/>
              <a:gd name="T34" fmla="*/ 99 w 132"/>
              <a:gd name="T35" fmla="*/ 44 h 265"/>
              <a:gd name="T36" fmla="*/ 106 w 132"/>
              <a:gd name="T37" fmla="*/ 42 h 265"/>
              <a:gd name="T38" fmla="*/ 99 w 132"/>
              <a:gd name="T39" fmla="*/ 44 h 265"/>
              <a:gd name="T40" fmla="*/ 103 w 132"/>
              <a:gd name="T41" fmla="*/ 51 h 265"/>
              <a:gd name="T42" fmla="*/ 103 w 132"/>
              <a:gd name="T43" fmla="*/ 51 h 265"/>
              <a:gd name="T44" fmla="*/ 111 w 132"/>
              <a:gd name="T45" fmla="*/ 85 h 265"/>
              <a:gd name="T46" fmla="*/ 111 w 132"/>
              <a:gd name="T47" fmla="*/ 85 h 265"/>
              <a:gd name="T48" fmla="*/ 114 w 132"/>
              <a:gd name="T49" fmla="*/ 95 h 265"/>
              <a:gd name="T50" fmla="*/ 114 w 132"/>
              <a:gd name="T51" fmla="*/ 95 h 265"/>
              <a:gd name="T52" fmla="*/ 97 w 132"/>
              <a:gd name="T53" fmla="*/ 109 h 265"/>
              <a:gd name="T54" fmla="*/ 96 w 132"/>
              <a:gd name="T55" fmla="*/ 103 h 265"/>
              <a:gd name="T56" fmla="*/ 65 w 132"/>
              <a:gd name="T57" fmla="*/ 127 h 265"/>
              <a:gd name="T58" fmla="*/ 74 w 132"/>
              <a:gd name="T59" fmla="*/ 118 h 265"/>
              <a:gd name="T60" fmla="*/ 65 w 132"/>
              <a:gd name="T61" fmla="*/ 127 h 265"/>
              <a:gd name="T62" fmla="*/ 62 w 132"/>
              <a:gd name="T63" fmla="*/ 149 h 265"/>
              <a:gd name="T64" fmla="*/ 62 w 132"/>
              <a:gd name="T65" fmla="*/ 149 h 265"/>
              <a:gd name="T66" fmla="*/ 61 w 132"/>
              <a:gd name="T67" fmla="*/ 191 h 265"/>
              <a:gd name="T68" fmla="*/ 61 w 132"/>
              <a:gd name="T69" fmla="*/ 191 h 265"/>
              <a:gd name="T70" fmla="*/ 50 w 132"/>
              <a:gd name="T71" fmla="*/ 205 h 265"/>
              <a:gd name="T72" fmla="*/ 50 w 132"/>
              <a:gd name="T73" fmla="*/ 205 h 265"/>
              <a:gd name="T74" fmla="*/ 44 w 132"/>
              <a:gd name="T75" fmla="*/ 238 h 265"/>
              <a:gd name="T76" fmla="*/ 44 w 132"/>
              <a:gd name="T77" fmla="*/ 238 h 265"/>
              <a:gd name="T78" fmla="*/ 23 w 132"/>
              <a:gd name="T79" fmla="*/ 247 h 265"/>
              <a:gd name="T80" fmla="*/ 23 w 132"/>
              <a:gd name="T81" fmla="*/ 247 h 265"/>
              <a:gd name="T82" fmla="*/ 27 w 132"/>
              <a:gd name="T83" fmla="*/ 246 h 265"/>
              <a:gd name="T84" fmla="*/ 27 w 132"/>
              <a:gd name="T85" fmla="*/ 246 h 265"/>
              <a:gd name="T86" fmla="*/ 36 w 132"/>
              <a:gd name="T87" fmla="*/ 249 h 265"/>
              <a:gd name="T88" fmla="*/ 36 w 132"/>
              <a:gd name="T89" fmla="*/ 24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2" h="265">
                <a:moveTo>
                  <a:pt x="106" y="13"/>
                </a:moveTo>
                <a:cubicBezTo>
                  <a:pt x="115" y="48"/>
                  <a:pt x="120" y="88"/>
                  <a:pt x="132" y="120"/>
                </a:cubicBezTo>
                <a:cubicBezTo>
                  <a:pt x="117" y="126"/>
                  <a:pt x="102" y="119"/>
                  <a:pt x="84" y="118"/>
                </a:cubicBezTo>
                <a:cubicBezTo>
                  <a:pt x="74" y="164"/>
                  <a:pt x="66" y="219"/>
                  <a:pt x="56" y="260"/>
                </a:cubicBezTo>
                <a:cubicBezTo>
                  <a:pt x="48" y="265"/>
                  <a:pt x="23" y="258"/>
                  <a:pt x="12" y="261"/>
                </a:cubicBezTo>
                <a:cubicBezTo>
                  <a:pt x="3" y="243"/>
                  <a:pt x="6" y="223"/>
                  <a:pt x="11" y="200"/>
                </a:cubicBezTo>
                <a:cubicBezTo>
                  <a:pt x="16" y="169"/>
                  <a:pt x="22" y="131"/>
                  <a:pt x="27" y="98"/>
                </a:cubicBezTo>
                <a:cubicBezTo>
                  <a:pt x="20" y="91"/>
                  <a:pt x="5" y="91"/>
                  <a:pt x="0" y="80"/>
                </a:cubicBezTo>
                <a:cubicBezTo>
                  <a:pt x="15" y="59"/>
                  <a:pt x="31" y="39"/>
                  <a:pt x="50" y="21"/>
                </a:cubicBezTo>
                <a:cubicBezTo>
                  <a:pt x="57" y="14"/>
                  <a:pt x="68" y="10"/>
                  <a:pt x="71" y="0"/>
                </a:cubicBezTo>
                <a:cubicBezTo>
                  <a:pt x="87" y="0"/>
                  <a:pt x="93" y="11"/>
                  <a:pt x="106" y="13"/>
                </a:cubicBezTo>
                <a:close/>
                <a:moveTo>
                  <a:pt x="9" y="80"/>
                </a:moveTo>
                <a:cubicBezTo>
                  <a:pt x="9" y="80"/>
                  <a:pt x="9" y="80"/>
                  <a:pt x="9" y="80"/>
                </a:cubicBezTo>
                <a:cubicBezTo>
                  <a:pt x="16" y="86"/>
                  <a:pt x="29" y="85"/>
                  <a:pt x="33" y="94"/>
                </a:cubicBezTo>
                <a:cubicBezTo>
                  <a:pt x="29" y="141"/>
                  <a:pt x="20" y="185"/>
                  <a:pt x="14" y="231"/>
                </a:cubicBezTo>
                <a:cubicBezTo>
                  <a:pt x="22" y="231"/>
                  <a:pt x="28" y="233"/>
                  <a:pt x="36" y="234"/>
                </a:cubicBezTo>
                <a:cubicBezTo>
                  <a:pt x="45" y="206"/>
                  <a:pt x="48" y="178"/>
                  <a:pt x="53" y="150"/>
                </a:cubicBezTo>
                <a:cubicBezTo>
                  <a:pt x="56" y="131"/>
                  <a:pt x="60" y="112"/>
                  <a:pt x="67" y="97"/>
                </a:cubicBezTo>
                <a:cubicBezTo>
                  <a:pt x="75" y="95"/>
                  <a:pt x="93" y="102"/>
                  <a:pt x="105" y="97"/>
                </a:cubicBezTo>
                <a:cubicBezTo>
                  <a:pt x="95" y="66"/>
                  <a:pt x="83" y="39"/>
                  <a:pt x="71" y="10"/>
                </a:cubicBezTo>
                <a:cubicBezTo>
                  <a:pt x="50" y="33"/>
                  <a:pt x="26" y="53"/>
                  <a:pt x="9" y="80"/>
                </a:cubicBezTo>
                <a:close/>
                <a:moveTo>
                  <a:pt x="80" y="15"/>
                </a:move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2" y="15"/>
                  <a:pt x="84" y="15"/>
                </a:cubicBezTo>
                <a:cubicBezTo>
                  <a:pt x="84" y="13"/>
                  <a:pt x="85" y="13"/>
                  <a:pt x="85" y="10"/>
                </a:cubicBezTo>
                <a:cubicBezTo>
                  <a:pt x="84" y="10"/>
                  <a:pt x="82" y="10"/>
                  <a:pt x="80" y="10"/>
                </a:cubicBezTo>
                <a:cubicBezTo>
                  <a:pt x="80" y="12"/>
                  <a:pt x="80" y="13"/>
                  <a:pt x="80" y="15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93" y="28"/>
                  <a:pt x="98" y="25"/>
                  <a:pt x="97" y="18"/>
                </a:cubicBezTo>
                <a:cubicBezTo>
                  <a:pt x="90" y="18"/>
                  <a:pt x="91" y="26"/>
                  <a:pt x="88" y="30"/>
                </a:cubicBezTo>
                <a:close/>
                <a:moveTo>
                  <a:pt x="93" y="38"/>
                </a:moveTo>
                <a:cubicBezTo>
                  <a:pt x="93" y="38"/>
                  <a:pt x="93" y="38"/>
                  <a:pt x="93" y="38"/>
                </a:cubicBezTo>
                <a:cubicBezTo>
                  <a:pt x="99" y="36"/>
                  <a:pt x="101" y="31"/>
                  <a:pt x="103" y="25"/>
                </a:cubicBezTo>
                <a:cubicBezTo>
                  <a:pt x="96" y="25"/>
                  <a:pt x="95" y="32"/>
                  <a:pt x="93" y="38"/>
                </a:cubicBezTo>
                <a:close/>
                <a:moveTo>
                  <a:pt x="99" y="44"/>
                </a:move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2" y="41"/>
                  <a:pt x="106" y="42"/>
                </a:cubicBezTo>
                <a:cubicBezTo>
                  <a:pt x="107" y="38"/>
                  <a:pt x="107" y="34"/>
                  <a:pt x="102" y="35"/>
                </a:cubicBezTo>
                <a:cubicBezTo>
                  <a:pt x="102" y="39"/>
                  <a:pt x="98" y="39"/>
                  <a:pt x="99" y="44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  <a:cubicBezTo>
                  <a:pt x="107" y="52"/>
                  <a:pt x="107" y="48"/>
                  <a:pt x="108" y="45"/>
                </a:cubicBezTo>
                <a:cubicBezTo>
                  <a:pt x="104" y="45"/>
                  <a:pt x="103" y="47"/>
                  <a:pt x="103" y="51"/>
                </a:cubicBezTo>
                <a:close/>
                <a:moveTo>
                  <a:pt x="111" y="85"/>
                </a:moveTo>
                <a:cubicBezTo>
                  <a:pt x="111" y="85"/>
                  <a:pt x="111" y="85"/>
                  <a:pt x="111" y="85"/>
                </a:cubicBezTo>
                <a:cubicBezTo>
                  <a:pt x="115" y="87"/>
                  <a:pt x="115" y="78"/>
                  <a:pt x="111" y="80"/>
                </a:cubicBezTo>
                <a:cubicBezTo>
                  <a:pt x="111" y="82"/>
                  <a:pt x="111" y="83"/>
                  <a:pt x="111" y="85"/>
                </a:cubicBezTo>
                <a:close/>
                <a:moveTo>
                  <a:pt x="114" y="95"/>
                </a:moveTo>
                <a:cubicBezTo>
                  <a:pt x="114" y="95"/>
                  <a:pt x="114" y="95"/>
                  <a:pt x="114" y="95"/>
                </a:cubicBezTo>
                <a:cubicBezTo>
                  <a:pt x="118" y="98"/>
                  <a:pt x="118" y="89"/>
                  <a:pt x="114" y="91"/>
                </a:cubicBezTo>
                <a:cubicBezTo>
                  <a:pt x="114" y="92"/>
                  <a:pt x="114" y="94"/>
                  <a:pt x="114" y="95"/>
                </a:cubicBezTo>
                <a:close/>
                <a:moveTo>
                  <a:pt x="97" y="109"/>
                </a:moveTo>
                <a:cubicBezTo>
                  <a:pt x="97" y="109"/>
                  <a:pt x="97" y="109"/>
                  <a:pt x="97" y="109"/>
                </a:cubicBezTo>
                <a:cubicBezTo>
                  <a:pt x="97" y="106"/>
                  <a:pt x="101" y="107"/>
                  <a:pt x="100" y="103"/>
                </a:cubicBezTo>
                <a:cubicBezTo>
                  <a:pt x="99" y="103"/>
                  <a:pt x="97" y="103"/>
                  <a:pt x="96" y="103"/>
                </a:cubicBezTo>
                <a:cubicBezTo>
                  <a:pt x="96" y="105"/>
                  <a:pt x="95" y="109"/>
                  <a:pt x="97" y="109"/>
                </a:cubicBezTo>
                <a:close/>
                <a:moveTo>
                  <a:pt x="65" y="127"/>
                </a:moveTo>
                <a:cubicBezTo>
                  <a:pt x="65" y="127"/>
                  <a:pt x="65" y="127"/>
                  <a:pt x="65" y="127"/>
                </a:cubicBezTo>
                <a:cubicBezTo>
                  <a:pt x="72" y="128"/>
                  <a:pt x="75" y="124"/>
                  <a:pt x="74" y="118"/>
                </a:cubicBezTo>
                <a:cubicBezTo>
                  <a:pt x="71" y="119"/>
                  <a:pt x="71" y="115"/>
                  <a:pt x="67" y="117"/>
                </a:cubicBezTo>
                <a:cubicBezTo>
                  <a:pt x="66" y="120"/>
                  <a:pt x="64" y="122"/>
                  <a:pt x="65" y="127"/>
                </a:cubicBezTo>
                <a:close/>
                <a:moveTo>
                  <a:pt x="62" y="149"/>
                </a:moveTo>
                <a:cubicBezTo>
                  <a:pt x="62" y="149"/>
                  <a:pt x="62" y="149"/>
                  <a:pt x="62" y="149"/>
                </a:cubicBezTo>
                <a:cubicBezTo>
                  <a:pt x="65" y="142"/>
                  <a:pt x="72" y="141"/>
                  <a:pt x="73" y="133"/>
                </a:cubicBezTo>
                <a:cubicBezTo>
                  <a:pt x="67" y="135"/>
                  <a:pt x="58" y="142"/>
                  <a:pt x="62" y="149"/>
                </a:cubicBezTo>
                <a:close/>
                <a:moveTo>
                  <a:pt x="61" y="191"/>
                </a:moveTo>
                <a:cubicBezTo>
                  <a:pt x="61" y="191"/>
                  <a:pt x="61" y="191"/>
                  <a:pt x="61" y="191"/>
                </a:cubicBezTo>
                <a:cubicBezTo>
                  <a:pt x="62" y="190"/>
                  <a:pt x="69" y="182"/>
                  <a:pt x="62" y="182"/>
                </a:cubicBezTo>
                <a:cubicBezTo>
                  <a:pt x="63" y="186"/>
                  <a:pt x="56" y="188"/>
                  <a:pt x="61" y="191"/>
                </a:cubicBezTo>
                <a:close/>
                <a:moveTo>
                  <a:pt x="50" y="205"/>
                </a:moveTo>
                <a:cubicBezTo>
                  <a:pt x="50" y="205"/>
                  <a:pt x="50" y="205"/>
                  <a:pt x="50" y="205"/>
                </a:cubicBezTo>
                <a:cubicBezTo>
                  <a:pt x="55" y="206"/>
                  <a:pt x="52" y="200"/>
                  <a:pt x="55" y="199"/>
                </a:cubicBezTo>
                <a:cubicBezTo>
                  <a:pt x="51" y="198"/>
                  <a:pt x="50" y="201"/>
                  <a:pt x="50" y="205"/>
                </a:cubicBezTo>
                <a:close/>
                <a:moveTo>
                  <a:pt x="44" y="238"/>
                </a:moveTo>
                <a:cubicBezTo>
                  <a:pt x="44" y="238"/>
                  <a:pt x="44" y="238"/>
                  <a:pt x="44" y="238"/>
                </a:cubicBezTo>
                <a:cubicBezTo>
                  <a:pt x="52" y="239"/>
                  <a:pt x="54" y="226"/>
                  <a:pt x="52" y="222"/>
                </a:cubicBezTo>
                <a:cubicBezTo>
                  <a:pt x="51" y="229"/>
                  <a:pt x="44" y="230"/>
                  <a:pt x="44" y="238"/>
                </a:cubicBezTo>
                <a:close/>
                <a:moveTo>
                  <a:pt x="23" y="247"/>
                </a:moveTo>
                <a:cubicBezTo>
                  <a:pt x="23" y="247"/>
                  <a:pt x="23" y="247"/>
                  <a:pt x="23" y="247"/>
                </a:cubicBezTo>
                <a:cubicBezTo>
                  <a:pt x="24" y="245"/>
                  <a:pt x="25" y="242"/>
                  <a:pt x="26" y="238"/>
                </a:cubicBezTo>
                <a:cubicBezTo>
                  <a:pt x="20" y="238"/>
                  <a:pt x="18" y="245"/>
                  <a:pt x="23" y="247"/>
                </a:cubicBezTo>
                <a:close/>
                <a:moveTo>
                  <a:pt x="27" y="246"/>
                </a:moveTo>
                <a:cubicBezTo>
                  <a:pt x="27" y="246"/>
                  <a:pt x="27" y="246"/>
                  <a:pt x="27" y="246"/>
                </a:cubicBezTo>
                <a:cubicBezTo>
                  <a:pt x="32" y="247"/>
                  <a:pt x="32" y="242"/>
                  <a:pt x="33" y="240"/>
                </a:cubicBezTo>
                <a:cubicBezTo>
                  <a:pt x="29" y="239"/>
                  <a:pt x="27" y="241"/>
                  <a:pt x="27" y="246"/>
                </a:cubicBezTo>
                <a:close/>
                <a:moveTo>
                  <a:pt x="36" y="249"/>
                </a:moveTo>
                <a:cubicBezTo>
                  <a:pt x="36" y="249"/>
                  <a:pt x="36" y="249"/>
                  <a:pt x="36" y="249"/>
                </a:cubicBezTo>
                <a:cubicBezTo>
                  <a:pt x="37" y="246"/>
                  <a:pt x="44" y="243"/>
                  <a:pt x="38" y="241"/>
                </a:cubicBezTo>
                <a:cubicBezTo>
                  <a:pt x="37" y="243"/>
                  <a:pt x="32" y="247"/>
                  <a:pt x="36" y="2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467646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27223" y="1261507"/>
            <a:ext cx="4029045" cy="38788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16116" y="1744452"/>
            <a:ext cx="864096" cy="864096"/>
            <a:chOff x="1799692" y="2014482"/>
            <a:chExt cx="1260140" cy="1260140"/>
          </a:xfrm>
        </p:grpSpPr>
        <p:sp>
          <p:nvSpPr>
            <p:cNvPr id="14" name="圆: 空心 13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14727" y="2309627"/>
              <a:ext cx="630070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02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074157" y="2604700"/>
            <a:ext cx="39003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迷你简准圆" pitchFamily="65" charset="-122"/>
                <a:ea typeface="迷你简准圆" pitchFamily="65" charset="-122"/>
              </a:rPr>
              <a:t>数据库表结构简介</a:t>
            </a:r>
          </a:p>
        </p:txBody>
      </p:sp>
      <p:sp>
        <p:nvSpPr>
          <p:cNvPr id="27" name="任意多边形 4"/>
          <p:cNvSpPr/>
          <p:nvPr/>
        </p:nvSpPr>
        <p:spPr>
          <a:xfrm>
            <a:off x="4767638" y="3364492"/>
            <a:ext cx="2619000" cy="70637"/>
          </a:xfrm>
          <a:custGeom>
            <a:avLst/>
            <a:gdLst>
              <a:gd name="connsiteX0" fmla="*/ 0 w 5146431"/>
              <a:gd name="connsiteY0" fmla="*/ 70737 h 94183"/>
              <a:gd name="connsiteX1" fmla="*/ 914400 w 5146431"/>
              <a:gd name="connsiteY1" fmla="*/ 399 h 94183"/>
              <a:gd name="connsiteX2" fmla="*/ 1981200 w 5146431"/>
              <a:gd name="connsiteY2" fmla="*/ 94183 h 94183"/>
              <a:gd name="connsiteX3" fmla="*/ 3200400 w 5146431"/>
              <a:gd name="connsiteY3" fmla="*/ 399 h 94183"/>
              <a:gd name="connsiteX4" fmla="*/ 4384431 w 5146431"/>
              <a:gd name="connsiteY4" fmla="*/ 59014 h 94183"/>
              <a:gd name="connsiteX5" fmla="*/ 5146431 w 5146431"/>
              <a:gd name="connsiteY5" fmla="*/ 23845 h 9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6431" h="94183">
                <a:moveTo>
                  <a:pt x="0" y="70737"/>
                </a:moveTo>
                <a:cubicBezTo>
                  <a:pt x="292100" y="33614"/>
                  <a:pt x="584200" y="-3509"/>
                  <a:pt x="914400" y="399"/>
                </a:cubicBezTo>
                <a:cubicBezTo>
                  <a:pt x="1244600" y="4307"/>
                  <a:pt x="1600200" y="94183"/>
                  <a:pt x="1981200" y="94183"/>
                </a:cubicBezTo>
                <a:cubicBezTo>
                  <a:pt x="2362200" y="94183"/>
                  <a:pt x="2799862" y="6260"/>
                  <a:pt x="3200400" y="399"/>
                </a:cubicBezTo>
                <a:cubicBezTo>
                  <a:pt x="3600938" y="-5462"/>
                  <a:pt x="4060093" y="55106"/>
                  <a:pt x="4384431" y="59014"/>
                </a:cubicBezTo>
                <a:cubicBezTo>
                  <a:pt x="4708769" y="62922"/>
                  <a:pt x="4927600" y="43383"/>
                  <a:pt x="5146431" y="2384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144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0089A9-7AB2-459B-ACB1-3AB6EF5A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26481"/>
            <a:ext cx="4383404" cy="3292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435543-7F81-4705-9823-E5693D267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0"/>
            <a:ext cx="4293963" cy="51450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E60342-8FE9-4683-B804-53379DF4F1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4" y="148662"/>
            <a:ext cx="1361650" cy="9726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518FBA-5A80-43FC-9049-E311ACC1F453}"/>
              </a:ext>
            </a:extLst>
          </p:cNvPr>
          <p:cNvSpPr txBox="1"/>
          <p:nvPr/>
        </p:nvSpPr>
        <p:spPr>
          <a:xfrm>
            <a:off x="6826475" y="546455"/>
            <a:ext cx="1149558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cities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6C8D02-5D9C-444D-91CF-B845AFF9D010}"/>
              </a:ext>
            </a:extLst>
          </p:cNvPr>
          <p:cNvSpPr txBox="1"/>
          <p:nvPr/>
        </p:nvSpPr>
        <p:spPr>
          <a:xfrm>
            <a:off x="6847466" y="1395356"/>
            <a:ext cx="1308587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carriages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20EE71-877E-434A-B67F-FA617DD55171}"/>
              </a:ext>
            </a:extLst>
          </p:cNvPr>
          <p:cNvSpPr txBox="1"/>
          <p:nvPr/>
        </p:nvSpPr>
        <p:spPr>
          <a:xfrm>
            <a:off x="6841770" y="1820360"/>
            <a:ext cx="1308587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 err="1">
                <a:latin typeface="Comic Sans MS" panose="030F0702030302020204" pitchFamily="66" charset="0"/>
                <a:cs typeface="+mn-ea"/>
                <a:sym typeface="+mn-lt"/>
              </a:rPr>
              <a:t>seat_type</a:t>
            </a:r>
            <a:endParaRPr lang="zh-CN" altLang="en-US" sz="24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0DC34D-732F-42DF-B688-C87E7240836A}"/>
              </a:ext>
            </a:extLst>
          </p:cNvPr>
          <p:cNvSpPr txBox="1"/>
          <p:nvPr/>
        </p:nvSpPr>
        <p:spPr>
          <a:xfrm>
            <a:off x="6849146" y="2212406"/>
            <a:ext cx="1234899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journeys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E661F3-43FD-4F95-BCC4-978C48F9A79D}"/>
              </a:ext>
            </a:extLst>
          </p:cNvPr>
          <p:cNvSpPr txBox="1"/>
          <p:nvPr/>
        </p:nvSpPr>
        <p:spPr>
          <a:xfrm>
            <a:off x="8098105" y="2222225"/>
            <a:ext cx="1234899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tickets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C4290-734D-45DE-B07A-9B9E2FE1AEAA}"/>
              </a:ext>
            </a:extLst>
          </p:cNvPr>
          <p:cNvSpPr txBox="1"/>
          <p:nvPr/>
        </p:nvSpPr>
        <p:spPr>
          <a:xfrm>
            <a:off x="8116506" y="1407442"/>
            <a:ext cx="946569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orders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895147-1CE1-4645-8C12-B598AF30D7B6}"/>
              </a:ext>
            </a:extLst>
          </p:cNvPr>
          <p:cNvSpPr txBox="1"/>
          <p:nvPr/>
        </p:nvSpPr>
        <p:spPr>
          <a:xfrm>
            <a:off x="6842044" y="970294"/>
            <a:ext cx="1242001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stations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8813D0-D49A-47E9-ABCB-243C48536785}"/>
              </a:ext>
            </a:extLst>
          </p:cNvPr>
          <p:cNvSpPr txBox="1"/>
          <p:nvPr/>
        </p:nvSpPr>
        <p:spPr>
          <a:xfrm>
            <a:off x="8116506" y="968559"/>
            <a:ext cx="1232571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users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C524C7-CAF3-4129-AEB9-104850EB979C}"/>
              </a:ext>
            </a:extLst>
          </p:cNvPr>
          <p:cNvSpPr txBox="1"/>
          <p:nvPr/>
        </p:nvSpPr>
        <p:spPr>
          <a:xfrm>
            <a:off x="8081068" y="547576"/>
            <a:ext cx="1041546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admins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7F50CD-F631-477F-9420-46845E648DEA}"/>
              </a:ext>
            </a:extLst>
          </p:cNvPr>
          <p:cNvSpPr txBox="1"/>
          <p:nvPr/>
        </p:nvSpPr>
        <p:spPr>
          <a:xfrm>
            <a:off x="4362443" y="1721812"/>
            <a:ext cx="1234899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9 tables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8CAD39-2965-4837-8408-FDE977170297}"/>
              </a:ext>
            </a:extLst>
          </p:cNvPr>
          <p:cNvSpPr txBox="1"/>
          <p:nvPr/>
        </p:nvSpPr>
        <p:spPr>
          <a:xfrm>
            <a:off x="6767320" y="4118173"/>
            <a:ext cx="2239069" cy="29816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+mn-ea"/>
                <a:sym typeface="+mn-lt"/>
              </a:rPr>
              <a:t>update_tictet_active</a:t>
            </a:r>
            <a:endParaRPr lang="zh-CN" altLang="en-US" sz="16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2802FD-0C15-449E-A9A7-C0F7D3F78609}"/>
              </a:ext>
            </a:extLst>
          </p:cNvPr>
          <p:cNvSpPr txBox="1"/>
          <p:nvPr/>
        </p:nvSpPr>
        <p:spPr>
          <a:xfrm>
            <a:off x="6713101" y="3752401"/>
            <a:ext cx="2409698" cy="29816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+mn-ea"/>
                <a:sym typeface="+mn-lt"/>
              </a:rPr>
              <a:t>update_journey_status</a:t>
            </a:r>
            <a:endParaRPr lang="zh-CN" altLang="en-US" sz="16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F4D99B-CAED-48B8-A47D-FB5936D93C17}"/>
              </a:ext>
            </a:extLst>
          </p:cNvPr>
          <p:cNvSpPr txBox="1"/>
          <p:nvPr/>
        </p:nvSpPr>
        <p:spPr>
          <a:xfrm>
            <a:off x="6855360" y="3389854"/>
            <a:ext cx="2062991" cy="29816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+mn-ea"/>
                <a:sym typeface="+mn-lt"/>
              </a:rPr>
              <a:t>update_order_price</a:t>
            </a:r>
            <a:endParaRPr lang="zh-CN" altLang="en-US" sz="16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AE0730-5531-4B98-9799-CF28304EFE8B}"/>
              </a:ext>
            </a:extLst>
          </p:cNvPr>
          <p:cNvSpPr txBox="1"/>
          <p:nvPr/>
        </p:nvSpPr>
        <p:spPr>
          <a:xfrm>
            <a:off x="6846272" y="3049680"/>
            <a:ext cx="2733007" cy="29816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+mn-ea"/>
                <a:sym typeface="+mn-lt"/>
              </a:rPr>
              <a:t>update_ticket_price</a:t>
            </a:r>
            <a:endParaRPr lang="zh-CN" altLang="en-US" sz="16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9C23CB-DC8D-4D63-AEFD-7C11CA651CF6}"/>
              </a:ext>
            </a:extLst>
          </p:cNvPr>
          <p:cNvSpPr txBox="1"/>
          <p:nvPr/>
        </p:nvSpPr>
        <p:spPr>
          <a:xfrm>
            <a:off x="4314487" y="3220616"/>
            <a:ext cx="1444537" cy="35971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cs typeface="+mn-ea"/>
                <a:sym typeface="+mn-lt"/>
              </a:rPr>
              <a:t>4 triggers</a:t>
            </a:r>
            <a:endParaRPr lang="zh-CN" altLang="en-US" sz="2000" dirty="0">
              <a:latin typeface="Comic Sans MS" panose="030F0702030302020204" pitchFamily="66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78819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27223" y="1261507"/>
            <a:ext cx="4029045" cy="38788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16116" y="1744452"/>
            <a:ext cx="864096" cy="864096"/>
            <a:chOff x="1799692" y="2014482"/>
            <a:chExt cx="1260140" cy="1260140"/>
          </a:xfrm>
        </p:grpSpPr>
        <p:sp>
          <p:nvSpPr>
            <p:cNvPr id="14" name="圆: 空心 13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14727" y="2309627"/>
              <a:ext cx="682576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03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074157" y="2604700"/>
            <a:ext cx="39003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迷你简准圆" pitchFamily="65" charset="-122"/>
                <a:ea typeface="迷你简准圆" pitchFamily="65" charset="-122"/>
              </a:rPr>
              <a:t>功能演示</a:t>
            </a:r>
          </a:p>
        </p:txBody>
      </p:sp>
      <p:sp>
        <p:nvSpPr>
          <p:cNvPr id="27" name="任意多边形 4"/>
          <p:cNvSpPr/>
          <p:nvPr/>
        </p:nvSpPr>
        <p:spPr>
          <a:xfrm>
            <a:off x="4767638" y="3364492"/>
            <a:ext cx="2619000" cy="70637"/>
          </a:xfrm>
          <a:custGeom>
            <a:avLst/>
            <a:gdLst>
              <a:gd name="connsiteX0" fmla="*/ 0 w 5146431"/>
              <a:gd name="connsiteY0" fmla="*/ 70737 h 94183"/>
              <a:gd name="connsiteX1" fmla="*/ 914400 w 5146431"/>
              <a:gd name="connsiteY1" fmla="*/ 399 h 94183"/>
              <a:gd name="connsiteX2" fmla="*/ 1981200 w 5146431"/>
              <a:gd name="connsiteY2" fmla="*/ 94183 h 94183"/>
              <a:gd name="connsiteX3" fmla="*/ 3200400 w 5146431"/>
              <a:gd name="connsiteY3" fmla="*/ 399 h 94183"/>
              <a:gd name="connsiteX4" fmla="*/ 4384431 w 5146431"/>
              <a:gd name="connsiteY4" fmla="*/ 59014 h 94183"/>
              <a:gd name="connsiteX5" fmla="*/ 5146431 w 5146431"/>
              <a:gd name="connsiteY5" fmla="*/ 23845 h 9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6431" h="94183">
                <a:moveTo>
                  <a:pt x="0" y="70737"/>
                </a:moveTo>
                <a:cubicBezTo>
                  <a:pt x="292100" y="33614"/>
                  <a:pt x="584200" y="-3509"/>
                  <a:pt x="914400" y="399"/>
                </a:cubicBezTo>
                <a:cubicBezTo>
                  <a:pt x="1244600" y="4307"/>
                  <a:pt x="1600200" y="94183"/>
                  <a:pt x="1981200" y="94183"/>
                </a:cubicBezTo>
                <a:cubicBezTo>
                  <a:pt x="2362200" y="94183"/>
                  <a:pt x="2799862" y="6260"/>
                  <a:pt x="3200400" y="399"/>
                </a:cubicBezTo>
                <a:cubicBezTo>
                  <a:pt x="3600938" y="-5462"/>
                  <a:pt x="4060093" y="55106"/>
                  <a:pt x="4384431" y="59014"/>
                </a:cubicBezTo>
                <a:cubicBezTo>
                  <a:pt x="4708769" y="62922"/>
                  <a:pt x="4927600" y="43383"/>
                  <a:pt x="5146431" y="2384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256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555">
            <a:extLst>
              <a:ext uri="{FF2B5EF4-FFF2-40B4-BE49-F238E27FC236}">
                <a16:creationId xmlns:a16="http://schemas.microsoft.com/office/drawing/2014/main" id="{2A0ACCD7-BB70-4E08-8A52-B07C8D3922D4}"/>
              </a:ext>
            </a:extLst>
          </p:cNvPr>
          <p:cNvGrpSpPr/>
          <p:nvPr/>
        </p:nvGrpSpPr>
        <p:grpSpPr bwMode="auto">
          <a:xfrm>
            <a:off x="3617912" y="3040596"/>
            <a:ext cx="1908175" cy="1808720"/>
            <a:chOff x="6080125" y="4002088"/>
            <a:chExt cx="569913" cy="600075"/>
          </a:xfrm>
        </p:grpSpPr>
        <p:sp>
          <p:nvSpPr>
            <p:cNvPr id="3" name="Freeform 679">
              <a:extLst>
                <a:ext uri="{FF2B5EF4-FFF2-40B4-BE49-F238E27FC236}">
                  <a16:creationId xmlns:a16="http://schemas.microsoft.com/office/drawing/2014/main" id="{7DE2B515-AA87-4F67-8C26-AC003E2A1936}"/>
                </a:ext>
              </a:extLst>
            </p:cNvPr>
            <p:cNvSpPr/>
            <p:nvPr/>
          </p:nvSpPr>
          <p:spPr bwMode="auto">
            <a:xfrm>
              <a:off x="6165850" y="4098925"/>
              <a:ext cx="198438" cy="269875"/>
            </a:xfrm>
            <a:custGeom>
              <a:avLst/>
              <a:gdLst>
                <a:gd name="T0" fmla="*/ 0 w 125"/>
                <a:gd name="T1" fmla="*/ 2147483647 h 170"/>
                <a:gd name="T2" fmla="*/ 2147483647 w 125"/>
                <a:gd name="T3" fmla="*/ 2147483647 h 170"/>
                <a:gd name="T4" fmla="*/ 2147483647 w 125"/>
                <a:gd name="T5" fmla="*/ 0 h 170"/>
                <a:gd name="T6" fmla="*/ 0 w 125"/>
                <a:gd name="T7" fmla="*/ 2147483647 h 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" h="170">
                  <a:moveTo>
                    <a:pt x="0" y="85"/>
                  </a:moveTo>
                  <a:lnTo>
                    <a:pt x="125" y="170"/>
                  </a:lnTo>
                  <a:lnTo>
                    <a:pt x="125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80">
              <a:extLst>
                <a:ext uri="{FF2B5EF4-FFF2-40B4-BE49-F238E27FC236}">
                  <a16:creationId xmlns:a16="http://schemas.microsoft.com/office/drawing/2014/main" id="{D9EAEC8A-C92C-454F-8361-6BC5ED64BFAD}"/>
                </a:ext>
              </a:extLst>
            </p:cNvPr>
            <p:cNvSpPr/>
            <p:nvPr/>
          </p:nvSpPr>
          <p:spPr bwMode="auto">
            <a:xfrm>
              <a:off x="6364288" y="4098925"/>
              <a:ext cx="203200" cy="269875"/>
            </a:xfrm>
            <a:custGeom>
              <a:avLst/>
              <a:gdLst>
                <a:gd name="T0" fmla="*/ 2147483647 w 128"/>
                <a:gd name="T1" fmla="*/ 2147483647 h 170"/>
                <a:gd name="T2" fmla="*/ 0 w 128"/>
                <a:gd name="T3" fmla="*/ 2147483647 h 170"/>
                <a:gd name="T4" fmla="*/ 0 w 128"/>
                <a:gd name="T5" fmla="*/ 0 h 170"/>
                <a:gd name="T6" fmla="*/ 2147483647 w 128"/>
                <a:gd name="T7" fmla="*/ 2147483647 h 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8" h="170">
                  <a:moveTo>
                    <a:pt x="128" y="85"/>
                  </a:moveTo>
                  <a:lnTo>
                    <a:pt x="0" y="170"/>
                  </a:lnTo>
                  <a:lnTo>
                    <a:pt x="0" y="0"/>
                  </a:lnTo>
                  <a:lnTo>
                    <a:pt x="128" y="85"/>
                  </a:ln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81">
              <a:extLst>
                <a:ext uri="{FF2B5EF4-FFF2-40B4-BE49-F238E27FC236}">
                  <a16:creationId xmlns:a16="http://schemas.microsoft.com/office/drawing/2014/main" id="{DDE15C17-804C-4109-ABC1-C7418F46A395}"/>
                </a:ext>
              </a:extLst>
            </p:cNvPr>
            <p:cNvSpPr/>
            <p:nvPr/>
          </p:nvSpPr>
          <p:spPr bwMode="auto">
            <a:xfrm>
              <a:off x="6165850" y="4233863"/>
              <a:ext cx="198438" cy="368300"/>
            </a:xfrm>
            <a:custGeom>
              <a:avLst/>
              <a:gdLst>
                <a:gd name="T0" fmla="*/ 0 w 125"/>
                <a:gd name="T1" fmla="*/ 0 h 232"/>
                <a:gd name="T2" fmla="*/ 0 w 125"/>
                <a:gd name="T3" fmla="*/ 2147483647 h 232"/>
                <a:gd name="T4" fmla="*/ 2147483647 w 125"/>
                <a:gd name="T5" fmla="*/ 2147483647 h 232"/>
                <a:gd name="T6" fmla="*/ 2147483647 w 125"/>
                <a:gd name="T7" fmla="*/ 2147483647 h 232"/>
                <a:gd name="T8" fmla="*/ 0 w 125"/>
                <a:gd name="T9" fmla="*/ 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" h="232">
                  <a:moveTo>
                    <a:pt x="0" y="0"/>
                  </a:moveTo>
                  <a:lnTo>
                    <a:pt x="0" y="149"/>
                  </a:lnTo>
                  <a:lnTo>
                    <a:pt x="125" y="232"/>
                  </a:lnTo>
                  <a:lnTo>
                    <a:pt x="125" y="8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82">
              <a:extLst>
                <a:ext uri="{FF2B5EF4-FFF2-40B4-BE49-F238E27FC236}">
                  <a16:creationId xmlns:a16="http://schemas.microsoft.com/office/drawing/2014/main" id="{6EC767F7-6572-496D-9ADC-0A11C810A86E}"/>
                </a:ext>
              </a:extLst>
            </p:cNvPr>
            <p:cNvSpPr/>
            <p:nvPr/>
          </p:nvSpPr>
          <p:spPr bwMode="auto">
            <a:xfrm>
              <a:off x="6364288" y="4233863"/>
              <a:ext cx="203200" cy="368300"/>
            </a:xfrm>
            <a:custGeom>
              <a:avLst/>
              <a:gdLst>
                <a:gd name="T0" fmla="*/ 2147483647 w 128"/>
                <a:gd name="T1" fmla="*/ 0 h 232"/>
                <a:gd name="T2" fmla="*/ 2147483647 w 128"/>
                <a:gd name="T3" fmla="*/ 2147483647 h 232"/>
                <a:gd name="T4" fmla="*/ 2147483647 w 128"/>
                <a:gd name="T5" fmla="*/ 2147483647 h 232"/>
                <a:gd name="T6" fmla="*/ 0 w 128"/>
                <a:gd name="T7" fmla="*/ 2147483647 h 232"/>
                <a:gd name="T8" fmla="*/ 0 w 128"/>
                <a:gd name="T9" fmla="*/ 2147483647 h 232"/>
                <a:gd name="T10" fmla="*/ 2147483647 w 128"/>
                <a:gd name="T11" fmla="*/ 0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232">
                  <a:moveTo>
                    <a:pt x="128" y="0"/>
                  </a:moveTo>
                  <a:lnTo>
                    <a:pt x="128" y="149"/>
                  </a:lnTo>
                  <a:lnTo>
                    <a:pt x="57" y="196"/>
                  </a:lnTo>
                  <a:lnTo>
                    <a:pt x="0" y="232"/>
                  </a:lnTo>
                  <a:lnTo>
                    <a:pt x="0" y="85"/>
                  </a:lnTo>
                  <a:lnTo>
                    <a:pt x="128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83">
              <a:extLst>
                <a:ext uri="{FF2B5EF4-FFF2-40B4-BE49-F238E27FC236}">
                  <a16:creationId xmlns:a16="http://schemas.microsoft.com/office/drawing/2014/main" id="{33CAE635-F447-4EC3-B803-66FDB91653AB}"/>
                </a:ext>
              </a:extLst>
            </p:cNvPr>
            <p:cNvSpPr/>
            <p:nvPr/>
          </p:nvSpPr>
          <p:spPr bwMode="auto">
            <a:xfrm>
              <a:off x="6364288" y="4002088"/>
              <a:ext cx="285750" cy="231775"/>
            </a:xfrm>
            <a:custGeom>
              <a:avLst/>
              <a:gdLst>
                <a:gd name="T0" fmla="*/ 2147483647 w 180"/>
                <a:gd name="T1" fmla="*/ 0 h 146"/>
                <a:gd name="T2" fmla="*/ 0 w 180"/>
                <a:gd name="T3" fmla="*/ 2147483647 h 146"/>
                <a:gd name="T4" fmla="*/ 2147483647 w 180"/>
                <a:gd name="T5" fmla="*/ 2147483647 h 146"/>
                <a:gd name="T6" fmla="*/ 2147483647 w 180"/>
                <a:gd name="T7" fmla="*/ 2147483647 h 146"/>
                <a:gd name="T8" fmla="*/ 2147483647 w 180"/>
                <a:gd name="T9" fmla="*/ 0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46">
                  <a:moveTo>
                    <a:pt x="54" y="0"/>
                  </a:moveTo>
                  <a:lnTo>
                    <a:pt x="0" y="61"/>
                  </a:lnTo>
                  <a:lnTo>
                    <a:pt x="128" y="146"/>
                  </a:lnTo>
                  <a:lnTo>
                    <a:pt x="180" y="85"/>
                  </a:lnTo>
                  <a:lnTo>
                    <a:pt x="54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encilSketch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84">
              <a:extLst>
                <a:ext uri="{FF2B5EF4-FFF2-40B4-BE49-F238E27FC236}">
                  <a16:creationId xmlns:a16="http://schemas.microsoft.com/office/drawing/2014/main" id="{045A34EF-033D-47D1-B841-368F4DC981ED}"/>
                </a:ext>
              </a:extLst>
            </p:cNvPr>
            <p:cNvSpPr/>
            <p:nvPr/>
          </p:nvSpPr>
          <p:spPr bwMode="auto">
            <a:xfrm>
              <a:off x="6080125" y="4233863"/>
              <a:ext cx="284163" cy="228600"/>
            </a:xfrm>
            <a:custGeom>
              <a:avLst/>
              <a:gdLst>
                <a:gd name="T0" fmla="*/ 2147483647 w 179"/>
                <a:gd name="T1" fmla="*/ 2147483647 h 144"/>
                <a:gd name="T2" fmla="*/ 2147483647 w 179"/>
                <a:gd name="T3" fmla="*/ 2147483647 h 144"/>
                <a:gd name="T4" fmla="*/ 0 w 179"/>
                <a:gd name="T5" fmla="*/ 2147483647 h 144"/>
                <a:gd name="T6" fmla="*/ 2147483647 w 179"/>
                <a:gd name="T7" fmla="*/ 0 h 144"/>
                <a:gd name="T8" fmla="*/ 2147483647 w 179"/>
                <a:gd name="T9" fmla="*/ 214748364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" h="144">
                  <a:moveTo>
                    <a:pt x="179" y="85"/>
                  </a:moveTo>
                  <a:lnTo>
                    <a:pt x="127" y="144"/>
                  </a:lnTo>
                  <a:lnTo>
                    <a:pt x="0" y="62"/>
                  </a:lnTo>
                  <a:lnTo>
                    <a:pt x="54" y="0"/>
                  </a:lnTo>
                  <a:lnTo>
                    <a:pt x="179" y="85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encilSketch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85">
              <a:extLst>
                <a:ext uri="{FF2B5EF4-FFF2-40B4-BE49-F238E27FC236}">
                  <a16:creationId xmlns:a16="http://schemas.microsoft.com/office/drawing/2014/main" id="{09EC9D70-8FB5-4DA4-B097-498A29AF12AE}"/>
                </a:ext>
              </a:extLst>
            </p:cNvPr>
            <p:cNvSpPr/>
            <p:nvPr/>
          </p:nvSpPr>
          <p:spPr bwMode="auto">
            <a:xfrm>
              <a:off x="6080125" y="4002088"/>
              <a:ext cx="284163" cy="231775"/>
            </a:xfrm>
            <a:custGeom>
              <a:avLst/>
              <a:gdLst>
                <a:gd name="T0" fmla="*/ 2147483647 w 179"/>
                <a:gd name="T1" fmla="*/ 2147483647 h 146"/>
                <a:gd name="T2" fmla="*/ 2147483647 w 179"/>
                <a:gd name="T3" fmla="*/ 2147483647 h 146"/>
                <a:gd name="T4" fmla="*/ 0 w 179"/>
                <a:gd name="T5" fmla="*/ 2147483647 h 146"/>
                <a:gd name="T6" fmla="*/ 2147483647 w 179"/>
                <a:gd name="T7" fmla="*/ 0 h 146"/>
                <a:gd name="T8" fmla="*/ 2147483647 w 179"/>
                <a:gd name="T9" fmla="*/ 2147483647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" h="146">
                  <a:moveTo>
                    <a:pt x="179" y="61"/>
                  </a:moveTo>
                  <a:lnTo>
                    <a:pt x="54" y="146"/>
                  </a:lnTo>
                  <a:lnTo>
                    <a:pt x="0" y="85"/>
                  </a:lnTo>
                  <a:lnTo>
                    <a:pt x="127" y="0"/>
                  </a:lnTo>
                  <a:lnTo>
                    <a:pt x="179" y="61"/>
                  </a:lnTo>
                  <a:close/>
                </a:path>
              </a:pathLst>
            </a:custGeom>
            <a:blipFill dpi="0"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encilSketch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86">
              <a:extLst>
                <a:ext uri="{FF2B5EF4-FFF2-40B4-BE49-F238E27FC236}">
                  <a16:creationId xmlns:a16="http://schemas.microsoft.com/office/drawing/2014/main" id="{A7A0774F-1C88-4A7E-8562-7DB78A02E8DD}"/>
                </a:ext>
              </a:extLst>
            </p:cNvPr>
            <p:cNvSpPr/>
            <p:nvPr/>
          </p:nvSpPr>
          <p:spPr bwMode="auto">
            <a:xfrm>
              <a:off x="6364288" y="4233863"/>
              <a:ext cx="285750" cy="228600"/>
            </a:xfrm>
            <a:custGeom>
              <a:avLst/>
              <a:gdLst>
                <a:gd name="T0" fmla="*/ 2147483647 w 180"/>
                <a:gd name="T1" fmla="*/ 2147483647 h 144"/>
                <a:gd name="T2" fmla="*/ 2147483647 w 180"/>
                <a:gd name="T3" fmla="*/ 2147483647 h 144"/>
                <a:gd name="T4" fmla="*/ 0 w 180"/>
                <a:gd name="T5" fmla="*/ 2147483647 h 144"/>
                <a:gd name="T6" fmla="*/ 2147483647 w 180"/>
                <a:gd name="T7" fmla="*/ 0 h 144"/>
                <a:gd name="T8" fmla="*/ 2147483647 w 180"/>
                <a:gd name="T9" fmla="*/ 214748364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44">
                  <a:moveTo>
                    <a:pt x="180" y="62"/>
                  </a:moveTo>
                  <a:lnTo>
                    <a:pt x="54" y="144"/>
                  </a:lnTo>
                  <a:lnTo>
                    <a:pt x="0" y="85"/>
                  </a:lnTo>
                  <a:lnTo>
                    <a:pt x="128" y="0"/>
                  </a:lnTo>
                  <a:lnTo>
                    <a:pt x="180" y="62"/>
                  </a:lnTo>
                  <a:close/>
                </a:path>
              </a:pathLst>
            </a:custGeom>
            <a:blipFill dpi="0"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encilSketch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Freeform 262">
            <a:extLst>
              <a:ext uri="{FF2B5EF4-FFF2-40B4-BE49-F238E27FC236}">
                <a16:creationId xmlns:a16="http://schemas.microsoft.com/office/drawing/2014/main" id="{59D95FB7-2221-4EF2-9E26-86DD56C470BA}"/>
              </a:ext>
            </a:extLst>
          </p:cNvPr>
          <p:cNvSpPr/>
          <p:nvPr/>
        </p:nvSpPr>
        <p:spPr bwMode="auto">
          <a:xfrm>
            <a:off x="3865562" y="2878621"/>
            <a:ext cx="973137" cy="833694"/>
          </a:xfrm>
          <a:custGeom>
            <a:avLst/>
            <a:gdLst>
              <a:gd name="T0" fmla="*/ 2147483647 w 30"/>
              <a:gd name="T1" fmla="*/ 2147483647 h 27"/>
              <a:gd name="T2" fmla="*/ 2147483647 w 30"/>
              <a:gd name="T3" fmla="*/ 2147483647 h 27"/>
              <a:gd name="T4" fmla="*/ 2147483647 w 30"/>
              <a:gd name="T5" fmla="*/ 2147483647 h 27"/>
              <a:gd name="T6" fmla="*/ 2147483647 w 30"/>
              <a:gd name="T7" fmla="*/ 0 h 27"/>
              <a:gd name="T8" fmla="*/ 2147483647 w 30"/>
              <a:gd name="T9" fmla="*/ 0 h 27"/>
              <a:gd name="T10" fmla="*/ 2147483647 w 30"/>
              <a:gd name="T11" fmla="*/ 0 h 27"/>
              <a:gd name="T12" fmla="*/ 2147483647 w 30"/>
              <a:gd name="T13" fmla="*/ 2147483647 h 27"/>
              <a:gd name="T14" fmla="*/ 0 w 30"/>
              <a:gd name="T15" fmla="*/ 2147483647 h 27"/>
              <a:gd name="T16" fmla="*/ 0 w 30"/>
              <a:gd name="T17" fmla="*/ 2147483647 h 27"/>
              <a:gd name="T18" fmla="*/ 0 w 30"/>
              <a:gd name="T19" fmla="*/ 2147483647 h 27"/>
              <a:gd name="T20" fmla="*/ 2147483647 w 30"/>
              <a:gd name="T21" fmla="*/ 2147483647 h 27"/>
              <a:gd name="T22" fmla="*/ 2147483647 w 30"/>
              <a:gd name="T23" fmla="*/ 2147483647 h 27"/>
              <a:gd name="T24" fmla="*/ 2147483647 w 30"/>
              <a:gd name="T25" fmla="*/ 2147483647 h 27"/>
              <a:gd name="T26" fmla="*/ 2147483647 w 30"/>
              <a:gd name="T27" fmla="*/ 0 h 27"/>
              <a:gd name="T28" fmla="*/ 2147483647 w 30"/>
              <a:gd name="T29" fmla="*/ 2147483647 h 27"/>
              <a:gd name="T30" fmla="*/ 2147483647 w 30"/>
              <a:gd name="T31" fmla="*/ 2147483647 h 27"/>
              <a:gd name="T32" fmla="*/ 0 w 30"/>
              <a:gd name="T33" fmla="*/ 2147483647 h 27"/>
              <a:gd name="T34" fmla="*/ 0 w 30"/>
              <a:gd name="T35" fmla="*/ 2147483647 h 27"/>
              <a:gd name="T36" fmla="*/ 2147483647 w 30"/>
              <a:gd name="T37" fmla="*/ 2147483647 h 27"/>
              <a:gd name="T38" fmla="*/ 2147483647 w 30"/>
              <a:gd name="T39" fmla="*/ 2147483647 h 27"/>
              <a:gd name="T40" fmla="*/ 2147483647 w 30"/>
              <a:gd name="T41" fmla="*/ 2147483647 h 27"/>
              <a:gd name="T42" fmla="*/ 2147483647 w 30"/>
              <a:gd name="T43" fmla="*/ 2147483647 h 27"/>
              <a:gd name="T44" fmla="*/ 2147483647 w 30"/>
              <a:gd name="T45" fmla="*/ 2147483647 h 27"/>
              <a:gd name="T46" fmla="*/ 2147483647 w 30"/>
              <a:gd name="T47" fmla="*/ 2147483647 h 27"/>
              <a:gd name="T48" fmla="*/ 2147483647 w 30"/>
              <a:gd name="T49" fmla="*/ 2147483647 h 27"/>
              <a:gd name="T50" fmla="*/ 2147483647 w 30"/>
              <a:gd name="T51" fmla="*/ 2147483647 h 27"/>
              <a:gd name="T52" fmla="*/ 2147483647 w 30"/>
              <a:gd name="T53" fmla="*/ 2147483647 h 27"/>
              <a:gd name="T54" fmla="*/ 2147483647 w 30"/>
              <a:gd name="T55" fmla="*/ 2147483647 h 27"/>
              <a:gd name="T56" fmla="*/ 2147483647 w 30"/>
              <a:gd name="T57" fmla="*/ 2147483647 h 27"/>
              <a:gd name="T58" fmla="*/ 2147483647 w 30"/>
              <a:gd name="T59" fmla="*/ 2147483647 h 27"/>
              <a:gd name="T60" fmla="*/ 2147483647 w 30"/>
              <a:gd name="T61" fmla="*/ 2147483647 h 27"/>
              <a:gd name="T62" fmla="*/ 2147483647 w 30"/>
              <a:gd name="T63" fmla="*/ 2147483647 h 27"/>
              <a:gd name="T64" fmla="*/ 2147483647 w 30"/>
              <a:gd name="T65" fmla="*/ 2147483647 h 27"/>
              <a:gd name="T66" fmla="*/ 2147483647 w 30"/>
              <a:gd name="T67" fmla="*/ 2147483647 h 27"/>
              <a:gd name="T68" fmla="*/ 2147483647 w 30"/>
              <a:gd name="T69" fmla="*/ 2147483647 h 2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" h="27">
                <a:moveTo>
                  <a:pt x="30" y="10"/>
                </a:moveTo>
                <a:cubicBezTo>
                  <a:pt x="29" y="10"/>
                  <a:pt x="29" y="10"/>
                  <a:pt x="29" y="10"/>
                </a:cubicBezTo>
                <a:cubicBezTo>
                  <a:pt x="29" y="9"/>
                  <a:pt x="29" y="8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6"/>
                  <a:pt x="29" y="5"/>
                  <a:pt x="29" y="4"/>
                </a:cubicBezTo>
                <a:cubicBezTo>
                  <a:pt x="29" y="3"/>
                  <a:pt x="29" y="3"/>
                  <a:pt x="29" y="2"/>
                </a:cubicBezTo>
                <a:cubicBezTo>
                  <a:pt x="28" y="2"/>
                  <a:pt x="28" y="1"/>
                  <a:pt x="27" y="0"/>
                </a:cubicBezTo>
                <a:cubicBezTo>
                  <a:pt x="26" y="0"/>
                  <a:pt x="26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0"/>
                  <a:pt x="2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0"/>
                  <a:pt x="4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1"/>
                  <a:pt x="0" y="1"/>
                  <a:pt x="0" y="1"/>
                </a:cubicBezTo>
                <a:cubicBezTo>
                  <a:pt x="0" y="1"/>
                  <a:pt x="0" y="1"/>
                  <a:pt x="0" y="2"/>
                </a:cubicBezTo>
                <a:cubicBezTo>
                  <a:pt x="0" y="1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2" y="2"/>
                  <a:pt x="2" y="2"/>
                </a:cubicBezTo>
                <a:cubicBezTo>
                  <a:pt x="3" y="2"/>
                  <a:pt x="4" y="2"/>
                  <a:pt x="5" y="2"/>
                </a:cubicBezTo>
                <a:cubicBezTo>
                  <a:pt x="5" y="2"/>
                  <a:pt x="8" y="2"/>
                  <a:pt x="8" y="2"/>
                </a:cubicBezTo>
                <a:cubicBezTo>
                  <a:pt x="9" y="2"/>
                  <a:pt x="10" y="2"/>
                  <a:pt x="10" y="2"/>
                </a:cubicBezTo>
                <a:cubicBezTo>
                  <a:pt x="11" y="1"/>
                  <a:pt x="12" y="1"/>
                  <a:pt x="14" y="1"/>
                </a:cubicBezTo>
                <a:cubicBezTo>
                  <a:pt x="15" y="1"/>
                  <a:pt x="17" y="0"/>
                  <a:pt x="17" y="0"/>
                </a:cubicBezTo>
                <a:cubicBezTo>
                  <a:pt x="18" y="0"/>
                  <a:pt x="16" y="0"/>
                  <a:pt x="17" y="0"/>
                </a:cubicBezTo>
                <a:cubicBezTo>
                  <a:pt x="13" y="1"/>
                  <a:pt x="9" y="1"/>
                  <a:pt x="4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1" y="0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0" y="2"/>
                  <a:pt x="1" y="2"/>
                  <a:pt x="0" y="2"/>
                </a:cubicBezTo>
                <a:cubicBezTo>
                  <a:pt x="0" y="2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2" y="3"/>
                  <a:pt x="2" y="3"/>
                  <a:pt x="2" y="3"/>
                </a:cubicBezTo>
                <a:cubicBezTo>
                  <a:pt x="4" y="3"/>
                  <a:pt x="6" y="2"/>
                  <a:pt x="8" y="2"/>
                </a:cubicBezTo>
                <a:cubicBezTo>
                  <a:pt x="9" y="2"/>
                  <a:pt x="12" y="2"/>
                  <a:pt x="15" y="2"/>
                </a:cubicBezTo>
                <a:cubicBezTo>
                  <a:pt x="17" y="2"/>
                  <a:pt x="19" y="2"/>
                  <a:pt x="21" y="2"/>
                </a:cubicBezTo>
                <a:cubicBezTo>
                  <a:pt x="23" y="2"/>
                  <a:pt x="25" y="2"/>
                  <a:pt x="26" y="2"/>
                </a:cubicBezTo>
                <a:cubicBezTo>
                  <a:pt x="26" y="2"/>
                  <a:pt x="27" y="3"/>
                  <a:pt x="27" y="4"/>
                </a:cubicBezTo>
                <a:cubicBezTo>
                  <a:pt x="27" y="5"/>
                  <a:pt x="27" y="5"/>
                  <a:pt x="27" y="6"/>
                </a:cubicBezTo>
                <a:cubicBezTo>
                  <a:pt x="27" y="8"/>
                  <a:pt x="27" y="9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2"/>
                  <a:pt x="27" y="15"/>
                  <a:pt x="27" y="18"/>
                </a:cubicBezTo>
                <a:cubicBezTo>
                  <a:pt x="27" y="19"/>
                  <a:pt x="27" y="20"/>
                  <a:pt x="27" y="22"/>
                </a:cubicBezTo>
                <a:cubicBezTo>
                  <a:pt x="27" y="21"/>
                  <a:pt x="28" y="21"/>
                  <a:pt x="28" y="20"/>
                </a:cubicBezTo>
                <a:cubicBezTo>
                  <a:pt x="28" y="21"/>
                  <a:pt x="28" y="22"/>
                  <a:pt x="28" y="23"/>
                </a:cubicBezTo>
                <a:cubicBezTo>
                  <a:pt x="28" y="25"/>
                  <a:pt x="28" y="24"/>
                  <a:pt x="28" y="23"/>
                </a:cubicBezTo>
                <a:cubicBezTo>
                  <a:pt x="28" y="22"/>
                  <a:pt x="28" y="23"/>
                  <a:pt x="28" y="22"/>
                </a:cubicBezTo>
                <a:cubicBezTo>
                  <a:pt x="28" y="23"/>
                  <a:pt x="28" y="23"/>
                  <a:pt x="28" y="24"/>
                </a:cubicBezTo>
                <a:cubicBezTo>
                  <a:pt x="28" y="24"/>
                  <a:pt x="28" y="22"/>
                  <a:pt x="28" y="22"/>
                </a:cubicBezTo>
                <a:cubicBezTo>
                  <a:pt x="28" y="23"/>
                  <a:pt x="28" y="24"/>
                  <a:pt x="28" y="24"/>
                </a:cubicBezTo>
                <a:cubicBezTo>
                  <a:pt x="28" y="24"/>
                  <a:pt x="28" y="22"/>
                  <a:pt x="29" y="22"/>
                </a:cubicBezTo>
                <a:cubicBezTo>
                  <a:pt x="29" y="22"/>
                  <a:pt x="28" y="24"/>
                  <a:pt x="28" y="24"/>
                </a:cubicBezTo>
                <a:cubicBezTo>
                  <a:pt x="29" y="24"/>
                  <a:pt x="29" y="24"/>
                  <a:pt x="29" y="23"/>
                </a:cubicBezTo>
                <a:cubicBezTo>
                  <a:pt x="29" y="25"/>
                  <a:pt x="29" y="27"/>
                  <a:pt x="29" y="25"/>
                </a:cubicBezTo>
                <a:cubicBezTo>
                  <a:pt x="29" y="25"/>
                  <a:pt x="29" y="26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6"/>
                  <a:pt x="29" y="26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5"/>
                  <a:pt x="29" y="24"/>
                  <a:pt x="29" y="23"/>
                </a:cubicBezTo>
                <a:cubicBezTo>
                  <a:pt x="29" y="19"/>
                  <a:pt x="30" y="15"/>
                  <a:pt x="3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263">
            <a:extLst>
              <a:ext uri="{FF2B5EF4-FFF2-40B4-BE49-F238E27FC236}">
                <a16:creationId xmlns:a16="http://schemas.microsoft.com/office/drawing/2014/main" id="{68DC10B8-C28F-4A5C-A103-0E32EC7696E0}"/>
              </a:ext>
            </a:extLst>
          </p:cNvPr>
          <p:cNvSpPr/>
          <p:nvPr/>
        </p:nvSpPr>
        <p:spPr bwMode="auto">
          <a:xfrm>
            <a:off x="3741737" y="2791281"/>
            <a:ext cx="376237" cy="273134"/>
          </a:xfrm>
          <a:custGeom>
            <a:avLst/>
            <a:gdLst>
              <a:gd name="T0" fmla="*/ 2147483647 w 11"/>
              <a:gd name="T1" fmla="*/ 2147483647 h 9"/>
              <a:gd name="T2" fmla="*/ 2147483647 w 11"/>
              <a:gd name="T3" fmla="*/ 2147483647 h 9"/>
              <a:gd name="T4" fmla="*/ 2147483647 w 11"/>
              <a:gd name="T5" fmla="*/ 2147483647 h 9"/>
              <a:gd name="T6" fmla="*/ 2147483647 w 11"/>
              <a:gd name="T7" fmla="*/ 2147483647 h 9"/>
              <a:gd name="T8" fmla="*/ 2147483647 w 11"/>
              <a:gd name="T9" fmla="*/ 2147483647 h 9"/>
              <a:gd name="T10" fmla="*/ 2147483647 w 11"/>
              <a:gd name="T11" fmla="*/ 2147483647 h 9"/>
              <a:gd name="T12" fmla="*/ 2147483647 w 11"/>
              <a:gd name="T13" fmla="*/ 2147483647 h 9"/>
              <a:gd name="T14" fmla="*/ 2147483647 w 11"/>
              <a:gd name="T15" fmla="*/ 2147483647 h 9"/>
              <a:gd name="T16" fmla="*/ 2147483647 w 11"/>
              <a:gd name="T17" fmla="*/ 2147483647 h 9"/>
              <a:gd name="T18" fmla="*/ 2147483647 w 11"/>
              <a:gd name="T19" fmla="*/ 2147483647 h 9"/>
              <a:gd name="T20" fmla="*/ 2147483647 w 11"/>
              <a:gd name="T21" fmla="*/ 2147483647 h 9"/>
              <a:gd name="T22" fmla="*/ 0 w 11"/>
              <a:gd name="T23" fmla="*/ 2147483647 h 9"/>
              <a:gd name="T24" fmla="*/ 0 w 11"/>
              <a:gd name="T25" fmla="*/ 2147483647 h 9"/>
              <a:gd name="T26" fmla="*/ 2147483647 w 11"/>
              <a:gd name="T27" fmla="*/ 2147483647 h 9"/>
              <a:gd name="T28" fmla="*/ 2147483647 w 11"/>
              <a:gd name="T29" fmla="*/ 2147483647 h 9"/>
              <a:gd name="T30" fmla="*/ 2147483647 w 11"/>
              <a:gd name="T31" fmla="*/ 2147483647 h 9"/>
              <a:gd name="T32" fmla="*/ 2147483647 w 11"/>
              <a:gd name="T33" fmla="*/ 2147483647 h 9"/>
              <a:gd name="T34" fmla="*/ 2147483647 w 11"/>
              <a:gd name="T35" fmla="*/ 2147483647 h 9"/>
              <a:gd name="T36" fmla="*/ 2147483647 w 11"/>
              <a:gd name="T37" fmla="*/ 2147483647 h 9"/>
              <a:gd name="T38" fmla="*/ 2147483647 w 11"/>
              <a:gd name="T39" fmla="*/ 2147483647 h 9"/>
              <a:gd name="T40" fmla="*/ 2147483647 w 11"/>
              <a:gd name="T41" fmla="*/ 2147483647 h 9"/>
              <a:gd name="T42" fmla="*/ 2147483647 w 11"/>
              <a:gd name="T43" fmla="*/ 2147483647 h 9"/>
              <a:gd name="T44" fmla="*/ 2147483647 w 11"/>
              <a:gd name="T45" fmla="*/ 2147483647 h 9"/>
              <a:gd name="T46" fmla="*/ 2147483647 w 11"/>
              <a:gd name="T47" fmla="*/ 2147483647 h 9"/>
              <a:gd name="T48" fmla="*/ 2147483647 w 11"/>
              <a:gd name="T49" fmla="*/ 2147483647 h 9"/>
              <a:gd name="T50" fmla="*/ 2147483647 w 11"/>
              <a:gd name="T51" fmla="*/ 2147483647 h 9"/>
              <a:gd name="T52" fmla="*/ 2147483647 w 11"/>
              <a:gd name="T53" fmla="*/ 2147483647 h 9"/>
              <a:gd name="T54" fmla="*/ 2147483647 w 11"/>
              <a:gd name="T55" fmla="*/ 2147483647 h 9"/>
              <a:gd name="T56" fmla="*/ 2147483647 w 11"/>
              <a:gd name="T57" fmla="*/ 2147483647 h 9"/>
              <a:gd name="T58" fmla="*/ 2147483647 w 11"/>
              <a:gd name="T59" fmla="*/ 2147483647 h 9"/>
              <a:gd name="T60" fmla="*/ 2147483647 w 11"/>
              <a:gd name="T61" fmla="*/ 2147483647 h 9"/>
              <a:gd name="T62" fmla="*/ 2147483647 w 11"/>
              <a:gd name="T63" fmla="*/ 2147483647 h 9"/>
              <a:gd name="T64" fmla="*/ 2147483647 w 11"/>
              <a:gd name="T65" fmla="*/ 2147483647 h 9"/>
              <a:gd name="T66" fmla="*/ 2147483647 w 11"/>
              <a:gd name="T67" fmla="*/ 2147483647 h 9"/>
              <a:gd name="T68" fmla="*/ 2147483647 w 11"/>
              <a:gd name="T69" fmla="*/ 2147483647 h 9"/>
              <a:gd name="T70" fmla="*/ 2147483647 w 11"/>
              <a:gd name="T71" fmla="*/ 2147483647 h 9"/>
              <a:gd name="T72" fmla="*/ 2147483647 w 11"/>
              <a:gd name="T73" fmla="*/ 2147483647 h 9"/>
              <a:gd name="T74" fmla="*/ 2147483647 w 11"/>
              <a:gd name="T75" fmla="*/ 2147483647 h 9"/>
              <a:gd name="T76" fmla="*/ 2147483647 w 11"/>
              <a:gd name="T77" fmla="*/ 2147483647 h 9"/>
              <a:gd name="T78" fmla="*/ 2147483647 w 11"/>
              <a:gd name="T79" fmla="*/ 2147483647 h 9"/>
              <a:gd name="T80" fmla="*/ 2147483647 w 11"/>
              <a:gd name="T81" fmla="*/ 2147483647 h 9"/>
              <a:gd name="T82" fmla="*/ 2147483647 w 11"/>
              <a:gd name="T83" fmla="*/ 2147483647 h 9"/>
              <a:gd name="T84" fmla="*/ 2147483647 w 11"/>
              <a:gd name="T85" fmla="*/ 2147483647 h 9"/>
              <a:gd name="T86" fmla="*/ 2147483647 w 11"/>
              <a:gd name="T87" fmla="*/ 0 h 9"/>
              <a:gd name="T88" fmla="*/ 2147483647 w 11"/>
              <a:gd name="T89" fmla="*/ 2147483647 h 9"/>
              <a:gd name="T90" fmla="*/ 2147483647 w 11"/>
              <a:gd name="T91" fmla="*/ 0 h 9"/>
              <a:gd name="T92" fmla="*/ 2147483647 w 11"/>
              <a:gd name="T93" fmla="*/ 0 h 9"/>
              <a:gd name="T94" fmla="*/ 2147483647 w 11"/>
              <a:gd name="T95" fmla="*/ 0 h 9"/>
              <a:gd name="T96" fmla="*/ 2147483647 w 11"/>
              <a:gd name="T97" fmla="*/ 0 h 9"/>
              <a:gd name="T98" fmla="*/ 2147483647 w 11"/>
              <a:gd name="T99" fmla="*/ 0 h 9"/>
              <a:gd name="T100" fmla="*/ 2147483647 w 11"/>
              <a:gd name="T101" fmla="*/ 0 h 9"/>
              <a:gd name="T102" fmla="*/ 2147483647 w 11"/>
              <a:gd name="T103" fmla="*/ 0 h 9"/>
              <a:gd name="T104" fmla="*/ 2147483647 w 11"/>
              <a:gd name="T105" fmla="*/ 0 h 9"/>
              <a:gd name="T106" fmla="*/ 2147483647 w 11"/>
              <a:gd name="T107" fmla="*/ 0 h 9"/>
              <a:gd name="T108" fmla="*/ 2147483647 w 11"/>
              <a:gd name="T109" fmla="*/ 0 h 9"/>
              <a:gd name="T110" fmla="*/ 2147483647 w 11"/>
              <a:gd name="T111" fmla="*/ 2147483647 h 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" h="9">
                <a:moveTo>
                  <a:pt x="5" y="2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3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7"/>
                  <a:pt x="2" y="7"/>
                  <a:pt x="3" y="7"/>
                </a:cubicBezTo>
                <a:cubicBezTo>
                  <a:pt x="3" y="7"/>
                  <a:pt x="4" y="7"/>
                  <a:pt x="4" y="7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8"/>
                  <a:pt x="7" y="9"/>
                  <a:pt x="7" y="9"/>
                </a:cubicBezTo>
                <a:cubicBezTo>
                  <a:pt x="7" y="9"/>
                  <a:pt x="8" y="9"/>
                  <a:pt x="8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10" y="8"/>
                  <a:pt x="10" y="8"/>
                </a:cubicBezTo>
                <a:cubicBezTo>
                  <a:pt x="11" y="8"/>
                  <a:pt x="11" y="9"/>
                  <a:pt x="11" y="9"/>
                </a:cubicBezTo>
                <a:cubicBezTo>
                  <a:pt x="11" y="9"/>
                  <a:pt x="11" y="8"/>
                  <a:pt x="11" y="8"/>
                </a:cubicBezTo>
                <a:cubicBezTo>
                  <a:pt x="9" y="8"/>
                  <a:pt x="7" y="7"/>
                  <a:pt x="5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7" y="3"/>
                  <a:pt x="8" y="3"/>
                  <a:pt x="8" y="3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10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9" y="0"/>
                  <a:pt x="9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8" y="0"/>
                </a:cubicBezTo>
                <a:cubicBezTo>
                  <a:pt x="8" y="1"/>
                  <a:pt x="6" y="1"/>
                  <a:pt x="5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>
            <a:extLst>
              <a:ext uri="{FF2B5EF4-FFF2-40B4-BE49-F238E27FC236}">
                <a16:creationId xmlns:a16="http://schemas.microsoft.com/office/drawing/2014/main" id="{C80121DA-5CFC-486B-BD28-50C7D63C3FE2}"/>
              </a:ext>
            </a:extLst>
          </p:cNvPr>
          <p:cNvGrpSpPr/>
          <p:nvPr/>
        </p:nvGrpSpPr>
        <p:grpSpPr bwMode="auto">
          <a:xfrm>
            <a:off x="4571999" y="2254540"/>
            <a:ext cx="720725" cy="1573699"/>
            <a:chOff x="5728226" y="1358114"/>
            <a:chExt cx="720805" cy="1573676"/>
          </a:xfrm>
          <a:solidFill>
            <a:schemeClr val="bg1">
              <a:lumMod val="65000"/>
            </a:schemeClr>
          </a:solidFill>
        </p:grpSpPr>
        <p:sp>
          <p:nvSpPr>
            <p:cNvPr id="14" name="Freeform 264">
              <a:extLst>
                <a:ext uri="{FF2B5EF4-FFF2-40B4-BE49-F238E27FC236}">
                  <a16:creationId xmlns:a16="http://schemas.microsoft.com/office/drawing/2014/main" id="{9CF7270F-E23C-49A0-9B1D-E5485A6B4158}"/>
                </a:ext>
              </a:extLst>
            </p:cNvPr>
            <p:cNvSpPr/>
            <p:nvPr/>
          </p:nvSpPr>
          <p:spPr bwMode="auto">
            <a:xfrm>
              <a:off x="6072246" y="1358114"/>
              <a:ext cx="376785" cy="273217"/>
            </a:xfrm>
            <a:custGeom>
              <a:avLst/>
              <a:gdLst>
                <a:gd name="T0" fmla="*/ 2147483647 w 11"/>
                <a:gd name="T1" fmla="*/ 2147483647 h 9"/>
                <a:gd name="T2" fmla="*/ 2147483647 w 11"/>
                <a:gd name="T3" fmla="*/ 2147483647 h 9"/>
                <a:gd name="T4" fmla="*/ 2147483647 w 11"/>
                <a:gd name="T5" fmla="*/ 2147483647 h 9"/>
                <a:gd name="T6" fmla="*/ 2147483647 w 11"/>
                <a:gd name="T7" fmla="*/ 2147483647 h 9"/>
                <a:gd name="T8" fmla="*/ 2147483647 w 11"/>
                <a:gd name="T9" fmla="*/ 2147483647 h 9"/>
                <a:gd name="T10" fmla="*/ 2147483647 w 11"/>
                <a:gd name="T11" fmla="*/ 2147483647 h 9"/>
                <a:gd name="T12" fmla="*/ 2147483647 w 11"/>
                <a:gd name="T13" fmla="*/ 2147483647 h 9"/>
                <a:gd name="T14" fmla="*/ 2147483647 w 11"/>
                <a:gd name="T15" fmla="*/ 2147483647 h 9"/>
                <a:gd name="T16" fmla="*/ 2147483647 w 11"/>
                <a:gd name="T17" fmla="*/ 2147483647 h 9"/>
                <a:gd name="T18" fmla="*/ 2147483647 w 11"/>
                <a:gd name="T19" fmla="*/ 2147483647 h 9"/>
                <a:gd name="T20" fmla="*/ 2147483647 w 11"/>
                <a:gd name="T21" fmla="*/ 2147483647 h 9"/>
                <a:gd name="T22" fmla="*/ 2147483647 w 11"/>
                <a:gd name="T23" fmla="*/ 2147483647 h 9"/>
                <a:gd name="T24" fmla="*/ 2147483647 w 11"/>
                <a:gd name="T25" fmla="*/ 2147483647 h 9"/>
                <a:gd name="T26" fmla="*/ 2147483647 w 11"/>
                <a:gd name="T27" fmla="*/ 2147483647 h 9"/>
                <a:gd name="T28" fmla="*/ 2147483647 w 11"/>
                <a:gd name="T29" fmla="*/ 2147483647 h 9"/>
                <a:gd name="T30" fmla="*/ 2147483647 w 11"/>
                <a:gd name="T31" fmla="*/ 2147483647 h 9"/>
                <a:gd name="T32" fmla="*/ 2147483647 w 11"/>
                <a:gd name="T33" fmla="*/ 2147483647 h 9"/>
                <a:gd name="T34" fmla="*/ 2147483647 w 11"/>
                <a:gd name="T35" fmla="*/ 2147483647 h 9"/>
                <a:gd name="T36" fmla="*/ 2147483647 w 11"/>
                <a:gd name="T37" fmla="*/ 0 h 9"/>
                <a:gd name="T38" fmla="*/ 2147483647 w 11"/>
                <a:gd name="T39" fmla="*/ 0 h 9"/>
                <a:gd name="T40" fmla="*/ 2147483647 w 11"/>
                <a:gd name="T41" fmla="*/ 0 h 9"/>
                <a:gd name="T42" fmla="*/ 2147483647 w 11"/>
                <a:gd name="T43" fmla="*/ 0 h 9"/>
                <a:gd name="T44" fmla="*/ 0 w 11"/>
                <a:gd name="T45" fmla="*/ 0 h 9"/>
                <a:gd name="T46" fmla="*/ 0 w 11"/>
                <a:gd name="T47" fmla="*/ 0 h 9"/>
                <a:gd name="T48" fmla="*/ 2147483647 w 11"/>
                <a:gd name="T49" fmla="*/ 2147483647 h 9"/>
                <a:gd name="T50" fmla="*/ 2147483647 w 11"/>
                <a:gd name="T51" fmla="*/ 2147483647 h 9"/>
                <a:gd name="T52" fmla="*/ 2147483647 w 11"/>
                <a:gd name="T53" fmla="*/ 2147483647 h 9"/>
                <a:gd name="T54" fmla="*/ 2147483647 w 11"/>
                <a:gd name="T55" fmla="*/ 2147483647 h 9"/>
                <a:gd name="T56" fmla="*/ 2147483647 w 11"/>
                <a:gd name="T57" fmla="*/ 2147483647 h 9"/>
                <a:gd name="T58" fmla="*/ 2147483647 w 11"/>
                <a:gd name="T59" fmla="*/ 2147483647 h 9"/>
                <a:gd name="T60" fmla="*/ 2147483647 w 11"/>
                <a:gd name="T61" fmla="*/ 2147483647 h 9"/>
                <a:gd name="T62" fmla="*/ 2147483647 w 11"/>
                <a:gd name="T63" fmla="*/ 2147483647 h 9"/>
                <a:gd name="T64" fmla="*/ 2147483647 w 11"/>
                <a:gd name="T65" fmla="*/ 2147483647 h 9"/>
                <a:gd name="T66" fmla="*/ 2147483647 w 11"/>
                <a:gd name="T67" fmla="*/ 2147483647 h 9"/>
                <a:gd name="T68" fmla="*/ 2147483647 w 11"/>
                <a:gd name="T69" fmla="*/ 2147483647 h 9"/>
                <a:gd name="T70" fmla="*/ 2147483647 w 11"/>
                <a:gd name="T71" fmla="*/ 2147483647 h 9"/>
                <a:gd name="T72" fmla="*/ 2147483647 w 11"/>
                <a:gd name="T73" fmla="*/ 2147483647 h 9"/>
                <a:gd name="T74" fmla="*/ 2147483647 w 11"/>
                <a:gd name="T75" fmla="*/ 2147483647 h 9"/>
                <a:gd name="T76" fmla="*/ 2147483647 w 11"/>
                <a:gd name="T77" fmla="*/ 2147483647 h 9"/>
                <a:gd name="T78" fmla="*/ 2147483647 w 11"/>
                <a:gd name="T79" fmla="*/ 2147483647 h 9"/>
                <a:gd name="T80" fmla="*/ 2147483647 w 11"/>
                <a:gd name="T81" fmla="*/ 2147483647 h 9"/>
                <a:gd name="T82" fmla="*/ 2147483647 w 11"/>
                <a:gd name="T83" fmla="*/ 2147483647 h 9"/>
                <a:gd name="T84" fmla="*/ 2147483647 w 11"/>
                <a:gd name="T85" fmla="*/ 2147483647 h 9"/>
                <a:gd name="T86" fmla="*/ 2147483647 w 11"/>
                <a:gd name="T87" fmla="*/ 2147483647 h 9"/>
                <a:gd name="T88" fmla="*/ 2147483647 w 11"/>
                <a:gd name="T89" fmla="*/ 2147483647 h 9"/>
                <a:gd name="T90" fmla="*/ 2147483647 w 11"/>
                <a:gd name="T91" fmla="*/ 2147483647 h 9"/>
                <a:gd name="T92" fmla="*/ 2147483647 w 11"/>
                <a:gd name="T93" fmla="*/ 2147483647 h 9"/>
                <a:gd name="T94" fmla="*/ 2147483647 w 11"/>
                <a:gd name="T95" fmla="*/ 2147483647 h 9"/>
                <a:gd name="T96" fmla="*/ 2147483647 w 11"/>
                <a:gd name="T97" fmla="*/ 2147483647 h 9"/>
                <a:gd name="T98" fmla="*/ 2147483647 w 11"/>
                <a:gd name="T99" fmla="*/ 2147483647 h 9"/>
                <a:gd name="T100" fmla="*/ 2147483647 w 11"/>
                <a:gd name="T101" fmla="*/ 2147483647 h 9"/>
                <a:gd name="T102" fmla="*/ 2147483647 w 11"/>
                <a:gd name="T103" fmla="*/ 2147483647 h 9"/>
                <a:gd name="T104" fmla="*/ 2147483647 w 11"/>
                <a:gd name="T105" fmla="*/ 2147483647 h 9"/>
                <a:gd name="T106" fmla="*/ 2147483647 w 11"/>
                <a:gd name="T107" fmla="*/ 2147483647 h 9"/>
                <a:gd name="T108" fmla="*/ 2147483647 w 11"/>
                <a:gd name="T109" fmla="*/ 2147483647 h 9"/>
                <a:gd name="T110" fmla="*/ 2147483647 w 11"/>
                <a:gd name="T111" fmla="*/ 2147483647 h 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" h="9"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1" y="8"/>
                    <a:pt x="1" y="9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4" y="8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5">
              <a:extLst>
                <a:ext uri="{FF2B5EF4-FFF2-40B4-BE49-F238E27FC236}">
                  <a16:creationId xmlns:a16="http://schemas.microsoft.com/office/drawing/2014/main" id="{5F63D210-F626-4321-A9A2-B141F5C6303D}"/>
                </a:ext>
              </a:extLst>
            </p:cNvPr>
            <p:cNvSpPr/>
            <p:nvPr/>
          </p:nvSpPr>
          <p:spPr bwMode="auto">
            <a:xfrm>
              <a:off x="5728226" y="1404229"/>
              <a:ext cx="532413" cy="1527561"/>
            </a:xfrm>
            <a:custGeom>
              <a:avLst/>
              <a:gdLst>
                <a:gd name="T0" fmla="*/ 2147483647 w 31"/>
                <a:gd name="T1" fmla="*/ 2147483647 h 28"/>
                <a:gd name="T2" fmla="*/ 2147483647 w 31"/>
                <a:gd name="T3" fmla="*/ 2147483647 h 28"/>
                <a:gd name="T4" fmla="*/ 2147483647 w 31"/>
                <a:gd name="T5" fmla="*/ 2147483647 h 28"/>
                <a:gd name="T6" fmla="*/ 2147483647 w 31"/>
                <a:gd name="T7" fmla="*/ 2147483647 h 28"/>
                <a:gd name="T8" fmla="*/ 2147483647 w 31"/>
                <a:gd name="T9" fmla="*/ 2147483647 h 28"/>
                <a:gd name="T10" fmla="*/ 2147483647 w 31"/>
                <a:gd name="T11" fmla="*/ 2147483647 h 28"/>
                <a:gd name="T12" fmla="*/ 2147483647 w 31"/>
                <a:gd name="T13" fmla="*/ 2147483647 h 28"/>
                <a:gd name="T14" fmla="*/ 2147483647 w 31"/>
                <a:gd name="T15" fmla="*/ 2147483647 h 28"/>
                <a:gd name="T16" fmla="*/ 2147483647 w 31"/>
                <a:gd name="T17" fmla="*/ 2147483647 h 28"/>
                <a:gd name="T18" fmla="*/ 2147483647 w 31"/>
                <a:gd name="T19" fmla="*/ 2147483647 h 28"/>
                <a:gd name="T20" fmla="*/ 2147483647 w 31"/>
                <a:gd name="T21" fmla="*/ 2147483647 h 28"/>
                <a:gd name="T22" fmla="*/ 2147483647 w 31"/>
                <a:gd name="T23" fmla="*/ 2147483647 h 28"/>
                <a:gd name="T24" fmla="*/ 2147483647 w 31"/>
                <a:gd name="T25" fmla="*/ 2147483647 h 28"/>
                <a:gd name="T26" fmla="*/ 2147483647 w 31"/>
                <a:gd name="T27" fmla="*/ 2147483647 h 28"/>
                <a:gd name="T28" fmla="*/ 2147483647 w 31"/>
                <a:gd name="T29" fmla="*/ 2147483647 h 28"/>
                <a:gd name="T30" fmla="*/ 2147483647 w 31"/>
                <a:gd name="T31" fmla="*/ 2147483647 h 28"/>
                <a:gd name="T32" fmla="*/ 2147483647 w 31"/>
                <a:gd name="T33" fmla="*/ 2147483647 h 28"/>
                <a:gd name="T34" fmla="*/ 2147483647 w 31"/>
                <a:gd name="T35" fmla="*/ 2147483647 h 28"/>
                <a:gd name="T36" fmla="*/ 0 w 31"/>
                <a:gd name="T37" fmla="*/ 2147483647 h 28"/>
                <a:gd name="T38" fmla="*/ 0 w 31"/>
                <a:gd name="T39" fmla="*/ 2147483647 h 28"/>
                <a:gd name="T40" fmla="*/ 0 w 31"/>
                <a:gd name="T41" fmla="*/ 2147483647 h 28"/>
                <a:gd name="T42" fmla="*/ 0 w 31"/>
                <a:gd name="T43" fmla="*/ 2147483647 h 28"/>
                <a:gd name="T44" fmla="*/ 2147483647 w 31"/>
                <a:gd name="T45" fmla="*/ 2147483647 h 28"/>
                <a:gd name="T46" fmla="*/ 2147483647 w 31"/>
                <a:gd name="T47" fmla="*/ 2147483647 h 28"/>
                <a:gd name="T48" fmla="*/ 2147483647 w 31"/>
                <a:gd name="T49" fmla="*/ 2147483647 h 28"/>
                <a:gd name="T50" fmla="*/ 2147483647 w 31"/>
                <a:gd name="T51" fmla="*/ 2147483647 h 28"/>
                <a:gd name="T52" fmla="*/ 2147483647 w 31"/>
                <a:gd name="T53" fmla="*/ 2147483647 h 28"/>
                <a:gd name="T54" fmla="*/ 2147483647 w 31"/>
                <a:gd name="T55" fmla="*/ 2147483647 h 28"/>
                <a:gd name="T56" fmla="*/ 2147483647 w 31"/>
                <a:gd name="T57" fmla="*/ 2147483647 h 28"/>
                <a:gd name="T58" fmla="*/ 2147483647 w 31"/>
                <a:gd name="T59" fmla="*/ 2147483647 h 28"/>
                <a:gd name="T60" fmla="*/ 2147483647 w 31"/>
                <a:gd name="T61" fmla="*/ 2147483647 h 28"/>
                <a:gd name="T62" fmla="*/ 2147483647 w 31"/>
                <a:gd name="T63" fmla="*/ 2147483647 h 28"/>
                <a:gd name="T64" fmla="*/ 2147483647 w 31"/>
                <a:gd name="T65" fmla="*/ 2147483647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2" y="12"/>
                  </a:moveTo>
                  <a:cubicBezTo>
                    <a:pt x="2" y="12"/>
                    <a:pt x="2" y="13"/>
                    <a:pt x="2" y="12"/>
                  </a:cubicBezTo>
                  <a:cubicBezTo>
                    <a:pt x="2" y="11"/>
                    <a:pt x="2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7"/>
                    <a:pt x="2" y="6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3"/>
                    <a:pt x="16" y="3"/>
                    <a:pt x="21" y="2"/>
                  </a:cubicBezTo>
                  <a:cubicBezTo>
                    <a:pt x="23" y="2"/>
                    <a:pt x="24" y="2"/>
                    <a:pt x="25" y="2"/>
                  </a:cubicBezTo>
                  <a:cubicBezTo>
                    <a:pt x="26" y="2"/>
                    <a:pt x="28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1" y="2"/>
                    <a:pt x="31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2"/>
                    <a:pt x="28" y="2"/>
                  </a:cubicBezTo>
                  <a:cubicBezTo>
                    <a:pt x="27" y="2"/>
                    <a:pt x="26" y="2"/>
                    <a:pt x="26" y="2"/>
                  </a:cubicBezTo>
                  <a:cubicBezTo>
                    <a:pt x="26" y="2"/>
                    <a:pt x="25" y="2"/>
                    <a:pt x="22" y="2"/>
                  </a:cubicBezTo>
                  <a:cubicBezTo>
                    <a:pt x="21" y="2"/>
                    <a:pt x="20" y="3"/>
                    <a:pt x="20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2" y="2"/>
                    <a:pt x="24" y="2"/>
                    <a:pt x="26" y="2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29" y="3"/>
                    <a:pt x="29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30" y="2"/>
                    <a:pt x="30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6" y="1"/>
                    <a:pt x="22" y="1"/>
                    <a:pt x="18" y="1"/>
                  </a:cubicBezTo>
                  <a:cubicBezTo>
                    <a:pt x="16" y="1"/>
                    <a:pt x="11" y="0"/>
                    <a:pt x="5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8"/>
                    <a:pt x="0" y="20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1" y="23"/>
                    <a:pt x="1" y="24"/>
                    <a:pt x="1" y="25"/>
                  </a:cubicBezTo>
                  <a:cubicBezTo>
                    <a:pt x="2" y="27"/>
                    <a:pt x="2" y="25"/>
                    <a:pt x="2" y="25"/>
                  </a:cubicBezTo>
                  <a:cubicBezTo>
                    <a:pt x="2" y="24"/>
                    <a:pt x="2" y="25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4"/>
                    <a:pt x="2" y="24"/>
                  </a:cubicBezTo>
                  <a:cubicBezTo>
                    <a:pt x="2" y="24"/>
                    <a:pt x="2" y="26"/>
                    <a:pt x="2" y="26"/>
                  </a:cubicBezTo>
                  <a:cubicBezTo>
                    <a:pt x="2" y="26"/>
                    <a:pt x="2" y="25"/>
                    <a:pt x="2" y="25"/>
                  </a:cubicBezTo>
                  <a:cubicBezTo>
                    <a:pt x="3" y="27"/>
                    <a:pt x="3" y="28"/>
                    <a:pt x="3" y="26"/>
                  </a:cubicBezTo>
                  <a:cubicBezTo>
                    <a:pt x="3" y="26"/>
                    <a:pt x="3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2" y="21"/>
                    <a:pt x="2" y="17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5">
            <a:extLst>
              <a:ext uri="{FF2B5EF4-FFF2-40B4-BE49-F238E27FC236}">
                <a16:creationId xmlns:a16="http://schemas.microsoft.com/office/drawing/2014/main" id="{F6490AFB-12AF-41BC-B1FA-B69ED22A163A}"/>
              </a:ext>
            </a:extLst>
          </p:cNvPr>
          <p:cNvGrpSpPr/>
          <p:nvPr/>
        </p:nvGrpSpPr>
        <p:grpSpPr bwMode="auto">
          <a:xfrm>
            <a:off x="4497386" y="3231154"/>
            <a:ext cx="1389062" cy="779703"/>
            <a:chOff x="5936542" y="1775472"/>
            <a:chExt cx="1388032" cy="779371"/>
          </a:xfrm>
          <a:solidFill>
            <a:schemeClr val="bg1">
              <a:lumMod val="65000"/>
            </a:schemeClr>
          </a:solidFill>
        </p:grpSpPr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2DB46A77-3A98-46B1-AF6F-45FF1CC88A82}"/>
                </a:ext>
              </a:extLst>
            </p:cNvPr>
            <p:cNvSpPr/>
            <p:nvPr/>
          </p:nvSpPr>
          <p:spPr bwMode="auto">
            <a:xfrm>
              <a:off x="5936542" y="1918565"/>
              <a:ext cx="1371294" cy="636278"/>
            </a:xfrm>
            <a:custGeom>
              <a:avLst/>
              <a:gdLst>
                <a:gd name="T0" fmla="*/ 2147483647 w 62"/>
                <a:gd name="T1" fmla="*/ 2147483647 h 32"/>
                <a:gd name="T2" fmla="*/ 2147483647 w 62"/>
                <a:gd name="T3" fmla="*/ 2147483647 h 32"/>
                <a:gd name="T4" fmla="*/ 2147483647 w 62"/>
                <a:gd name="T5" fmla="*/ 2147483647 h 32"/>
                <a:gd name="T6" fmla="*/ 2147483647 w 62"/>
                <a:gd name="T7" fmla="*/ 2147483647 h 32"/>
                <a:gd name="T8" fmla="*/ 2147483647 w 62"/>
                <a:gd name="T9" fmla="*/ 2147483647 h 32"/>
                <a:gd name="T10" fmla="*/ 2147483647 w 62"/>
                <a:gd name="T11" fmla="*/ 2147483647 h 32"/>
                <a:gd name="T12" fmla="*/ 2147483647 w 62"/>
                <a:gd name="T13" fmla="*/ 2147483647 h 32"/>
                <a:gd name="T14" fmla="*/ 2147483647 w 62"/>
                <a:gd name="T15" fmla="*/ 2147483647 h 32"/>
                <a:gd name="T16" fmla="*/ 2147483647 w 62"/>
                <a:gd name="T17" fmla="*/ 2147483647 h 32"/>
                <a:gd name="T18" fmla="*/ 2147483647 w 62"/>
                <a:gd name="T19" fmla="*/ 2147483647 h 32"/>
                <a:gd name="T20" fmla="*/ 2147483647 w 62"/>
                <a:gd name="T21" fmla="*/ 2147483647 h 32"/>
                <a:gd name="T22" fmla="*/ 2147483647 w 62"/>
                <a:gd name="T23" fmla="*/ 2147483647 h 32"/>
                <a:gd name="T24" fmla="*/ 2147483647 w 62"/>
                <a:gd name="T25" fmla="*/ 2147483647 h 32"/>
                <a:gd name="T26" fmla="*/ 2147483647 w 62"/>
                <a:gd name="T27" fmla="*/ 2147483647 h 32"/>
                <a:gd name="T28" fmla="*/ 2147483647 w 62"/>
                <a:gd name="T29" fmla="*/ 2147483647 h 32"/>
                <a:gd name="T30" fmla="*/ 2147483647 w 62"/>
                <a:gd name="T31" fmla="*/ 2147483647 h 32"/>
                <a:gd name="T32" fmla="*/ 2147483647 w 62"/>
                <a:gd name="T33" fmla="*/ 2147483647 h 32"/>
                <a:gd name="T34" fmla="*/ 2147483647 w 62"/>
                <a:gd name="T35" fmla="*/ 2147483647 h 32"/>
                <a:gd name="T36" fmla="*/ 2147483647 w 62"/>
                <a:gd name="T37" fmla="*/ 2147483647 h 32"/>
                <a:gd name="T38" fmla="*/ 2147483647 w 62"/>
                <a:gd name="T39" fmla="*/ 2147483647 h 32"/>
                <a:gd name="T40" fmla="*/ 2147483647 w 62"/>
                <a:gd name="T41" fmla="*/ 0 h 32"/>
                <a:gd name="T42" fmla="*/ 2147483647 w 62"/>
                <a:gd name="T43" fmla="*/ 2147483647 h 32"/>
                <a:gd name="T44" fmla="*/ 2147483647 w 62"/>
                <a:gd name="T45" fmla="*/ 2147483647 h 32"/>
                <a:gd name="T46" fmla="*/ 2147483647 w 62"/>
                <a:gd name="T47" fmla="*/ 2147483647 h 32"/>
                <a:gd name="T48" fmla="*/ 0 w 62"/>
                <a:gd name="T49" fmla="*/ 2147483647 h 32"/>
                <a:gd name="T50" fmla="*/ 0 w 62"/>
                <a:gd name="T51" fmla="*/ 2147483647 h 32"/>
                <a:gd name="T52" fmla="*/ 0 w 62"/>
                <a:gd name="T53" fmla="*/ 2147483647 h 32"/>
                <a:gd name="T54" fmla="*/ 0 w 62"/>
                <a:gd name="T55" fmla="*/ 2147483647 h 32"/>
                <a:gd name="T56" fmla="*/ 0 w 62"/>
                <a:gd name="T57" fmla="*/ 2147483647 h 32"/>
                <a:gd name="T58" fmla="*/ 0 w 62"/>
                <a:gd name="T59" fmla="*/ 2147483647 h 32"/>
                <a:gd name="T60" fmla="*/ 0 w 62"/>
                <a:gd name="T61" fmla="*/ 2147483647 h 32"/>
                <a:gd name="T62" fmla="*/ 0 w 62"/>
                <a:gd name="T63" fmla="*/ 2147483647 h 32"/>
                <a:gd name="T64" fmla="*/ 0 w 62"/>
                <a:gd name="T65" fmla="*/ 2147483647 h 32"/>
                <a:gd name="T66" fmla="*/ 2147483647 w 62"/>
                <a:gd name="T67" fmla="*/ 2147483647 h 32"/>
                <a:gd name="T68" fmla="*/ 2147483647 w 62"/>
                <a:gd name="T69" fmla="*/ 2147483647 h 32"/>
                <a:gd name="T70" fmla="*/ 2147483647 w 62"/>
                <a:gd name="T71" fmla="*/ 2147483647 h 32"/>
                <a:gd name="T72" fmla="*/ 2147483647 w 62"/>
                <a:gd name="T73" fmla="*/ 2147483647 h 32"/>
                <a:gd name="T74" fmla="*/ 2147483647 w 62"/>
                <a:gd name="T75" fmla="*/ 2147483647 h 32"/>
                <a:gd name="T76" fmla="*/ 2147483647 w 62"/>
                <a:gd name="T77" fmla="*/ 2147483647 h 32"/>
                <a:gd name="T78" fmla="*/ 2147483647 w 62"/>
                <a:gd name="T79" fmla="*/ 2147483647 h 32"/>
                <a:gd name="T80" fmla="*/ 2147483647 w 62"/>
                <a:gd name="T81" fmla="*/ 2147483647 h 32"/>
                <a:gd name="T82" fmla="*/ 2147483647 w 62"/>
                <a:gd name="T83" fmla="*/ 2147483647 h 32"/>
                <a:gd name="T84" fmla="*/ 2147483647 w 62"/>
                <a:gd name="T85" fmla="*/ 2147483647 h 32"/>
                <a:gd name="T86" fmla="*/ 2147483647 w 62"/>
                <a:gd name="T87" fmla="*/ 2147483647 h 32"/>
                <a:gd name="T88" fmla="*/ 2147483647 w 62"/>
                <a:gd name="T89" fmla="*/ 2147483647 h 32"/>
                <a:gd name="T90" fmla="*/ 2147483647 w 62"/>
                <a:gd name="T91" fmla="*/ 2147483647 h 32"/>
                <a:gd name="T92" fmla="*/ 2147483647 w 62"/>
                <a:gd name="T93" fmla="*/ 2147483647 h 32"/>
                <a:gd name="T94" fmla="*/ 2147483647 w 62"/>
                <a:gd name="T95" fmla="*/ 2147483647 h 32"/>
                <a:gd name="T96" fmla="*/ 2147483647 w 62"/>
                <a:gd name="T97" fmla="*/ 2147483647 h 32"/>
                <a:gd name="T98" fmla="*/ 2147483647 w 62"/>
                <a:gd name="T99" fmla="*/ 2147483647 h 32"/>
                <a:gd name="T100" fmla="*/ 2147483647 w 62"/>
                <a:gd name="T101" fmla="*/ 2147483647 h 32"/>
                <a:gd name="T102" fmla="*/ 2147483647 w 62"/>
                <a:gd name="T103" fmla="*/ 2147483647 h 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2" h="32">
                  <a:moveTo>
                    <a:pt x="3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21" y="3"/>
                    <a:pt x="27" y="3"/>
                    <a:pt x="34" y="3"/>
                  </a:cubicBezTo>
                  <a:cubicBezTo>
                    <a:pt x="36" y="3"/>
                    <a:pt x="37" y="3"/>
                    <a:pt x="38" y="3"/>
                  </a:cubicBezTo>
                  <a:cubicBezTo>
                    <a:pt x="41" y="3"/>
                    <a:pt x="43" y="3"/>
                    <a:pt x="45" y="3"/>
                  </a:cubicBezTo>
                  <a:cubicBezTo>
                    <a:pt x="45" y="3"/>
                    <a:pt x="50" y="2"/>
                    <a:pt x="49" y="2"/>
                  </a:cubicBezTo>
                  <a:cubicBezTo>
                    <a:pt x="50" y="2"/>
                    <a:pt x="52" y="2"/>
                    <a:pt x="52" y="2"/>
                  </a:cubicBezTo>
                  <a:cubicBezTo>
                    <a:pt x="53" y="2"/>
                    <a:pt x="54" y="1"/>
                    <a:pt x="57" y="1"/>
                  </a:cubicBezTo>
                  <a:cubicBezTo>
                    <a:pt x="59" y="1"/>
                    <a:pt x="61" y="1"/>
                    <a:pt x="61" y="1"/>
                  </a:cubicBezTo>
                  <a:cubicBezTo>
                    <a:pt x="62" y="0"/>
                    <a:pt x="60" y="0"/>
                    <a:pt x="60" y="0"/>
                  </a:cubicBezTo>
                  <a:cubicBezTo>
                    <a:pt x="50" y="1"/>
                    <a:pt x="40" y="2"/>
                    <a:pt x="29" y="1"/>
                  </a:cubicBezTo>
                  <a:cubicBezTo>
                    <a:pt x="27" y="2"/>
                    <a:pt x="21" y="1"/>
                    <a:pt x="13" y="1"/>
                  </a:cubicBezTo>
                  <a:cubicBezTo>
                    <a:pt x="9" y="1"/>
                    <a:pt x="6" y="2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22"/>
                    <a:pt x="0" y="24"/>
                    <a:pt x="0" y="25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1" y="26"/>
                    <a:pt x="1" y="27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5"/>
                    <a:pt x="1" y="26"/>
                  </a:cubicBezTo>
                  <a:cubicBezTo>
                    <a:pt x="1" y="27"/>
                    <a:pt x="1" y="28"/>
                    <a:pt x="1" y="29"/>
                  </a:cubicBezTo>
                  <a:cubicBezTo>
                    <a:pt x="1" y="28"/>
                    <a:pt x="1" y="26"/>
                    <a:pt x="1" y="26"/>
                  </a:cubicBezTo>
                  <a:cubicBezTo>
                    <a:pt x="1" y="26"/>
                    <a:pt x="1" y="28"/>
                    <a:pt x="1" y="28"/>
                  </a:cubicBezTo>
                  <a:cubicBezTo>
                    <a:pt x="1" y="29"/>
                    <a:pt x="1" y="28"/>
                    <a:pt x="1" y="27"/>
                  </a:cubicBezTo>
                  <a:cubicBezTo>
                    <a:pt x="1" y="30"/>
                    <a:pt x="1" y="31"/>
                    <a:pt x="2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28"/>
                    <a:pt x="2" y="27"/>
                  </a:cubicBezTo>
                  <a:cubicBezTo>
                    <a:pt x="2" y="22"/>
                    <a:pt x="2" y="1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9">
              <a:extLst>
                <a:ext uri="{FF2B5EF4-FFF2-40B4-BE49-F238E27FC236}">
                  <a16:creationId xmlns:a16="http://schemas.microsoft.com/office/drawing/2014/main" id="{42BAFCF9-5278-44AF-8EA7-56C592D1F866}"/>
                </a:ext>
              </a:extLst>
            </p:cNvPr>
            <p:cNvSpPr/>
            <p:nvPr/>
          </p:nvSpPr>
          <p:spPr bwMode="auto">
            <a:xfrm>
              <a:off x="7019842" y="1775472"/>
              <a:ext cx="304732" cy="391194"/>
            </a:xfrm>
            <a:custGeom>
              <a:avLst/>
              <a:gdLst>
                <a:gd name="T0" fmla="*/ 2147483647 w 14"/>
                <a:gd name="T1" fmla="*/ 2147483647 h 20"/>
                <a:gd name="T2" fmla="*/ 2147483647 w 14"/>
                <a:gd name="T3" fmla="*/ 2147483647 h 20"/>
                <a:gd name="T4" fmla="*/ 2147483647 w 14"/>
                <a:gd name="T5" fmla="*/ 2147483647 h 20"/>
                <a:gd name="T6" fmla="*/ 2147483647 w 14"/>
                <a:gd name="T7" fmla="*/ 2147483647 h 20"/>
                <a:gd name="T8" fmla="*/ 2147483647 w 14"/>
                <a:gd name="T9" fmla="*/ 2147483647 h 20"/>
                <a:gd name="T10" fmla="*/ 2147483647 w 14"/>
                <a:gd name="T11" fmla="*/ 2147483647 h 20"/>
                <a:gd name="T12" fmla="*/ 2147483647 w 14"/>
                <a:gd name="T13" fmla="*/ 2147483647 h 20"/>
                <a:gd name="T14" fmla="*/ 2147483647 w 14"/>
                <a:gd name="T15" fmla="*/ 2147483647 h 20"/>
                <a:gd name="T16" fmla="*/ 2147483647 w 14"/>
                <a:gd name="T17" fmla="*/ 2147483647 h 20"/>
                <a:gd name="T18" fmla="*/ 2147483647 w 14"/>
                <a:gd name="T19" fmla="*/ 2147483647 h 20"/>
                <a:gd name="T20" fmla="*/ 2147483647 w 14"/>
                <a:gd name="T21" fmla="*/ 2147483647 h 20"/>
                <a:gd name="T22" fmla="*/ 2147483647 w 14"/>
                <a:gd name="T23" fmla="*/ 2147483647 h 20"/>
                <a:gd name="T24" fmla="*/ 2147483647 w 14"/>
                <a:gd name="T25" fmla="*/ 2147483647 h 20"/>
                <a:gd name="T26" fmla="*/ 2147483647 w 14"/>
                <a:gd name="T27" fmla="*/ 2147483647 h 20"/>
                <a:gd name="T28" fmla="*/ 2147483647 w 14"/>
                <a:gd name="T29" fmla="*/ 2147483647 h 20"/>
                <a:gd name="T30" fmla="*/ 2147483647 w 14"/>
                <a:gd name="T31" fmla="*/ 2147483647 h 20"/>
                <a:gd name="T32" fmla="*/ 2147483647 w 14"/>
                <a:gd name="T33" fmla="*/ 2147483647 h 20"/>
                <a:gd name="T34" fmla="*/ 2147483647 w 14"/>
                <a:gd name="T35" fmla="*/ 2147483647 h 20"/>
                <a:gd name="T36" fmla="*/ 2147483647 w 14"/>
                <a:gd name="T37" fmla="*/ 2147483647 h 20"/>
                <a:gd name="T38" fmla="*/ 2147483647 w 14"/>
                <a:gd name="T39" fmla="*/ 2147483647 h 20"/>
                <a:gd name="T40" fmla="*/ 2147483647 w 14"/>
                <a:gd name="T41" fmla="*/ 2147483647 h 20"/>
                <a:gd name="T42" fmla="*/ 2147483647 w 14"/>
                <a:gd name="T43" fmla="*/ 2147483647 h 20"/>
                <a:gd name="T44" fmla="*/ 2147483647 w 14"/>
                <a:gd name="T45" fmla="*/ 2147483647 h 20"/>
                <a:gd name="T46" fmla="*/ 2147483647 w 14"/>
                <a:gd name="T47" fmla="*/ 2147483647 h 20"/>
                <a:gd name="T48" fmla="*/ 2147483647 w 14"/>
                <a:gd name="T49" fmla="*/ 2147483647 h 20"/>
                <a:gd name="T50" fmla="*/ 2147483647 w 14"/>
                <a:gd name="T51" fmla="*/ 2147483647 h 20"/>
                <a:gd name="T52" fmla="*/ 2147483647 w 14"/>
                <a:gd name="T53" fmla="*/ 2147483647 h 20"/>
                <a:gd name="T54" fmla="*/ 2147483647 w 14"/>
                <a:gd name="T55" fmla="*/ 2147483647 h 20"/>
                <a:gd name="T56" fmla="*/ 2147483647 w 14"/>
                <a:gd name="T57" fmla="*/ 2147483647 h 20"/>
                <a:gd name="T58" fmla="*/ 2147483647 w 14"/>
                <a:gd name="T59" fmla="*/ 2147483647 h 20"/>
                <a:gd name="T60" fmla="*/ 2147483647 w 14"/>
                <a:gd name="T61" fmla="*/ 0 h 20"/>
                <a:gd name="T62" fmla="*/ 2147483647 w 14"/>
                <a:gd name="T63" fmla="*/ 2147483647 h 20"/>
                <a:gd name="T64" fmla="*/ 2147483647 w 14"/>
                <a:gd name="T65" fmla="*/ 0 h 20"/>
                <a:gd name="T66" fmla="*/ 2147483647 w 14"/>
                <a:gd name="T67" fmla="*/ 0 h 20"/>
                <a:gd name="T68" fmla="*/ 2147483647 w 14"/>
                <a:gd name="T69" fmla="*/ 2147483647 h 20"/>
                <a:gd name="T70" fmla="*/ 2147483647 w 14"/>
                <a:gd name="T71" fmla="*/ 0 h 20"/>
                <a:gd name="T72" fmla="*/ 2147483647 w 14"/>
                <a:gd name="T73" fmla="*/ 2147483647 h 20"/>
                <a:gd name="T74" fmla="*/ 2147483647 w 14"/>
                <a:gd name="T75" fmla="*/ 0 h 20"/>
                <a:gd name="T76" fmla="*/ 2147483647 w 14"/>
                <a:gd name="T77" fmla="*/ 2147483647 h 20"/>
                <a:gd name="T78" fmla="*/ 2147483647 w 14"/>
                <a:gd name="T79" fmla="*/ 0 h 20"/>
                <a:gd name="T80" fmla="*/ 2147483647 w 14"/>
                <a:gd name="T81" fmla="*/ 2147483647 h 20"/>
                <a:gd name="T82" fmla="*/ 0 w 14"/>
                <a:gd name="T83" fmla="*/ 2147483647 h 20"/>
                <a:gd name="T84" fmla="*/ 0 w 14"/>
                <a:gd name="T85" fmla="*/ 0 h 20"/>
                <a:gd name="T86" fmla="*/ 0 w 14"/>
                <a:gd name="T87" fmla="*/ 0 h 20"/>
                <a:gd name="T88" fmla="*/ 0 w 14"/>
                <a:gd name="T89" fmla="*/ 0 h 20"/>
                <a:gd name="T90" fmla="*/ 0 w 14"/>
                <a:gd name="T91" fmla="*/ 0 h 20"/>
                <a:gd name="T92" fmla="*/ 0 w 14"/>
                <a:gd name="T93" fmla="*/ 0 h 20"/>
                <a:gd name="T94" fmla="*/ 0 w 14"/>
                <a:gd name="T95" fmla="*/ 0 h 20"/>
                <a:gd name="T96" fmla="*/ 0 w 14"/>
                <a:gd name="T97" fmla="*/ 0 h 20"/>
                <a:gd name="T98" fmla="*/ 0 w 14"/>
                <a:gd name="T99" fmla="*/ 0 h 20"/>
                <a:gd name="T100" fmla="*/ 2147483647 w 14"/>
                <a:gd name="T101" fmla="*/ 2147483647 h 20"/>
                <a:gd name="T102" fmla="*/ 2147483647 w 14"/>
                <a:gd name="T103" fmla="*/ 2147483647 h 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4" h="20"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9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9" y="10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4"/>
                    <a:pt x="7" y="14"/>
                    <a:pt x="6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5" y="19"/>
                    <a:pt x="4" y="20"/>
                    <a:pt x="4" y="20"/>
                  </a:cubicBezTo>
                  <a:cubicBezTo>
                    <a:pt x="4" y="20"/>
                    <a:pt x="5" y="20"/>
                    <a:pt x="5" y="20"/>
                  </a:cubicBezTo>
                  <a:cubicBezTo>
                    <a:pt x="7" y="17"/>
                    <a:pt x="9" y="14"/>
                    <a:pt x="11" y="11"/>
                  </a:cubicBezTo>
                  <a:cubicBezTo>
                    <a:pt x="11" y="11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0" y="5"/>
                    <a:pt x="9" y="4"/>
                  </a:cubicBezTo>
                  <a:cubicBezTo>
                    <a:pt x="8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2"/>
                    <a:pt x="5" y="2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1" y="1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4" y="4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4">
            <a:extLst>
              <a:ext uri="{FF2B5EF4-FFF2-40B4-BE49-F238E27FC236}">
                <a16:creationId xmlns:a16="http://schemas.microsoft.com/office/drawing/2014/main" id="{8511FC5F-F91C-41E5-9980-81861738ABDD}"/>
              </a:ext>
            </a:extLst>
          </p:cNvPr>
          <p:cNvGrpSpPr/>
          <p:nvPr/>
        </p:nvGrpSpPr>
        <p:grpSpPr bwMode="auto">
          <a:xfrm rot="-5400000">
            <a:off x="2860344" y="2434139"/>
            <a:ext cx="2139022" cy="1014413"/>
            <a:chOff x="6262289" y="1918562"/>
            <a:chExt cx="1628738" cy="829514"/>
          </a:xfrm>
          <a:solidFill>
            <a:schemeClr val="accent1"/>
          </a:solidFill>
        </p:grpSpPr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953B827B-A8EA-435D-95C8-05B6BB098E46}"/>
                </a:ext>
              </a:extLst>
            </p:cNvPr>
            <p:cNvSpPr/>
            <p:nvPr/>
          </p:nvSpPr>
          <p:spPr bwMode="auto">
            <a:xfrm>
              <a:off x="6262289" y="1918562"/>
              <a:ext cx="1455357" cy="829514"/>
            </a:xfrm>
            <a:custGeom>
              <a:avLst/>
              <a:gdLst>
                <a:gd name="T0" fmla="*/ 2147483647 w 66"/>
                <a:gd name="T1" fmla="*/ 2147483647 h 42"/>
                <a:gd name="T2" fmla="*/ 2147483647 w 66"/>
                <a:gd name="T3" fmla="*/ 2147483647 h 42"/>
                <a:gd name="T4" fmla="*/ 2147483647 w 66"/>
                <a:gd name="T5" fmla="*/ 2147483647 h 42"/>
                <a:gd name="T6" fmla="*/ 2147483647 w 66"/>
                <a:gd name="T7" fmla="*/ 2147483647 h 42"/>
                <a:gd name="T8" fmla="*/ 2147483647 w 66"/>
                <a:gd name="T9" fmla="*/ 2147483647 h 42"/>
                <a:gd name="T10" fmla="*/ 2147483647 w 66"/>
                <a:gd name="T11" fmla="*/ 2147483647 h 42"/>
                <a:gd name="T12" fmla="*/ 2147483647 w 66"/>
                <a:gd name="T13" fmla="*/ 2147483647 h 42"/>
                <a:gd name="T14" fmla="*/ 2147483647 w 66"/>
                <a:gd name="T15" fmla="*/ 2147483647 h 42"/>
                <a:gd name="T16" fmla="*/ 2147483647 w 66"/>
                <a:gd name="T17" fmla="*/ 2147483647 h 42"/>
                <a:gd name="T18" fmla="*/ 2147483647 w 66"/>
                <a:gd name="T19" fmla="*/ 2147483647 h 42"/>
                <a:gd name="T20" fmla="*/ 2147483647 w 66"/>
                <a:gd name="T21" fmla="*/ 2147483647 h 42"/>
                <a:gd name="T22" fmla="*/ 2147483647 w 66"/>
                <a:gd name="T23" fmla="*/ 2147483647 h 42"/>
                <a:gd name="T24" fmla="*/ 2147483647 w 66"/>
                <a:gd name="T25" fmla="*/ 2147483647 h 42"/>
                <a:gd name="T26" fmla="*/ 2147483647 w 66"/>
                <a:gd name="T27" fmla="*/ 2147483647 h 42"/>
                <a:gd name="T28" fmla="*/ 2147483647 w 66"/>
                <a:gd name="T29" fmla="*/ 2147483647 h 42"/>
                <a:gd name="T30" fmla="*/ 2147483647 w 66"/>
                <a:gd name="T31" fmla="*/ 2147483647 h 42"/>
                <a:gd name="T32" fmla="*/ 2147483647 w 66"/>
                <a:gd name="T33" fmla="*/ 2147483647 h 42"/>
                <a:gd name="T34" fmla="*/ 2147483647 w 66"/>
                <a:gd name="T35" fmla="*/ 2147483647 h 42"/>
                <a:gd name="T36" fmla="*/ 2147483647 w 66"/>
                <a:gd name="T37" fmla="*/ 2147483647 h 42"/>
                <a:gd name="T38" fmla="*/ 2147483647 w 66"/>
                <a:gd name="T39" fmla="*/ 2147483647 h 42"/>
                <a:gd name="T40" fmla="*/ 2147483647 w 66"/>
                <a:gd name="T41" fmla="*/ 2147483647 h 42"/>
                <a:gd name="T42" fmla="*/ 2147483647 w 66"/>
                <a:gd name="T43" fmla="*/ 2147483647 h 42"/>
                <a:gd name="T44" fmla="*/ 2147483647 w 66"/>
                <a:gd name="T45" fmla="*/ 2147483647 h 42"/>
                <a:gd name="T46" fmla="*/ 2147483647 w 66"/>
                <a:gd name="T47" fmla="*/ 2147483647 h 42"/>
                <a:gd name="T48" fmla="*/ 2147483647 w 66"/>
                <a:gd name="T49" fmla="*/ 2147483647 h 42"/>
                <a:gd name="T50" fmla="*/ 2147483647 w 66"/>
                <a:gd name="T51" fmla="*/ 2147483647 h 42"/>
                <a:gd name="T52" fmla="*/ 2147483647 w 66"/>
                <a:gd name="T53" fmla="*/ 2147483647 h 42"/>
                <a:gd name="T54" fmla="*/ 2147483647 w 66"/>
                <a:gd name="T55" fmla="*/ 2147483647 h 42"/>
                <a:gd name="T56" fmla="*/ 2147483647 w 66"/>
                <a:gd name="T57" fmla="*/ 2147483647 h 42"/>
                <a:gd name="T58" fmla="*/ 2147483647 w 66"/>
                <a:gd name="T59" fmla="*/ 2147483647 h 42"/>
                <a:gd name="T60" fmla="*/ 2147483647 w 66"/>
                <a:gd name="T61" fmla="*/ 2147483647 h 42"/>
                <a:gd name="T62" fmla="*/ 2147483647 w 66"/>
                <a:gd name="T63" fmla="*/ 2147483647 h 42"/>
                <a:gd name="T64" fmla="*/ 2147483647 w 66"/>
                <a:gd name="T65" fmla="*/ 2147483647 h 42"/>
                <a:gd name="T66" fmla="*/ 2147483647 w 66"/>
                <a:gd name="T67" fmla="*/ 2147483647 h 42"/>
                <a:gd name="T68" fmla="*/ 2147483647 w 66"/>
                <a:gd name="T69" fmla="*/ 2147483647 h 42"/>
                <a:gd name="T70" fmla="*/ 2147483647 w 66"/>
                <a:gd name="T71" fmla="*/ 2147483647 h 42"/>
                <a:gd name="T72" fmla="*/ 2147483647 w 66"/>
                <a:gd name="T73" fmla="*/ 2147483647 h 42"/>
                <a:gd name="T74" fmla="*/ 2147483647 w 66"/>
                <a:gd name="T75" fmla="*/ 2147483647 h 42"/>
                <a:gd name="T76" fmla="*/ 2147483647 w 66"/>
                <a:gd name="T77" fmla="*/ 2147483647 h 42"/>
                <a:gd name="T78" fmla="*/ 2147483647 w 66"/>
                <a:gd name="T79" fmla="*/ 2147483647 h 42"/>
                <a:gd name="T80" fmla="*/ 2147483647 w 66"/>
                <a:gd name="T81" fmla="*/ 2147483647 h 42"/>
                <a:gd name="T82" fmla="*/ 2147483647 w 66"/>
                <a:gd name="T83" fmla="*/ 2147483647 h 42"/>
                <a:gd name="T84" fmla="*/ 2147483647 w 66"/>
                <a:gd name="T85" fmla="*/ 2147483647 h 42"/>
                <a:gd name="T86" fmla="*/ 2147483647 w 66"/>
                <a:gd name="T87" fmla="*/ 2147483647 h 42"/>
                <a:gd name="T88" fmla="*/ 2147483647 w 66"/>
                <a:gd name="T89" fmla="*/ 2147483647 h 42"/>
                <a:gd name="T90" fmla="*/ 2147483647 w 66"/>
                <a:gd name="T91" fmla="*/ 2147483647 h 42"/>
                <a:gd name="T92" fmla="*/ 0 w 66"/>
                <a:gd name="T93" fmla="*/ 2147483647 h 42"/>
                <a:gd name="T94" fmla="*/ 0 w 66"/>
                <a:gd name="T95" fmla="*/ 2147483647 h 42"/>
                <a:gd name="T96" fmla="*/ 2147483647 w 66"/>
                <a:gd name="T97" fmla="*/ 2147483647 h 42"/>
                <a:gd name="T98" fmla="*/ 0 w 66"/>
                <a:gd name="T99" fmla="*/ 2147483647 h 42"/>
                <a:gd name="T100" fmla="*/ 0 w 66"/>
                <a:gd name="T101" fmla="*/ 2147483647 h 42"/>
                <a:gd name="T102" fmla="*/ 2147483647 w 66"/>
                <a:gd name="T103" fmla="*/ 2147483647 h 42"/>
                <a:gd name="T104" fmla="*/ 2147483647 w 66"/>
                <a:gd name="T105" fmla="*/ 2147483647 h 42"/>
                <a:gd name="T106" fmla="*/ 2147483647 w 66"/>
                <a:gd name="T107" fmla="*/ 2147483647 h 42"/>
                <a:gd name="T108" fmla="*/ 2147483647 w 66"/>
                <a:gd name="T109" fmla="*/ 2147483647 h 42"/>
                <a:gd name="T110" fmla="*/ 2147483647 w 66"/>
                <a:gd name="T111" fmla="*/ 2147483647 h 4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6" h="42">
                  <a:moveTo>
                    <a:pt x="25" y="42"/>
                  </a:moveTo>
                  <a:cubicBezTo>
                    <a:pt x="25" y="42"/>
                    <a:pt x="24" y="42"/>
                    <a:pt x="25" y="42"/>
                  </a:cubicBezTo>
                  <a:cubicBezTo>
                    <a:pt x="27" y="42"/>
                    <a:pt x="28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3" y="42"/>
                    <a:pt x="34" y="42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1" y="42"/>
                    <a:pt x="41" y="42"/>
                    <a:pt x="42" y="42"/>
                  </a:cubicBezTo>
                  <a:cubicBezTo>
                    <a:pt x="43" y="42"/>
                    <a:pt x="44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7" y="42"/>
                    <a:pt x="47" y="42"/>
                  </a:cubicBezTo>
                  <a:cubicBezTo>
                    <a:pt x="47" y="42"/>
                    <a:pt x="48" y="42"/>
                    <a:pt x="48" y="42"/>
                  </a:cubicBezTo>
                  <a:cubicBezTo>
                    <a:pt x="52" y="41"/>
                    <a:pt x="56" y="41"/>
                    <a:pt x="60" y="41"/>
                  </a:cubicBezTo>
                  <a:cubicBezTo>
                    <a:pt x="61" y="41"/>
                    <a:pt x="62" y="41"/>
                    <a:pt x="63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39"/>
                    <a:pt x="65" y="39"/>
                  </a:cubicBezTo>
                  <a:cubicBezTo>
                    <a:pt x="65" y="37"/>
                    <a:pt x="65" y="35"/>
                    <a:pt x="65" y="33"/>
                  </a:cubicBezTo>
                  <a:cubicBezTo>
                    <a:pt x="65" y="31"/>
                    <a:pt x="65" y="30"/>
                    <a:pt x="65" y="28"/>
                  </a:cubicBezTo>
                  <a:cubicBezTo>
                    <a:pt x="66" y="25"/>
                    <a:pt x="66" y="22"/>
                    <a:pt x="66" y="20"/>
                  </a:cubicBezTo>
                  <a:cubicBezTo>
                    <a:pt x="66" y="20"/>
                    <a:pt x="66" y="14"/>
                    <a:pt x="66" y="16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66" y="11"/>
                    <a:pt x="65" y="10"/>
                    <a:pt x="65" y="6"/>
                  </a:cubicBezTo>
                  <a:cubicBezTo>
                    <a:pt x="65" y="4"/>
                    <a:pt x="65" y="1"/>
                    <a:pt x="65" y="1"/>
                  </a:cubicBezTo>
                  <a:cubicBezTo>
                    <a:pt x="65" y="0"/>
                    <a:pt x="65" y="3"/>
                    <a:pt x="65" y="2"/>
                  </a:cubicBezTo>
                  <a:cubicBezTo>
                    <a:pt x="66" y="8"/>
                    <a:pt x="65" y="14"/>
                    <a:pt x="64" y="20"/>
                  </a:cubicBezTo>
                  <a:cubicBezTo>
                    <a:pt x="64" y="23"/>
                    <a:pt x="64" y="26"/>
                    <a:pt x="64" y="29"/>
                  </a:cubicBezTo>
                  <a:cubicBezTo>
                    <a:pt x="64" y="32"/>
                    <a:pt x="63" y="35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2" y="39"/>
                    <a:pt x="60" y="39"/>
                    <a:pt x="59" y="39"/>
                  </a:cubicBezTo>
                  <a:cubicBezTo>
                    <a:pt x="55" y="39"/>
                    <a:pt x="51" y="39"/>
                    <a:pt x="47" y="39"/>
                  </a:cubicBezTo>
                  <a:cubicBezTo>
                    <a:pt x="38" y="40"/>
                    <a:pt x="29" y="40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1" y="40"/>
                    <a:pt x="16" y="40"/>
                    <a:pt x="13" y="40"/>
                  </a:cubicBezTo>
                  <a:cubicBezTo>
                    <a:pt x="11" y="40"/>
                    <a:pt x="10" y="40"/>
                    <a:pt x="8" y="40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3" y="41"/>
                    <a:pt x="5" y="41"/>
                    <a:pt x="6" y="41"/>
                  </a:cubicBezTo>
                  <a:cubicBezTo>
                    <a:pt x="7" y="41"/>
                    <a:pt x="6" y="41"/>
                    <a:pt x="7" y="41"/>
                  </a:cubicBezTo>
                  <a:cubicBezTo>
                    <a:pt x="6" y="41"/>
                    <a:pt x="6" y="41"/>
                    <a:pt x="4" y="41"/>
                  </a:cubicBezTo>
                  <a:cubicBezTo>
                    <a:pt x="4" y="41"/>
                    <a:pt x="8" y="41"/>
                    <a:pt x="7" y="41"/>
                  </a:cubicBezTo>
                  <a:cubicBezTo>
                    <a:pt x="6" y="41"/>
                    <a:pt x="5" y="41"/>
                    <a:pt x="4" y="41"/>
                  </a:cubicBezTo>
                  <a:cubicBezTo>
                    <a:pt x="4" y="41"/>
                    <a:pt x="7" y="41"/>
                    <a:pt x="7" y="41"/>
                  </a:cubicBezTo>
                  <a:cubicBezTo>
                    <a:pt x="7" y="41"/>
                    <a:pt x="4" y="41"/>
                    <a:pt x="4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2" y="42"/>
                    <a:pt x="1" y="42"/>
                    <a:pt x="4" y="42"/>
                  </a:cubicBezTo>
                  <a:cubicBezTo>
                    <a:pt x="3" y="42"/>
                    <a:pt x="1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1" y="42"/>
                    <a:pt x="2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3" y="42"/>
                    <a:pt x="5" y="42"/>
                    <a:pt x="5" y="42"/>
                  </a:cubicBezTo>
                  <a:cubicBezTo>
                    <a:pt x="12" y="42"/>
                    <a:pt x="18" y="42"/>
                    <a:pt x="2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10D72224-EE1D-4001-8D6F-0CB8D65D617C}"/>
                </a:ext>
              </a:extLst>
            </p:cNvPr>
            <p:cNvSpPr/>
            <p:nvPr/>
          </p:nvSpPr>
          <p:spPr bwMode="auto">
            <a:xfrm>
              <a:off x="7475963" y="1979834"/>
              <a:ext cx="415064" cy="315780"/>
            </a:xfrm>
            <a:custGeom>
              <a:avLst/>
              <a:gdLst>
                <a:gd name="T0" fmla="*/ 2147483647 w 19"/>
                <a:gd name="T1" fmla="*/ 2147483647 h 16"/>
                <a:gd name="T2" fmla="*/ 2147483647 w 19"/>
                <a:gd name="T3" fmla="*/ 2147483647 h 16"/>
                <a:gd name="T4" fmla="*/ 2147483647 w 19"/>
                <a:gd name="T5" fmla="*/ 2147483647 h 16"/>
                <a:gd name="T6" fmla="*/ 2147483647 w 19"/>
                <a:gd name="T7" fmla="*/ 2147483647 h 16"/>
                <a:gd name="T8" fmla="*/ 2147483647 w 19"/>
                <a:gd name="T9" fmla="*/ 2147483647 h 16"/>
                <a:gd name="T10" fmla="*/ 2147483647 w 19"/>
                <a:gd name="T11" fmla="*/ 2147483647 h 16"/>
                <a:gd name="T12" fmla="*/ 2147483647 w 19"/>
                <a:gd name="T13" fmla="*/ 2147483647 h 16"/>
                <a:gd name="T14" fmla="*/ 2147483647 w 19"/>
                <a:gd name="T15" fmla="*/ 2147483647 h 16"/>
                <a:gd name="T16" fmla="*/ 2147483647 w 19"/>
                <a:gd name="T17" fmla="*/ 2147483647 h 16"/>
                <a:gd name="T18" fmla="*/ 2147483647 w 19"/>
                <a:gd name="T19" fmla="*/ 2147483647 h 16"/>
                <a:gd name="T20" fmla="*/ 2147483647 w 19"/>
                <a:gd name="T21" fmla="*/ 2147483647 h 16"/>
                <a:gd name="T22" fmla="*/ 2147483647 w 19"/>
                <a:gd name="T23" fmla="*/ 2147483647 h 16"/>
                <a:gd name="T24" fmla="*/ 2147483647 w 19"/>
                <a:gd name="T25" fmla="*/ 2147483647 h 16"/>
                <a:gd name="T26" fmla="*/ 2147483647 w 19"/>
                <a:gd name="T27" fmla="*/ 2147483647 h 16"/>
                <a:gd name="T28" fmla="*/ 2147483647 w 19"/>
                <a:gd name="T29" fmla="*/ 2147483647 h 16"/>
                <a:gd name="T30" fmla="*/ 2147483647 w 19"/>
                <a:gd name="T31" fmla="*/ 2147483647 h 16"/>
                <a:gd name="T32" fmla="*/ 2147483647 w 19"/>
                <a:gd name="T33" fmla="*/ 2147483647 h 16"/>
                <a:gd name="T34" fmla="*/ 2147483647 w 19"/>
                <a:gd name="T35" fmla="*/ 2147483647 h 16"/>
                <a:gd name="T36" fmla="*/ 2147483647 w 19"/>
                <a:gd name="T37" fmla="*/ 2147483647 h 16"/>
                <a:gd name="T38" fmla="*/ 2147483647 w 19"/>
                <a:gd name="T39" fmla="*/ 2147483647 h 16"/>
                <a:gd name="T40" fmla="*/ 2147483647 w 19"/>
                <a:gd name="T41" fmla="*/ 2147483647 h 16"/>
                <a:gd name="T42" fmla="*/ 2147483647 w 19"/>
                <a:gd name="T43" fmla="*/ 2147483647 h 16"/>
                <a:gd name="T44" fmla="*/ 2147483647 w 19"/>
                <a:gd name="T45" fmla="*/ 2147483647 h 16"/>
                <a:gd name="T46" fmla="*/ 2147483647 w 19"/>
                <a:gd name="T47" fmla="*/ 2147483647 h 16"/>
                <a:gd name="T48" fmla="*/ 2147483647 w 19"/>
                <a:gd name="T49" fmla="*/ 2147483647 h 16"/>
                <a:gd name="T50" fmla="*/ 2147483647 w 19"/>
                <a:gd name="T51" fmla="*/ 2147483647 h 16"/>
                <a:gd name="T52" fmla="*/ 2147483647 w 19"/>
                <a:gd name="T53" fmla="*/ 0 h 16"/>
                <a:gd name="T54" fmla="*/ 2147483647 w 19"/>
                <a:gd name="T55" fmla="*/ 0 h 16"/>
                <a:gd name="T56" fmla="*/ 2147483647 w 19"/>
                <a:gd name="T57" fmla="*/ 0 h 16"/>
                <a:gd name="T58" fmla="*/ 2147483647 w 19"/>
                <a:gd name="T59" fmla="*/ 2147483647 h 16"/>
                <a:gd name="T60" fmla="*/ 2147483647 w 19"/>
                <a:gd name="T61" fmla="*/ 2147483647 h 16"/>
                <a:gd name="T62" fmla="*/ 2147483647 w 19"/>
                <a:gd name="T63" fmla="*/ 2147483647 h 16"/>
                <a:gd name="T64" fmla="*/ 2147483647 w 19"/>
                <a:gd name="T65" fmla="*/ 2147483647 h 16"/>
                <a:gd name="T66" fmla="*/ 2147483647 w 19"/>
                <a:gd name="T67" fmla="*/ 2147483647 h 16"/>
                <a:gd name="T68" fmla="*/ 2147483647 w 19"/>
                <a:gd name="T69" fmla="*/ 2147483647 h 16"/>
                <a:gd name="T70" fmla="*/ 2147483647 w 19"/>
                <a:gd name="T71" fmla="*/ 2147483647 h 16"/>
                <a:gd name="T72" fmla="*/ 2147483647 w 19"/>
                <a:gd name="T73" fmla="*/ 2147483647 h 16"/>
                <a:gd name="T74" fmla="*/ 2147483647 w 19"/>
                <a:gd name="T75" fmla="*/ 2147483647 h 16"/>
                <a:gd name="T76" fmla="*/ 2147483647 w 19"/>
                <a:gd name="T77" fmla="*/ 2147483647 h 16"/>
                <a:gd name="T78" fmla="*/ 2147483647 w 19"/>
                <a:gd name="T79" fmla="*/ 2147483647 h 16"/>
                <a:gd name="T80" fmla="*/ 2147483647 w 19"/>
                <a:gd name="T81" fmla="*/ 2147483647 h 16"/>
                <a:gd name="T82" fmla="*/ 2147483647 w 19"/>
                <a:gd name="T83" fmla="*/ 2147483647 h 16"/>
                <a:gd name="T84" fmla="*/ 2147483647 w 19"/>
                <a:gd name="T85" fmla="*/ 2147483647 h 16"/>
                <a:gd name="T86" fmla="*/ 2147483647 w 19"/>
                <a:gd name="T87" fmla="*/ 2147483647 h 16"/>
                <a:gd name="T88" fmla="*/ 2147483647 w 19"/>
                <a:gd name="T89" fmla="*/ 2147483647 h 16"/>
                <a:gd name="T90" fmla="*/ 2147483647 w 19"/>
                <a:gd name="T91" fmla="*/ 2147483647 h 16"/>
                <a:gd name="T92" fmla="*/ 2147483647 w 19"/>
                <a:gd name="T93" fmla="*/ 2147483647 h 16"/>
                <a:gd name="T94" fmla="*/ 0 w 19"/>
                <a:gd name="T95" fmla="*/ 2147483647 h 16"/>
                <a:gd name="T96" fmla="*/ 0 w 19"/>
                <a:gd name="T97" fmla="*/ 2147483647 h 16"/>
                <a:gd name="T98" fmla="*/ 2147483647 w 19"/>
                <a:gd name="T99" fmla="*/ 2147483647 h 16"/>
                <a:gd name="T100" fmla="*/ 0 w 19"/>
                <a:gd name="T101" fmla="*/ 2147483647 h 16"/>
                <a:gd name="T102" fmla="*/ 0 w 19"/>
                <a:gd name="T103" fmla="*/ 2147483647 h 16"/>
                <a:gd name="T104" fmla="*/ 2147483647 w 19"/>
                <a:gd name="T105" fmla="*/ 2147483647 h 16"/>
                <a:gd name="T106" fmla="*/ 0 w 19"/>
                <a:gd name="T107" fmla="*/ 2147483647 h 16"/>
                <a:gd name="T108" fmla="*/ 2147483647 w 19"/>
                <a:gd name="T109" fmla="*/ 2147483647 h 16"/>
                <a:gd name="T110" fmla="*/ 2147483647 w 19"/>
                <a:gd name="T111" fmla="*/ 2147483647 h 16"/>
                <a:gd name="T112" fmla="*/ 2147483647 w 19"/>
                <a:gd name="T113" fmla="*/ 2147483647 h 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" h="16"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5"/>
                    <a:pt x="11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3" y="8"/>
                    <a:pt x="13" y="8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5" y="10"/>
                    <a:pt x="16" y="11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7" y="12"/>
                    <a:pt x="17" y="12"/>
                    <a:pt x="18" y="13"/>
                  </a:cubicBezTo>
                  <a:cubicBezTo>
                    <a:pt x="18" y="14"/>
                    <a:pt x="19" y="14"/>
                    <a:pt x="19" y="14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7" y="11"/>
                    <a:pt x="15" y="8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3"/>
                    <a:pt x="11" y="2"/>
                  </a:cubicBezTo>
                  <a:cubicBezTo>
                    <a:pt x="11" y="2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2"/>
                    <a:pt x="8" y="3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5" y="8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0"/>
                    <a:pt x="2" y="12"/>
                  </a:cubicBezTo>
                  <a:cubicBezTo>
                    <a:pt x="2" y="12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5"/>
                    <a:pt x="1" y="14"/>
                    <a:pt x="1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16"/>
                    <a:pt x="1" y="15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2" y="15"/>
                    <a:pt x="2" y="15"/>
                  </a:cubicBezTo>
                  <a:cubicBezTo>
                    <a:pt x="3" y="14"/>
                    <a:pt x="5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12D80EE3-F6D1-4D19-88A1-F300B1DE5A60}"/>
              </a:ext>
            </a:extLst>
          </p:cNvPr>
          <p:cNvSpPr txBox="1"/>
          <p:nvPr/>
        </p:nvSpPr>
        <p:spPr>
          <a:xfrm>
            <a:off x="1206282" y="1532586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站站火车查询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29" name="chenying0907 30">
            <a:extLst>
              <a:ext uri="{FF2B5EF4-FFF2-40B4-BE49-F238E27FC236}">
                <a16:creationId xmlns:a16="http://schemas.microsoft.com/office/drawing/2014/main" id="{038C88B2-7CF4-4B54-ABC1-CC3D5F316125}"/>
              </a:ext>
            </a:extLst>
          </p:cNvPr>
          <p:cNvSpPr>
            <a:spLocks noEditPoints="1"/>
          </p:cNvSpPr>
          <p:nvPr/>
        </p:nvSpPr>
        <p:spPr bwMode="auto">
          <a:xfrm>
            <a:off x="806650" y="1532586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70ED96-E033-479A-AFC5-62A15576B6B0}"/>
              </a:ext>
            </a:extLst>
          </p:cNvPr>
          <p:cNvSpPr txBox="1"/>
          <p:nvPr/>
        </p:nvSpPr>
        <p:spPr>
          <a:xfrm>
            <a:off x="1222098" y="2054485"/>
            <a:ext cx="227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城市城市火车查询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3" name="chenying0907 30">
            <a:extLst>
              <a:ext uri="{FF2B5EF4-FFF2-40B4-BE49-F238E27FC236}">
                <a16:creationId xmlns:a16="http://schemas.microsoft.com/office/drawing/2014/main" id="{F80002C2-83E9-4993-A0D4-1455022409EB}"/>
              </a:ext>
            </a:extLst>
          </p:cNvPr>
          <p:cNvSpPr>
            <a:spLocks noEditPoints="1"/>
          </p:cNvSpPr>
          <p:nvPr/>
        </p:nvSpPr>
        <p:spPr bwMode="auto">
          <a:xfrm>
            <a:off x="822467" y="2054485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058A00-A57B-4787-A8A9-49D4CC9AA4AD}"/>
              </a:ext>
            </a:extLst>
          </p:cNvPr>
          <p:cNvSpPr txBox="1"/>
          <p:nvPr/>
        </p:nvSpPr>
        <p:spPr>
          <a:xfrm>
            <a:off x="1206282" y="2607162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火车车次查询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41" name="chenying0907 30">
            <a:extLst>
              <a:ext uri="{FF2B5EF4-FFF2-40B4-BE49-F238E27FC236}">
                <a16:creationId xmlns:a16="http://schemas.microsoft.com/office/drawing/2014/main" id="{F24A50C0-2358-4D16-A5C0-F481918877E2}"/>
              </a:ext>
            </a:extLst>
          </p:cNvPr>
          <p:cNvSpPr>
            <a:spLocks noEditPoints="1"/>
          </p:cNvSpPr>
          <p:nvPr/>
        </p:nvSpPr>
        <p:spPr bwMode="auto">
          <a:xfrm>
            <a:off x="806650" y="2607162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5E6657-BB68-4B8C-A463-A828D1CF56E1}"/>
              </a:ext>
            </a:extLst>
          </p:cNvPr>
          <p:cNvSpPr txBox="1"/>
          <p:nvPr/>
        </p:nvSpPr>
        <p:spPr>
          <a:xfrm>
            <a:off x="1204456" y="3129061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买票、退票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43" name="chenying0907 30">
            <a:extLst>
              <a:ext uri="{FF2B5EF4-FFF2-40B4-BE49-F238E27FC236}">
                <a16:creationId xmlns:a16="http://schemas.microsoft.com/office/drawing/2014/main" id="{D268D9D3-6D55-45DE-8313-11E79C18A38C}"/>
              </a:ext>
            </a:extLst>
          </p:cNvPr>
          <p:cNvSpPr>
            <a:spLocks noEditPoints="1"/>
          </p:cNvSpPr>
          <p:nvPr/>
        </p:nvSpPr>
        <p:spPr bwMode="auto">
          <a:xfrm>
            <a:off x="804824" y="3129061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7B43DF-D1EB-40BC-A6EA-776AFEEABF87}"/>
              </a:ext>
            </a:extLst>
          </p:cNvPr>
          <p:cNvSpPr txBox="1"/>
          <p:nvPr/>
        </p:nvSpPr>
        <p:spPr>
          <a:xfrm>
            <a:off x="1191796" y="3605028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个人订单查询</a:t>
            </a:r>
            <a:endParaRPr lang="en-US" altLang="zh-CN" sz="2000" b="1" dirty="0">
              <a:solidFill>
                <a:schemeClr val="accent3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45" name="chenying0907 30">
            <a:extLst>
              <a:ext uri="{FF2B5EF4-FFF2-40B4-BE49-F238E27FC236}">
                <a16:creationId xmlns:a16="http://schemas.microsoft.com/office/drawing/2014/main" id="{1CE9B4C8-D1CF-496F-B5DF-C8BDE807594D}"/>
              </a:ext>
            </a:extLst>
          </p:cNvPr>
          <p:cNvSpPr>
            <a:spLocks noEditPoints="1"/>
          </p:cNvSpPr>
          <p:nvPr/>
        </p:nvSpPr>
        <p:spPr bwMode="auto">
          <a:xfrm>
            <a:off x="792164" y="3605028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C05364-B328-437E-A23E-8B707F138769}"/>
              </a:ext>
            </a:extLst>
          </p:cNvPr>
          <p:cNvSpPr txBox="1"/>
          <p:nvPr/>
        </p:nvSpPr>
        <p:spPr>
          <a:xfrm>
            <a:off x="1184118" y="4140218"/>
            <a:ext cx="183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3"/>
                </a:solidFill>
                <a:latin typeface="方正清刻本悦宋简体" pitchFamily="2" charset="-122"/>
                <a:ea typeface="方正清刻本悦宋简体" pitchFamily="2" charset="-122"/>
              </a:rPr>
              <a:t>……</a:t>
            </a:r>
          </a:p>
        </p:txBody>
      </p:sp>
      <p:sp>
        <p:nvSpPr>
          <p:cNvPr id="47" name="chenying0907 30">
            <a:extLst>
              <a:ext uri="{FF2B5EF4-FFF2-40B4-BE49-F238E27FC236}">
                <a16:creationId xmlns:a16="http://schemas.microsoft.com/office/drawing/2014/main" id="{06C90B09-9EB2-4AF9-9DC4-63C71D0AD7A5}"/>
              </a:ext>
            </a:extLst>
          </p:cNvPr>
          <p:cNvSpPr>
            <a:spLocks noEditPoints="1"/>
          </p:cNvSpPr>
          <p:nvPr/>
        </p:nvSpPr>
        <p:spPr bwMode="auto">
          <a:xfrm>
            <a:off x="784486" y="4140218"/>
            <a:ext cx="391954" cy="369332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0374D3-E0C6-4FF6-BBEB-FDC6DA1E89A5}"/>
              </a:ext>
            </a:extLst>
          </p:cNvPr>
          <p:cNvSpPr txBox="1"/>
          <p:nvPr/>
        </p:nvSpPr>
        <p:spPr>
          <a:xfrm>
            <a:off x="6433445" y="1753383"/>
            <a:ext cx="188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恢复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/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删除车站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65" name="chenying0907 30">
            <a:extLst>
              <a:ext uri="{FF2B5EF4-FFF2-40B4-BE49-F238E27FC236}">
                <a16:creationId xmlns:a16="http://schemas.microsoft.com/office/drawing/2014/main" id="{82ECD287-4B71-4205-BFD8-AC71CB0E2D39}"/>
              </a:ext>
            </a:extLst>
          </p:cNvPr>
          <p:cNvSpPr>
            <a:spLocks noEditPoints="1"/>
          </p:cNvSpPr>
          <p:nvPr/>
        </p:nvSpPr>
        <p:spPr bwMode="auto">
          <a:xfrm>
            <a:off x="5962004" y="1704828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079F2BD-CADB-49CD-B868-5026665FF6CF}"/>
              </a:ext>
            </a:extLst>
          </p:cNvPr>
          <p:cNvSpPr txBox="1"/>
          <p:nvPr/>
        </p:nvSpPr>
        <p:spPr>
          <a:xfrm>
            <a:off x="6432856" y="2320872"/>
            <a:ext cx="2387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恢复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/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删除火车站点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67" name="chenying0907 30">
            <a:extLst>
              <a:ext uri="{FF2B5EF4-FFF2-40B4-BE49-F238E27FC236}">
                <a16:creationId xmlns:a16="http://schemas.microsoft.com/office/drawing/2014/main" id="{B66119C3-2F40-4B37-9BF1-89D78CA8FCFB}"/>
              </a:ext>
            </a:extLst>
          </p:cNvPr>
          <p:cNvSpPr>
            <a:spLocks noEditPoints="1"/>
          </p:cNvSpPr>
          <p:nvPr/>
        </p:nvSpPr>
        <p:spPr bwMode="auto">
          <a:xfrm>
            <a:off x="5961415" y="2272317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B267B27-BE18-42FE-B1CE-5F3504519D20}"/>
              </a:ext>
            </a:extLst>
          </p:cNvPr>
          <p:cNvSpPr txBox="1"/>
          <p:nvPr/>
        </p:nvSpPr>
        <p:spPr>
          <a:xfrm>
            <a:off x="6449262" y="2864360"/>
            <a:ext cx="188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恢复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/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删除火车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69" name="chenying0907 30">
            <a:extLst>
              <a:ext uri="{FF2B5EF4-FFF2-40B4-BE49-F238E27FC236}">
                <a16:creationId xmlns:a16="http://schemas.microsoft.com/office/drawing/2014/main" id="{3CA2F770-D8A5-4586-857C-ACCA4013735E}"/>
              </a:ext>
            </a:extLst>
          </p:cNvPr>
          <p:cNvSpPr>
            <a:spLocks noEditPoints="1"/>
          </p:cNvSpPr>
          <p:nvPr/>
        </p:nvSpPr>
        <p:spPr bwMode="auto">
          <a:xfrm>
            <a:off x="5977821" y="2815805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8B13CD5-0B0C-452D-BB02-C628D1019BC8}"/>
              </a:ext>
            </a:extLst>
          </p:cNvPr>
          <p:cNvSpPr txBox="1"/>
          <p:nvPr/>
        </p:nvSpPr>
        <p:spPr>
          <a:xfrm>
            <a:off x="6455606" y="3435813"/>
            <a:ext cx="188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添加站点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71" name="chenying0907 30">
            <a:extLst>
              <a:ext uri="{FF2B5EF4-FFF2-40B4-BE49-F238E27FC236}">
                <a16:creationId xmlns:a16="http://schemas.microsoft.com/office/drawing/2014/main" id="{3D02FFE3-DE0E-406C-A160-44846EAFBA4C}"/>
              </a:ext>
            </a:extLst>
          </p:cNvPr>
          <p:cNvSpPr>
            <a:spLocks noEditPoints="1"/>
          </p:cNvSpPr>
          <p:nvPr/>
        </p:nvSpPr>
        <p:spPr bwMode="auto">
          <a:xfrm>
            <a:off x="5984165" y="3387258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C2BF870-0880-4EF6-8EB7-3E0777B4AD00}"/>
              </a:ext>
            </a:extLst>
          </p:cNvPr>
          <p:cNvSpPr txBox="1"/>
          <p:nvPr/>
        </p:nvSpPr>
        <p:spPr>
          <a:xfrm>
            <a:off x="6449262" y="4033500"/>
            <a:ext cx="188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……</a:t>
            </a:r>
          </a:p>
        </p:txBody>
      </p:sp>
      <p:sp>
        <p:nvSpPr>
          <p:cNvPr id="73" name="chenying0907 30">
            <a:extLst>
              <a:ext uri="{FF2B5EF4-FFF2-40B4-BE49-F238E27FC236}">
                <a16:creationId xmlns:a16="http://schemas.microsoft.com/office/drawing/2014/main" id="{2B840AC0-674F-4C0B-A824-1BC48DBE91C1}"/>
              </a:ext>
            </a:extLst>
          </p:cNvPr>
          <p:cNvSpPr>
            <a:spLocks noEditPoints="1"/>
          </p:cNvSpPr>
          <p:nvPr/>
        </p:nvSpPr>
        <p:spPr bwMode="auto">
          <a:xfrm>
            <a:off x="5977821" y="3984945"/>
            <a:ext cx="409798" cy="432929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 dirty="0">
              <a:solidFill>
                <a:srgbClr val="605448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15A0409-A42D-4343-8D87-297B3CD24BFB}"/>
              </a:ext>
            </a:extLst>
          </p:cNvPr>
          <p:cNvSpPr txBox="1"/>
          <p:nvPr/>
        </p:nvSpPr>
        <p:spPr>
          <a:xfrm>
            <a:off x="980463" y="493318"/>
            <a:ext cx="1777485" cy="605934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  <a:ea typeface="方正清刻本悦宋简体" pitchFamily="2" charset="-122"/>
              </a:rPr>
              <a:t>User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  <a:ea typeface="方正清刻本悦宋简体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385756D-F6D0-4A53-9FEC-CDFF703627DC}"/>
              </a:ext>
            </a:extLst>
          </p:cNvPr>
          <p:cNvSpPr txBox="1"/>
          <p:nvPr/>
        </p:nvSpPr>
        <p:spPr>
          <a:xfrm>
            <a:off x="6367470" y="505458"/>
            <a:ext cx="1738955" cy="605934"/>
          </a:xfrm>
          <a:prstGeom prst="rect">
            <a:avLst/>
          </a:prstGeom>
          <a:noFill/>
        </p:spPr>
        <p:txBody>
          <a:bodyPr wrap="square" lIns="51434" tIns="25717" rIns="51434" bIns="25717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方正清刻本悦宋简体" pitchFamily="2" charset="-122"/>
              </a:rPr>
              <a:t>Admin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  <a:ea typeface="方正清刻本悦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5243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5"/>
          <a:stretch>
            <a:fillRect/>
          </a:stretch>
        </p:blipFill>
        <p:spPr>
          <a:xfrm>
            <a:off x="27223" y="1261507"/>
            <a:ext cx="4029045" cy="38788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16116" y="1744452"/>
            <a:ext cx="864096" cy="864096"/>
            <a:chOff x="1799692" y="2014482"/>
            <a:chExt cx="1260140" cy="1260140"/>
          </a:xfrm>
        </p:grpSpPr>
        <p:sp>
          <p:nvSpPr>
            <p:cNvPr id="14" name="圆: 空心 13"/>
            <p:cNvSpPr/>
            <p:nvPr/>
          </p:nvSpPr>
          <p:spPr>
            <a:xfrm>
              <a:off x="1799692" y="2014482"/>
              <a:ext cx="1260140" cy="1260140"/>
            </a:xfrm>
            <a:prstGeom prst="donut">
              <a:avLst>
                <a:gd name="adj" fmla="val 4702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14727" y="2309627"/>
              <a:ext cx="682576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accent1"/>
                  </a:solidFill>
                  <a:latin typeface="Impact" pitchFamily="34" charset="0"/>
                  <a:ea typeface="微软雅黑" pitchFamily="34" charset="-122"/>
                  <a:cs typeface="宋体" pitchFamily="2" charset="-122"/>
                </a:rPr>
                <a:t>04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070418" y="2572009"/>
            <a:ext cx="3900352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>
                <a:solidFill>
                  <a:srgbClr val="FF0000"/>
                </a:solidFill>
                <a:latin typeface="迷你简准圆" pitchFamily="65" charset="-122"/>
                <a:ea typeface="迷你简准圆" pitchFamily="65" charset="-122"/>
              </a:rPr>
              <a:t>Bonus</a:t>
            </a:r>
            <a:endParaRPr lang="zh-CN" altLang="en-US" sz="4000" b="1" dirty="0">
              <a:solidFill>
                <a:srgbClr val="FF0000"/>
              </a:solidFill>
              <a:latin typeface="迷你简准圆" pitchFamily="65" charset="-122"/>
              <a:ea typeface="迷你简准圆" pitchFamily="65" charset="-122"/>
            </a:endParaRPr>
          </a:p>
        </p:txBody>
      </p:sp>
      <p:sp>
        <p:nvSpPr>
          <p:cNvPr id="27" name="任意多边形 4"/>
          <p:cNvSpPr/>
          <p:nvPr/>
        </p:nvSpPr>
        <p:spPr>
          <a:xfrm>
            <a:off x="4767638" y="3364492"/>
            <a:ext cx="2619000" cy="70637"/>
          </a:xfrm>
          <a:custGeom>
            <a:avLst/>
            <a:gdLst>
              <a:gd name="connsiteX0" fmla="*/ 0 w 5146431"/>
              <a:gd name="connsiteY0" fmla="*/ 70737 h 94183"/>
              <a:gd name="connsiteX1" fmla="*/ 914400 w 5146431"/>
              <a:gd name="connsiteY1" fmla="*/ 399 h 94183"/>
              <a:gd name="connsiteX2" fmla="*/ 1981200 w 5146431"/>
              <a:gd name="connsiteY2" fmla="*/ 94183 h 94183"/>
              <a:gd name="connsiteX3" fmla="*/ 3200400 w 5146431"/>
              <a:gd name="connsiteY3" fmla="*/ 399 h 94183"/>
              <a:gd name="connsiteX4" fmla="*/ 4384431 w 5146431"/>
              <a:gd name="connsiteY4" fmla="*/ 59014 h 94183"/>
              <a:gd name="connsiteX5" fmla="*/ 5146431 w 5146431"/>
              <a:gd name="connsiteY5" fmla="*/ 23845 h 9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6431" h="94183">
                <a:moveTo>
                  <a:pt x="0" y="70737"/>
                </a:moveTo>
                <a:cubicBezTo>
                  <a:pt x="292100" y="33614"/>
                  <a:pt x="584200" y="-3509"/>
                  <a:pt x="914400" y="399"/>
                </a:cubicBezTo>
                <a:cubicBezTo>
                  <a:pt x="1244600" y="4307"/>
                  <a:pt x="1600200" y="94183"/>
                  <a:pt x="1981200" y="94183"/>
                </a:cubicBezTo>
                <a:cubicBezTo>
                  <a:pt x="2362200" y="94183"/>
                  <a:pt x="2799862" y="6260"/>
                  <a:pt x="3200400" y="399"/>
                </a:cubicBezTo>
                <a:cubicBezTo>
                  <a:pt x="3600938" y="-5462"/>
                  <a:pt x="4060093" y="55106"/>
                  <a:pt x="4384431" y="59014"/>
                </a:cubicBezTo>
                <a:cubicBezTo>
                  <a:pt x="4708769" y="62922"/>
                  <a:pt x="4927600" y="43383"/>
                  <a:pt x="5146431" y="2384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332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2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6D81"/>
      </a:accent1>
      <a:accent2>
        <a:srgbClr val="6496B8"/>
      </a:accent2>
      <a:accent3>
        <a:srgbClr val="506D81"/>
      </a:accent3>
      <a:accent4>
        <a:srgbClr val="6496B8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自定义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hakuyoxingshu7000</vt:lpstr>
      <vt:lpstr>方正清刻本悦宋简体</vt:lpstr>
      <vt:lpstr>迷你简准圆</vt:lpstr>
      <vt:lpstr>微软雅黑</vt:lpstr>
      <vt:lpstr>Arial</vt:lpstr>
      <vt:lpstr>Calibri</vt:lpstr>
      <vt:lpstr>Comic Sans MS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秋实 聂</cp:lastModifiedBy>
  <cp:revision>420</cp:revision>
  <dcterms:created xsi:type="dcterms:W3CDTF">2017-04-09T09:40:00Z</dcterms:created>
  <dcterms:modified xsi:type="dcterms:W3CDTF">2020-05-21T03:23:58Z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