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135" autoAdjust="0"/>
    <p:restoredTop sz="94660"/>
  </p:normalViewPr>
  <p:slideViewPr>
    <p:cSldViewPr snapToGrid="0">
      <p:cViewPr>
        <p:scale>
          <a:sx n="150" d="100"/>
          <a:sy n="150" d="100"/>
        </p:scale>
        <p:origin x="17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FE41-2BAE-415F-A86D-BBDF2659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F33295-9A5C-49E1-A6B8-4AC112817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92788-270A-41A0-B5B7-142A78B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B4BE0-F3A5-4D45-B030-9D5C1407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246EE-D6D4-4999-9A8B-29FFCB36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22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3ACDC-7CE4-4C9F-9EE6-8AB60E09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493DAF-957D-489C-8F92-0A910018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482AC-3CD3-400B-9AF0-434856EB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DEBC5-EFF1-4937-B5CC-90636719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9B266B-94D4-4750-8FA7-661E1B87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548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1DEF88-72FE-4FC7-8EB4-C92F857C9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DC15F0-F116-4560-8ED1-27876A45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E49C5-5416-402D-BED9-9111B739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FE38C-E705-4390-A012-0C700CF9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209C2-5F32-4E3F-B506-857E38A0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28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DB07C-B159-452E-BD00-50CAD770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B2603-3FC6-4001-9419-84446245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1BCFD-1DF3-46D6-AD7E-56A5EF61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AAACC-B499-4F53-84CE-5A245119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7D19F-71C1-4565-8392-EEE65D9D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5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62B8-DBD4-4775-9CB4-AB16B49E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F7A2C-654A-4113-BCAD-77D25632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977FB-D02E-4E49-A7A0-34F4558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7548F-3AEA-45F6-B756-8EAF6D42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A8401-F0D7-4680-839E-7700F96E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2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86A6E-04B0-4D01-818E-FB28F51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D4436-0D7B-429B-8C3A-9ABA3905E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AA995-232F-42C0-AD5A-AA8EAD92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034E4-5F1F-4D76-905D-7440E897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FFD7D1-3748-40EE-B93F-5AE49B77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1F7162-1AEF-4FEC-86A6-75FAD8B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1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7557-B8B5-4B91-B99D-EF2DD0EC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7EC43C-2F54-49F8-B233-6B6C77D6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5A1D45-FBA9-4D5D-A007-A5DE9418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D6F9E8-F2F2-47F3-B68B-60DA7E9DA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F0DABB-8F3C-43E1-8360-C50410319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CE1CA3-B015-4156-9CA1-CD29B888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15F729-C54E-43A9-BE4C-93219146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C07AB-38F3-4061-9036-F2F2E066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85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A11A-58B5-4D92-9172-66C29E9A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0F69CE-4FD8-40DC-A231-DE295428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D2801-6DCC-4BBF-B231-899CF9CD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F90E9-FBB0-4BD5-8DE5-8D3F1F1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95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EFA61C-60A5-48C8-A747-68F7A337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BCF323-B45B-4620-A83B-3C19B034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BFBD02-F8D9-4400-B511-867FF9F9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03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EDAB2-326C-405C-9C39-7466DA18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7CCAA9-8BE0-47D7-9C8B-C516E2C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04949B-F237-4DD6-A9B8-20F73FCFF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616D7-1B11-4A5F-8B5F-1A70929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7E611-CAE9-4FA2-8138-F90D22AB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A950CE-2A2E-4D65-A138-7E6604BC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9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8F63F-158A-4AEB-858A-99975871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339C8F-BDAE-41B9-9790-36680D6CC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23109-1B09-40E4-BF42-D187D88E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3DC67E-D78B-41E0-B4E3-43C9A93F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53FE6-FC60-4DA5-9964-4922195E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18E627-D105-405C-B3DA-BA199749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177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71AA55-3197-4A50-A545-2655A46D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21431-D51D-4FA5-9B14-99BD78153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76404-D37A-495F-89E8-B692B512E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D68C-1C9B-4606-A051-8CB5C59179D4}" type="datetimeFigureOut">
              <a:rPr lang="de-CH" smtClean="0"/>
              <a:t>28.03.2020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ED807-207A-4FB6-8706-88E8CB7D7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D105B-A432-48F8-8325-506675D35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BFE9-F716-4772-97B1-7BE6FB232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9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976A213-C228-4ED4-A7C4-5B5D28D12BBC}"/>
              </a:ext>
            </a:extLst>
          </p:cNvPr>
          <p:cNvSpPr/>
          <p:nvPr/>
        </p:nvSpPr>
        <p:spPr>
          <a:xfrm>
            <a:off x="10637427" y="3890837"/>
            <a:ext cx="1342906" cy="7231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Touch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950FCE-8842-4173-AF76-6B8F90A98F82}"/>
              </a:ext>
            </a:extLst>
          </p:cNvPr>
          <p:cNvSpPr/>
          <p:nvPr/>
        </p:nvSpPr>
        <p:spPr>
          <a:xfrm>
            <a:off x="8801933" y="2457625"/>
            <a:ext cx="2284542" cy="7959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RaspberryPi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2BEC4F0-5502-4179-87B7-5AFAF1882D76}"/>
              </a:ext>
            </a:extLst>
          </p:cNvPr>
          <p:cNvSpPr/>
          <p:nvPr/>
        </p:nvSpPr>
        <p:spPr>
          <a:xfrm>
            <a:off x="438569" y="1050835"/>
            <a:ext cx="1482667" cy="7848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Schaltnetzteil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A6DCD1D-5719-44F9-9BF8-1128D8317DF3}"/>
              </a:ext>
            </a:extLst>
          </p:cNvPr>
          <p:cNvSpPr/>
          <p:nvPr/>
        </p:nvSpPr>
        <p:spPr>
          <a:xfrm>
            <a:off x="2825647" y="927264"/>
            <a:ext cx="3177915" cy="1024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Spannung/Stromregelung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D9730A0-8E4F-4E8D-8ADF-F9B1493C962C}"/>
              </a:ext>
            </a:extLst>
          </p:cNvPr>
          <p:cNvSpPr/>
          <p:nvPr/>
        </p:nvSpPr>
        <p:spPr>
          <a:xfrm>
            <a:off x="1649139" y="2241221"/>
            <a:ext cx="2098404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Spannungsteuerung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91B10A8-AC4D-4459-ADEB-4D78843E9309}"/>
              </a:ext>
            </a:extLst>
          </p:cNvPr>
          <p:cNvSpPr/>
          <p:nvPr/>
        </p:nvSpPr>
        <p:spPr>
          <a:xfrm>
            <a:off x="7115033" y="1025409"/>
            <a:ext cx="890447" cy="8455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2x USB Jack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367F224-E3C6-4D06-8AC9-0221D915F061}"/>
              </a:ext>
            </a:extLst>
          </p:cNvPr>
          <p:cNvSpPr/>
          <p:nvPr/>
        </p:nvSpPr>
        <p:spPr>
          <a:xfrm>
            <a:off x="8284688" y="1116940"/>
            <a:ext cx="1021611" cy="662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Bananenstecker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EC7C73F-0F96-45E7-AD3F-F5960D991BA3}"/>
              </a:ext>
            </a:extLst>
          </p:cNvPr>
          <p:cNvSpPr/>
          <p:nvPr/>
        </p:nvSpPr>
        <p:spPr>
          <a:xfrm>
            <a:off x="1649139" y="2707292"/>
            <a:ext cx="2098404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Stromsteuerung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FD960CE-C6FE-4796-B82D-95D7B2CC0D46}"/>
              </a:ext>
            </a:extLst>
          </p:cNvPr>
          <p:cNvSpPr/>
          <p:nvPr/>
        </p:nvSpPr>
        <p:spPr>
          <a:xfrm>
            <a:off x="4855783" y="2237731"/>
            <a:ext cx="2504387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Stromüberwachung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ABAF25A-6F82-48CB-92B9-809F9B35F019}"/>
              </a:ext>
            </a:extLst>
          </p:cNvPr>
          <p:cNvSpPr/>
          <p:nvPr/>
        </p:nvSpPr>
        <p:spPr>
          <a:xfrm>
            <a:off x="4855782" y="2718187"/>
            <a:ext cx="2504387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Spannungsüberwachung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A6EF402-DFA1-4E52-B89A-D3D0B1F89D9C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1921236" y="1439747"/>
            <a:ext cx="904411" cy="3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2C4E89B-293A-4AF7-8C98-B8C69523B7A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747543" y="1952229"/>
            <a:ext cx="284707" cy="50888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B0A062BC-3370-4D54-839F-3BF372DF4BF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747543" y="1952229"/>
            <a:ext cx="440282" cy="97495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2D724388-2901-4048-802D-24FDCA3F1740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rot="16200000" flipV="1">
            <a:off x="5656778" y="1786531"/>
            <a:ext cx="797984" cy="10441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C3B0A750-5391-43DC-8042-36379344E637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H="1" flipV="1">
            <a:off x="7115033" y="1448160"/>
            <a:ext cx="245137" cy="1009465"/>
          </a:xfrm>
          <a:prstGeom prst="bentConnector5">
            <a:avLst>
              <a:gd name="adj1" fmla="val -93254"/>
              <a:gd name="adj2" fmla="val 34920"/>
              <a:gd name="adj3" fmla="val 19325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5A005E4E-01A3-4B64-ADB5-1C7243686E6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360169" y="2422525"/>
            <a:ext cx="229669" cy="5155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F407F5D2-9518-4EC6-A474-4B17186367A6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8005480" y="1448160"/>
            <a:ext cx="279208" cy="1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05A3B7B-FFC0-4065-B3CD-0A1C9B956FBF}"/>
              </a:ext>
            </a:extLst>
          </p:cNvPr>
          <p:cNvCxnSpPr>
            <a:endCxn id="38" idx="1"/>
          </p:cNvCxnSpPr>
          <p:nvPr/>
        </p:nvCxnSpPr>
        <p:spPr>
          <a:xfrm>
            <a:off x="1105525" y="2457625"/>
            <a:ext cx="543614" cy="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C1685C97-B67D-4824-A0AE-F1CAA34AB332}"/>
              </a:ext>
            </a:extLst>
          </p:cNvPr>
          <p:cNvSpPr txBox="1"/>
          <p:nvPr/>
        </p:nvSpPr>
        <p:spPr>
          <a:xfrm>
            <a:off x="1026736" y="21653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FE30301-29C6-4E36-9BD0-50977D60C707}"/>
              </a:ext>
            </a:extLst>
          </p:cNvPr>
          <p:cNvCxnSpPr/>
          <p:nvPr/>
        </p:nvCxnSpPr>
        <p:spPr>
          <a:xfrm>
            <a:off x="1105525" y="2936445"/>
            <a:ext cx="543614" cy="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108036F2-C1BB-4694-984A-4ED190304004}"/>
              </a:ext>
            </a:extLst>
          </p:cNvPr>
          <p:cNvSpPr txBox="1"/>
          <p:nvPr/>
        </p:nvSpPr>
        <p:spPr>
          <a:xfrm>
            <a:off x="1026736" y="26441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7B9C9C5-350C-416D-B777-8AC01F708F2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4309100" y="2938081"/>
            <a:ext cx="54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6F3FAA92-8619-421B-BDEE-B597952AE740}"/>
              </a:ext>
            </a:extLst>
          </p:cNvPr>
          <p:cNvSpPr txBox="1"/>
          <p:nvPr/>
        </p:nvSpPr>
        <p:spPr>
          <a:xfrm>
            <a:off x="4336465" y="26422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4C09050-71D7-44FC-B687-D250AADBE765}"/>
              </a:ext>
            </a:extLst>
          </p:cNvPr>
          <p:cNvCxnSpPr>
            <a:cxnSpLocks/>
          </p:cNvCxnSpPr>
          <p:nvPr/>
        </p:nvCxnSpPr>
        <p:spPr>
          <a:xfrm flipH="1">
            <a:off x="4301737" y="2476243"/>
            <a:ext cx="54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A3534444-5FF3-4D0F-989B-3BAE405A2E79}"/>
              </a:ext>
            </a:extLst>
          </p:cNvPr>
          <p:cNvSpPr txBox="1"/>
          <p:nvPr/>
        </p:nvSpPr>
        <p:spPr>
          <a:xfrm>
            <a:off x="4329102" y="21804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968D31FC-A191-4021-ADC9-72D7D7F05F33}"/>
              </a:ext>
            </a:extLst>
          </p:cNvPr>
          <p:cNvSpPr/>
          <p:nvPr/>
        </p:nvSpPr>
        <p:spPr>
          <a:xfrm>
            <a:off x="438571" y="4014408"/>
            <a:ext cx="1482667" cy="7848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Schaltnetzteil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83656A56-9F7B-402E-8FA3-E9A9F9627FA4}"/>
              </a:ext>
            </a:extLst>
          </p:cNvPr>
          <p:cNvSpPr/>
          <p:nvPr/>
        </p:nvSpPr>
        <p:spPr>
          <a:xfrm>
            <a:off x="2825649" y="3890837"/>
            <a:ext cx="3177915" cy="1024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Spannung/Stromregelung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46074E48-35C5-47C3-8118-9F6982909771}"/>
              </a:ext>
            </a:extLst>
          </p:cNvPr>
          <p:cNvSpPr/>
          <p:nvPr/>
        </p:nvSpPr>
        <p:spPr>
          <a:xfrm>
            <a:off x="1649141" y="5204794"/>
            <a:ext cx="2098404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Spannungsteuerung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64A34F63-83B5-4EE0-AD71-E6353A9AB1E8}"/>
              </a:ext>
            </a:extLst>
          </p:cNvPr>
          <p:cNvSpPr/>
          <p:nvPr/>
        </p:nvSpPr>
        <p:spPr>
          <a:xfrm>
            <a:off x="7115035" y="3988982"/>
            <a:ext cx="890447" cy="8455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2x USB Jack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FDB17B12-0F3C-4102-8134-56181B7B5376}"/>
              </a:ext>
            </a:extLst>
          </p:cNvPr>
          <p:cNvSpPr/>
          <p:nvPr/>
        </p:nvSpPr>
        <p:spPr>
          <a:xfrm>
            <a:off x="8284690" y="4080513"/>
            <a:ext cx="1021611" cy="662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Bananenstecker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3C2CFE1-A1F2-4648-B530-2E9ED1ABDBD9}"/>
              </a:ext>
            </a:extLst>
          </p:cNvPr>
          <p:cNvSpPr/>
          <p:nvPr/>
        </p:nvSpPr>
        <p:spPr>
          <a:xfrm>
            <a:off x="1649141" y="5670865"/>
            <a:ext cx="2098404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Stromsteuerung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60B74086-6650-437B-8034-F89847BD437D}"/>
              </a:ext>
            </a:extLst>
          </p:cNvPr>
          <p:cNvSpPr/>
          <p:nvPr/>
        </p:nvSpPr>
        <p:spPr>
          <a:xfrm>
            <a:off x="4855785" y="5201304"/>
            <a:ext cx="2504387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Stromüberwachung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AEAD85D3-D3E7-44C6-BEEB-126ADB5D8A88}"/>
              </a:ext>
            </a:extLst>
          </p:cNvPr>
          <p:cNvSpPr/>
          <p:nvPr/>
        </p:nvSpPr>
        <p:spPr>
          <a:xfrm>
            <a:off x="4855784" y="5681760"/>
            <a:ext cx="2504387" cy="4397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Spannungsüberwachung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BBCF26D3-0382-4ECF-A95B-4E9C83162F0C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 flipV="1">
            <a:off x="1921238" y="4403320"/>
            <a:ext cx="904411" cy="3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E9934C33-1DC9-47E1-9C48-18E335548EEB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47545" y="4915802"/>
            <a:ext cx="284707" cy="50888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E325193E-BB5C-4BFA-8602-F8024A781CF7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3747545" y="4915802"/>
            <a:ext cx="440282" cy="97495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87851E75-4480-49FB-8061-F7204FBD716F}"/>
              </a:ext>
            </a:extLst>
          </p:cNvPr>
          <p:cNvCxnSpPr>
            <a:cxnSpLocks/>
            <a:stCxn id="106" idx="0"/>
            <a:endCxn id="101" idx="3"/>
          </p:cNvCxnSpPr>
          <p:nvPr/>
        </p:nvCxnSpPr>
        <p:spPr>
          <a:xfrm rot="16200000" flipV="1">
            <a:off x="5656780" y="4750104"/>
            <a:ext cx="797984" cy="10441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7C1CFDF-B693-41EA-BE99-2FC8C67CB833}"/>
              </a:ext>
            </a:extLst>
          </p:cNvPr>
          <p:cNvCxnSpPr>
            <a:cxnSpLocks/>
            <a:stCxn id="106" idx="3"/>
            <a:endCxn id="103" idx="1"/>
          </p:cNvCxnSpPr>
          <p:nvPr/>
        </p:nvCxnSpPr>
        <p:spPr>
          <a:xfrm flipH="1" flipV="1">
            <a:off x="7115035" y="4411733"/>
            <a:ext cx="245137" cy="1009465"/>
          </a:xfrm>
          <a:prstGeom prst="bentConnector5">
            <a:avLst>
              <a:gd name="adj1" fmla="val -93254"/>
              <a:gd name="adj2" fmla="val 34920"/>
              <a:gd name="adj3" fmla="val 19325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69F9A4E9-B0A0-454D-93B9-30823D4BCDF0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7360171" y="5386098"/>
            <a:ext cx="229669" cy="5155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C9E9B740-ED16-47A2-8501-D0A8D047D43F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8005482" y="4411733"/>
            <a:ext cx="279208" cy="1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F9557F3-5473-4797-A308-5F124E080383}"/>
              </a:ext>
            </a:extLst>
          </p:cNvPr>
          <p:cNvCxnSpPr>
            <a:endCxn id="102" idx="1"/>
          </p:cNvCxnSpPr>
          <p:nvPr/>
        </p:nvCxnSpPr>
        <p:spPr>
          <a:xfrm>
            <a:off x="1105527" y="5421198"/>
            <a:ext cx="543614" cy="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4E11046E-C265-44A8-BC97-7C5B9292C2A0}"/>
              </a:ext>
            </a:extLst>
          </p:cNvPr>
          <p:cNvSpPr txBox="1"/>
          <p:nvPr/>
        </p:nvSpPr>
        <p:spPr>
          <a:xfrm>
            <a:off x="1026738" y="51289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8B3B0813-DEDE-4DA9-B926-80FC72FF0773}"/>
              </a:ext>
            </a:extLst>
          </p:cNvPr>
          <p:cNvCxnSpPr/>
          <p:nvPr/>
        </p:nvCxnSpPr>
        <p:spPr>
          <a:xfrm>
            <a:off x="1105527" y="5900018"/>
            <a:ext cx="543614" cy="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DA3F71F9-BF36-456E-9A58-2742956E1F9A}"/>
              </a:ext>
            </a:extLst>
          </p:cNvPr>
          <p:cNvSpPr txBox="1"/>
          <p:nvPr/>
        </p:nvSpPr>
        <p:spPr>
          <a:xfrm>
            <a:off x="1026738" y="56077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3ED04E8-9B7D-45FD-9004-185589366D75}"/>
              </a:ext>
            </a:extLst>
          </p:cNvPr>
          <p:cNvCxnSpPr>
            <a:cxnSpLocks/>
            <a:stCxn id="107" idx="1"/>
          </p:cNvCxnSpPr>
          <p:nvPr/>
        </p:nvCxnSpPr>
        <p:spPr>
          <a:xfrm flipH="1">
            <a:off x="4309102" y="5901654"/>
            <a:ext cx="54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12E3913-06D7-4A1C-9D5A-125FB5AE699D}"/>
              </a:ext>
            </a:extLst>
          </p:cNvPr>
          <p:cNvSpPr txBox="1"/>
          <p:nvPr/>
        </p:nvSpPr>
        <p:spPr>
          <a:xfrm>
            <a:off x="4336467" y="5605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0FAA512-9614-421C-9E05-34686A54F5F0}"/>
              </a:ext>
            </a:extLst>
          </p:cNvPr>
          <p:cNvCxnSpPr>
            <a:cxnSpLocks/>
          </p:cNvCxnSpPr>
          <p:nvPr/>
        </p:nvCxnSpPr>
        <p:spPr>
          <a:xfrm flipH="1">
            <a:off x="4301739" y="5439816"/>
            <a:ext cx="54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08D70CB3-FFDC-4DBA-AEFE-D6E832FFF045}"/>
              </a:ext>
            </a:extLst>
          </p:cNvPr>
          <p:cNvSpPr txBox="1"/>
          <p:nvPr/>
        </p:nvSpPr>
        <p:spPr>
          <a:xfrm>
            <a:off x="4329104" y="51440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336D1DE4-7513-4D10-8E4F-41D76B2A693E}"/>
              </a:ext>
            </a:extLst>
          </p:cNvPr>
          <p:cNvSpPr/>
          <p:nvPr/>
        </p:nvSpPr>
        <p:spPr>
          <a:xfrm>
            <a:off x="8541599" y="5790530"/>
            <a:ext cx="1967532" cy="4760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Temperatursensor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2C6F242F-E473-43CB-8ED9-581C8EFC1A5D}"/>
              </a:ext>
            </a:extLst>
          </p:cNvPr>
          <p:cNvCxnSpPr>
            <a:cxnSpLocks/>
          </p:cNvCxnSpPr>
          <p:nvPr/>
        </p:nvCxnSpPr>
        <p:spPr>
          <a:xfrm flipH="1">
            <a:off x="7984711" y="6048006"/>
            <a:ext cx="546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3938E5D1-79AA-4CC8-B106-B077013A02DF}"/>
              </a:ext>
            </a:extLst>
          </p:cNvPr>
          <p:cNvSpPr txBox="1"/>
          <p:nvPr/>
        </p:nvSpPr>
        <p:spPr>
          <a:xfrm>
            <a:off x="8012076" y="57522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B2772134-5B08-4EA5-8203-B2DB096043B7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11086475" y="2855587"/>
            <a:ext cx="222405" cy="1035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EB98A1E-E840-4138-B937-2B2C41B425E8}"/>
              </a:ext>
            </a:extLst>
          </p:cNvPr>
          <p:cNvCxnSpPr>
            <a:stCxn id="6" idx="1"/>
          </p:cNvCxnSpPr>
          <p:nvPr/>
        </p:nvCxnSpPr>
        <p:spPr>
          <a:xfrm flipH="1">
            <a:off x="8145084" y="2855587"/>
            <a:ext cx="656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C89E09A0-F757-423D-85AF-F77DCBFFEA97}"/>
              </a:ext>
            </a:extLst>
          </p:cNvPr>
          <p:cNvSpPr txBox="1"/>
          <p:nvPr/>
        </p:nvSpPr>
        <p:spPr>
          <a:xfrm>
            <a:off x="8245473" y="25635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51573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Catan Baris</dc:creator>
  <cp:lastModifiedBy>Catan Baris</cp:lastModifiedBy>
  <cp:revision>5</cp:revision>
  <dcterms:created xsi:type="dcterms:W3CDTF">2020-03-28T10:16:12Z</dcterms:created>
  <dcterms:modified xsi:type="dcterms:W3CDTF">2020-03-28T14:15:03Z</dcterms:modified>
</cp:coreProperties>
</file>