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9A2FE7-9457-432E-9DDA-018D9377515C}" v="37" dt="2022-05-22T07:45:45.3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urhan Mohamed" userId="S::nourhan_201900915@fci.helwan.edu.eg::e20c9785-ebfd-416c-985e-7a3317e05d69" providerId="AD" clId="Web-{7C9A2FE7-9457-432E-9DDA-018D9377515C}"/>
    <pc:docChg chg="addSld delSld modSld">
      <pc:chgData name="Nourhan Mohamed" userId="S::nourhan_201900915@fci.helwan.edu.eg::e20c9785-ebfd-416c-985e-7a3317e05d69" providerId="AD" clId="Web-{7C9A2FE7-9457-432E-9DDA-018D9377515C}" dt="2022-05-22T07:45:45.365" v="37" actId="20577"/>
      <pc:docMkLst>
        <pc:docMk/>
      </pc:docMkLst>
      <pc:sldChg chg="new del">
        <pc:chgData name="Nourhan Mohamed" userId="S::nourhan_201900915@fci.helwan.edu.eg::e20c9785-ebfd-416c-985e-7a3317e05d69" providerId="AD" clId="Web-{7C9A2FE7-9457-432E-9DDA-018D9377515C}" dt="2022-05-22T07:43:21.970" v="20"/>
        <pc:sldMkLst>
          <pc:docMk/>
          <pc:sldMk cId="276865799" sldId="259"/>
        </pc:sldMkLst>
      </pc:sldChg>
      <pc:sldChg chg="modSp new">
        <pc:chgData name="Nourhan Mohamed" userId="S::nourhan_201900915@fci.helwan.edu.eg::e20c9785-ebfd-416c-985e-7a3317e05d69" providerId="AD" clId="Web-{7C9A2FE7-9457-432E-9DDA-018D9377515C}" dt="2022-05-22T07:45:45.365" v="37" actId="20577"/>
        <pc:sldMkLst>
          <pc:docMk/>
          <pc:sldMk cId="2240571174" sldId="260"/>
        </pc:sldMkLst>
        <pc:spChg chg="mod">
          <ac:chgData name="Nourhan Mohamed" userId="S::nourhan_201900915@fci.helwan.edu.eg::e20c9785-ebfd-416c-985e-7a3317e05d69" providerId="AD" clId="Web-{7C9A2FE7-9457-432E-9DDA-018D9377515C}" dt="2022-05-22T07:45:45.365" v="37" actId="20577"/>
          <ac:spMkLst>
            <pc:docMk/>
            <pc:sldMk cId="2240571174" sldId="260"/>
            <ac:spMk id="2" creationId="{338D0173-81CD-B75D-8890-9B7FB2E8D40B}"/>
          </ac:spMkLst>
        </pc:spChg>
      </pc:sldChg>
      <pc:sldChg chg="modSp new">
        <pc:chgData name="Nourhan Mohamed" userId="S::nourhan_201900915@fci.helwan.edu.eg::e20c9785-ebfd-416c-985e-7a3317e05d69" providerId="AD" clId="Web-{7C9A2FE7-9457-432E-9DDA-018D9377515C}" dt="2022-05-22T07:45:11.286" v="22" actId="20577"/>
        <pc:sldMkLst>
          <pc:docMk/>
          <pc:sldMk cId="794365977" sldId="261"/>
        </pc:sldMkLst>
        <pc:spChg chg="mod">
          <ac:chgData name="Nourhan Mohamed" userId="S::nourhan_201900915@fci.helwan.edu.eg::e20c9785-ebfd-416c-985e-7a3317e05d69" providerId="AD" clId="Web-{7C9A2FE7-9457-432E-9DDA-018D9377515C}" dt="2022-05-22T07:43:07.923" v="16" actId="20577"/>
          <ac:spMkLst>
            <pc:docMk/>
            <pc:sldMk cId="794365977" sldId="261"/>
            <ac:spMk id="2" creationId="{F311EEF3-E252-2A4B-F1C2-D1E552C7C71B}"/>
          </ac:spMkLst>
        </pc:spChg>
        <pc:spChg chg="mod">
          <ac:chgData name="Nourhan Mohamed" userId="S::nourhan_201900915@fci.helwan.edu.eg::e20c9785-ebfd-416c-985e-7a3317e05d69" providerId="AD" clId="Web-{7C9A2FE7-9457-432E-9DDA-018D9377515C}" dt="2022-05-22T07:45:11.286" v="22" actId="20577"/>
          <ac:spMkLst>
            <pc:docMk/>
            <pc:sldMk cId="794365977" sldId="261"/>
            <ac:spMk id="3" creationId="{B233C69D-E767-616E-AAC0-E890D25CEE1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1180A-56BD-6607-3F99-1D90FF399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4A8334-3CFE-8012-5ED6-7F022FF48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DDF67-09AA-125F-7618-4AB66AD5B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3540-FD5D-4E38-AECC-CB7A7B5BBE4F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27E64-B178-72A8-3A0B-06C7A0572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651A9-A06C-E870-D5E5-BC9DCE093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3DAF9-BD2A-4FF8-B495-10A824EAA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60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144A3-467B-E7EA-E764-801C31331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99AA6-2326-A965-761C-CBFC79831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8DDD3-1C4C-239B-A6FD-DE98BCD48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3540-FD5D-4E38-AECC-CB7A7B5BBE4F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904ED-8503-F066-89A0-F1E4ACD1B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9B815-9EA6-F683-913B-9AB2ED882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3DAF9-BD2A-4FF8-B495-10A824EAA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5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ED4D0F-3878-53EB-7B97-7911EE4D9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C5D14D-3902-A5DD-4CD7-F93F31344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824BE-ACE4-49FF-FC0E-E736AAB9B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3540-FD5D-4E38-AECC-CB7A7B5BBE4F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AA4CD-8A18-79BA-3F5E-8230DCEB7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F9BBD-F6B3-D31C-9DED-462B4DE1F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3DAF9-BD2A-4FF8-B495-10A824EAA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BBA9B-7115-9611-5D73-0B1E7895A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D0131-DA50-EE05-E231-02A389D87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A9823-8891-3F4D-F375-980A6A467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3540-FD5D-4E38-AECC-CB7A7B5BBE4F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5FA07-19C3-3418-B9E3-DA1E927D3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5AA77-A2D6-D3ED-5052-3A721D892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3DAF9-BD2A-4FF8-B495-10A824EAA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0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EF5C0-966C-49A2-B71E-F8DA74D8B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11982-9382-FA5A-D47D-6CE7418A8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98726-E7E7-1E2F-B8FB-87EA75529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3540-FD5D-4E38-AECC-CB7A7B5BBE4F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47533-152E-3EF2-80B2-3C7A8F536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D8860-A8D3-51AA-CF2D-AF94117AB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3DAF9-BD2A-4FF8-B495-10A824EAA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7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C254C-066E-0587-6510-8993BA90C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9AC4F-579A-AA5C-3AEC-F6BC70174D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101E75-4A04-A1CA-746B-3245B8EF1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A18F6-CD69-BB5A-2DD1-3D1E5FAA7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3540-FD5D-4E38-AECC-CB7A7B5BBE4F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C0DFB-3A45-8E1C-1889-4BB4E3A79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12051-E8BE-BAF7-BACD-B103F536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3DAF9-BD2A-4FF8-B495-10A824EAA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59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E7B70-973D-98C7-8125-8D90EE459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E0287-DB3C-D5D3-4AD6-A36622583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CD245-4173-A261-CBC0-6DB33F2FC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8963AC-D98E-C8F2-8BDC-3B21CAACC4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9A3C08-D069-DD0B-0DDB-B3E29DA777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55CC1C-C4B9-EE73-D883-917FA6296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3540-FD5D-4E38-AECC-CB7A7B5BBE4F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50E2B2-86C3-001A-85A9-8944317F4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213D6E-EE59-CD7E-91EF-6B11DEF7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3DAF9-BD2A-4FF8-B495-10A824EAA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07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8D7D8-B0C1-1037-5FA2-7B48330FB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192F7B-D3D8-4A0C-0195-D86835EB1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3540-FD5D-4E38-AECC-CB7A7B5BBE4F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6F92E-FEDC-B056-37C3-9FE7D8DF7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C7F1FF-E03F-9D4A-15A4-34B09C2E9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3DAF9-BD2A-4FF8-B495-10A824EAA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5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E09D03-F1BB-3BDB-139C-749B4DA0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3540-FD5D-4E38-AECC-CB7A7B5BBE4F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1786EF-C90C-2715-8AAC-D8B4F361A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53924-C0FA-A6F5-B682-020995FA7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3DAF9-BD2A-4FF8-B495-10A824EAA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97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35C84-D7AC-3738-A470-8D8B23796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4EDFE-B3BE-C759-216B-EE3E92E57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632CCE-A4FD-8709-9475-23213CC51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1DD17-5E8B-3F3E-CF19-A482ED8D5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3540-FD5D-4E38-AECC-CB7A7B5BBE4F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F6569-765F-80A8-5E5D-8507C8E09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DCC7A-29D6-B925-FBEB-AE802EE4B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3DAF9-BD2A-4FF8-B495-10A824EAA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1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8358A-7A4A-E230-091B-EE6EBA6BF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18D659-8E45-1E07-BC4B-82F9A2EC15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E58BE-750D-1049-9B63-F306F1EDC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598C3-B8AA-6596-F031-C92DAF7F2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3540-FD5D-4E38-AECC-CB7A7B5BBE4F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51C39-03B7-1573-5C5E-F9E35D61C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9D100E-A3B7-7CAE-9991-B3FB12CB5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3DAF9-BD2A-4FF8-B495-10A824EAA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9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841B50-C3BA-08E8-9F3E-9264001DC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D130E-EDE5-B943-FB27-FB2BC6396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60C50-5558-9950-9A51-F2F1ADA8D4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D3540-FD5D-4E38-AECC-CB7A7B5BBE4F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DA2E7-856B-6FF3-61E6-D71220530F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86C09-0414-329E-3691-A1D4CF222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3DAF9-BD2A-4FF8-B495-10A824EAA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09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lothkong/10-monkey-species?resource=download" TargetMode="External"/><Relationship Id="rId2" Type="http://schemas.openxmlformats.org/officeDocument/2006/relationships/hyperlink" Target="https://www.kaggle.com/datasets/prasunroy/natural-images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61769-BDC3-EAF6-BBE6-88CA4DD26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8474"/>
            <a:ext cx="9144000" cy="837784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Architecture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83851-9BCF-9427-9D27-0C9B8339EE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582" y="5521315"/>
            <a:ext cx="3355760" cy="574829"/>
          </a:xfrm>
        </p:spPr>
        <p:txBody>
          <a:bodyPr>
            <a:normAutofit/>
          </a:bodyPr>
          <a:lstStyle/>
          <a:p>
            <a:r>
              <a:rPr lang="en-US" sz="1400" b="0" i="0" dirty="0">
                <a:effectLst/>
                <a:latin typeface="Segoe UI" panose="020B0502040204020203" pitchFamily="34" charset="0"/>
              </a:rPr>
              <a:t>Four-Class</a:t>
            </a:r>
            <a:br>
              <a:rPr lang="en-US" sz="1400" dirty="0"/>
            </a:br>
            <a:r>
              <a:rPr lang="en-US" sz="1400" b="0" i="0" dirty="0">
                <a:effectLst/>
                <a:latin typeface="Segoe UI" panose="020B0502040204020203" pitchFamily="34" charset="0"/>
              </a:rPr>
              <a:t>Classification using Proposed Technique</a:t>
            </a:r>
            <a:endParaRPr lang="en-US" sz="1400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3A6DE5B9-48A6-3E9F-A35B-EB9286EBD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10" y="836727"/>
            <a:ext cx="2971800" cy="4563110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A2913CB-628F-A3CB-A162-92FC65A6D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102" y="2370338"/>
            <a:ext cx="3829640" cy="31398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E64CC5-5FD6-1260-E71C-C70862000F7A}"/>
              </a:ext>
            </a:extLst>
          </p:cNvPr>
          <p:cNvSpPr txBox="1"/>
          <p:nvPr/>
        </p:nvSpPr>
        <p:spPr>
          <a:xfrm>
            <a:off x="4272102" y="5488537"/>
            <a:ext cx="43652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i="0" dirty="0">
                <a:effectLst/>
                <a:latin typeface="Segoe UI" panose="020B0502040204020203" pitchFamily="34" charset="0"/>
              </a:rPr>
              <a:t>Ensemble Structure #1 for Six-Class</a:t>
            </a:r>
            <a:br>
              <a:rPr lang="en-US" sz="1400" dirty="0"/>
            </a:br>
            <a:r>
              <a:rPr lang="en-US" sz="1400" b="0" i="0" dirty="0">
                <a:effectLst/>
                <a:latin typeface="Segoe UI" panose="020B0502040204020203" pitchFamily="34" charset="0"/>
              </a:rPr>
              <a:t>Classification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.</a:t>
            </a:r>
            <a:r>
              <a:rPr lang="en-US" sz="1400" b="0" i="0" dirty="0">
                <a:effectLst/>
                <a:latin typeface="Segoe UI" panose="020B0502040204020203" pitchFamily="34" charset="0"/>
              </a:rPr>
              <a:t> using Proposed Technique</a:t>
            </a:r>
            <a:endParaRPr lang="en-US" sz="1400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D031C831-CD4E-BE9D-7436-5C147764A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5013" y="2921815"/>
            <a:ext cx="3299411" cy="1584665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0F8475B-4169-044D-8FD7-909AFC3A8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326" y="4801657"/>
            <a:ext cx="3523047" cy="41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536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2F4F5-0DD8-2203-94CF-F53572E6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Dataset details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1D23B-08EF-8E4B-C7CF-066D21A977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buClr>
                <a:srgbClr val="70AD47"/>
              </a:buClr>
            </a:pPr>
            <a:r>
              <a:rPr lang="en-US" sz="1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Natural Images </a:t>
            </a:r>
            <a:r>
              <a:rPr lang="en-US" sz="1800" b="1" u="sng" dirty="0">
                <a:solidFill>
                  <a:srgbClr val="03499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https://www.kaggle.com/datasets/prasunroy/natural-images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0045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Samples: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57555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It includes 4338 files for (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Training, Validation &amp; Testing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Number of Classes and their labels: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6 classes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Labels: 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Airplane, Car, Dog, Flower, Motorbike, Person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C4E4D-C35A-7379-FBD8-026C68F696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fontAlgn="base">
              <a:lnSpc>
                <a:spcPts val="2400"/>
              </a:lnSpc>
              <a:spcBef>
                <a:spcPts val="0"/>
              </a:spcBef>
              <a:buClr>
                <a:srgbClr val="70AD47"/>
              </a:buClr>
            </a:pPr>
            <a:r>
              <a:rPr lang="en-US" sz="1700" b="1" u="sng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Monkey Species</a:t>
            </a:r>
            <a:endParaRPr lang="en-US" sz="1700" u="sng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0045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https://www.kaggle.com/datasets/slothkong/10-monkey-species?resource=download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60045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buClr>
                <a:srgbClr val="4472C4"/>
              </a:buClr>
            </a:pP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Samples: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4206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It includes 2488 files for (Training, Validation &amp; Testing)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buClr>
                <a:srgbClr val="4472C4"/>
              </a:buClr>
            </a:pP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Number of Classes and their labels: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6 classes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Labels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  (“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patas_monkey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”, “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bald_uakari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”,     “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japanese_macaque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”,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“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white_headed_capuchin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”, “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silvery_marmoset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”, “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black_headed_night_monkey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”)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206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1EEF3-E252-2A4B-F1C2-D1E552C7C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/>
                <a:ea typeface="+mj-lt"/>
                <a:cs typeface="+mj-lt"/>
              </a:rPr>
              <a:t>Implementation Details</a:t>
            </a:r>
            <a:endParaRPr lang="en-US" dirty="0">
              <a:latin typeface="Times New Roman"/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3C69D-E767-616E-AAC0-E890D25CE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Resizing to 224 images </a:t>
            </a:r>
            <a:endParaRPr lang="en-US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In All the CNNs we use Adam Optimizer for training, with mini-batch size of 32 for larger image categories and of 16 for smaller ones, </a:t>
            </a:r>
            <a:endParaRPr lang="en-US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 CNNs are trained using early stopping. We use loss function in binary cross-entropy for binary-class CNNs and categorical cross-entropy for multiclass CNNs.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We divide the experiments into two sets based on the number of classes used for classification : ( four and six, respectively )</a:t>
            </a:r>
            <a:endParaRPr lang="en-US" dirty="0"/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4365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D0173-81CD-B75D-8890-9B7FB2E8D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Results &amp; Visualizations </a:t>
            </a:r>
            <a:endParaRPr lang="en-US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756C82D2-7566-1FB3-09FC-0792153F17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112" y="1257455"/>
            <a:ext cx="2447925" cy="24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722F7FD2-1F97-615C-5CF7-CD75815D3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014" y="1466846"/>
            <a:ext cx="3220282" cy="221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">
            <a:extLst>
              <a:ext uri="{FF2B5EF4-FFF2-40B4-BE49-F238E27FC236}">
                <a16:creationId xmlns:a16="http://schemas.microsoft.com/office/drawing/2014/main" id="{EB5A6955-516D-90DD-E82E-B5DE633CB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134" y="4241708"/>
            <a:ext cx="24479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">
            <a:extLst>
              <a:ext uri="{FF2B5EF4-FFF2-40B4-BE49-F238E27FC236}">
                <a16:creationId xmlns:a16="http://schemas.microsoft.com/office/drawing/2014/main" id="{8A992FE2-A5A6-5310-B621-6A017263B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192" y="3978275"/>
            <a:ext cx="24479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571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242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Symbol</vt:lpstr>
      <vt:lpstr>Times New Roman</vt:lpstr>
      <vt:lpstr>Office Theme</vt:lpstr>
      <vt:lpstr>Architecture </vt:lpstr>
      <vt:lpstr>Dataset details</vt:lpstr>
      <vt:lpstr>Implementation Details</vt:lpstr>
      <vt:lpstr>Results &amp; Visualizations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</dc:title>
  <dc:creator>Yassmin Ezzat</dc:creator>
  <cp:lastModifiedBy>Yassmin Ezzat</cp:lastModifiedBy>
  <cp:revision>19</cp:revision>
  <dcterms:created xsi:type="dcterms:W3CDTF">2022-05-21T22:06:29Z</dcterms:created>
  <dcterms:modified xsi:type="dcterms:W3CDTF">2022-05-22T08:15:11Z</dcterms:modified>
</cp:coreProperties>
</file>