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italic r:id="rId25"/>
      <p:boldItalic r:id="rId26"/>
    </p:embeddedFont>
    <p:embeddedFont>
      <p:font typeface="Titillium Web"/>
      <p:regular r:id="rId27"/>
      <p:bold r:id="rId28"/>
      <p:italic r:id="rId29"/>
      <p:boldItalic r:id="rId30"/>
    </p:embeddedFont>
    <p:embeddedFont>
      <p:font typeface="Nuni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TitilliumWeb-bold.fntdata"/><Relationship Id="rId27" Type="http://schemas.openxmlformats.org/officeDocument/2006/relationships/font" Target="fonts/TitilliumWeb-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itilliumWeb-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Sans-regular.fntdata"/><Relationship Id="rId30" Type="http://schemas.openxmlformats.org/officeDocument/2006/relationships/font" Target="fonts/TitilliumWeb-boldItalic.fntdata"/><Relationship Id="rId11" Type="http://schemas.openxmlformats.org/officeDocument/2006/relationships/slide" Target="slides/slide7.xml"/><Relationship Id="rId33" Type="http://schemas.openxmlformats.org/officeDocument/2006/relationships/font" Target="fonts/NunitoSans-italic.fntdata"/><Relationship Id="rId10" Type="http://schemas.openxmlformats.org/officeDocument/2006/relationships/slide" Target="slides/slide6.xml"/><Relationship Id="rId32" Type="http://schemas.openxmlformats.org/officeDocument/2006/relationships/font" Target="fonts/Nunito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Nunito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b985d8b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b985d8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5b985d8b1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5b985d8b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468925" y="2387250"/>
            <a:ext cx="3636600" cy="2259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rgbClr val="F67031"/>
              </a:buClr>
              <a:buSzPts val="3000"/>
              <a:buNone/>
              <a:defRPr b="1" sz="3000">
                <a:solidFill>
                  <a:srgbClr val="F67031"/>
                </a:solidFill>
              </a:defRPr>
            </a:lvl1pPr>
            <a:lvl2pPr lvl="1" algn="l">
              <a:lnSpc>
                <a:spcPct val="100000"/>
              </a:lnSpc>
              <a:spcBef>
                <a:spcPts val="0"/>
              </a:spcBef>
              <a:spcAft>
                <a:spcPts val="0"/>
              </a:spcAft>
              <a:buClr>
                <a:srgbClr val="F67031"/>
              </a:buClr>
              <a:buSzPts val="3000"/>
              <a:buNone/>
              <a:defRPr b="1" sz="3000">
                <a:solidFill>
                  <a:srgbClr val="F67031"/>
                </a:solidFill>
              </a:defRPr>
            </a:lvl2pPr>
            <a:lvl3pPr lvl="2" algn="l">
              <a:lnSpc>
                <a:spcPct val="100000"/>
              </a:lnSpc>
              <a:spcBef>
                <a:spcPts val="0"/>
              </a:spcBef>
              <a:spcAft>
                <a:spcPts val="0"/>
              </a:spcAft>
              <a:buClr>
                <a:srgbClr val="F67031"/>
              </a:buClr>
              <a:buSzPts val="3000"/>
              <a:buNone/>
              <a:defRPr b="1" sz="3000">
                <a:solidFill>
                  <a:srgbClr val="F67031"/>
                </a:solidFill>
              </a:defRPr>
            </a:lvl3pPr>
            <a:lvl4pPr lvl="3" algn="l">
              <a:lnSpc>
                <a:spcPct val="100000"/>
              </a:lnSpc>
              <a:spcBef>
                <a:spcPts val="0"/>
              </a:spcBef>
              <a:spcAft>
                <a:spcPts val="0"/>
              </a:spcAft>
              <a:buClr>
                <a:srgbClr val="F67031"/>
              </a:buClr>
              <a:buSzPts val="3000"/>
              <a:buNone/>
              <a:defRPr b="1" sz="3000">
                <a:solidFill>
                  <a:srgbClr val="F67031"/>
                </a:solidFill>
              </a:defRPr>
            </a:lvl4pPr>
            <a:lvl5pPr lvl="4" algn="l">
              <a:lnSpc>
                <a:spcPct val="100000"/>
              </a:lnSpc>
              <a:spcBef>
                <a:spcPts val="0"/>
              </a:spcBef>
              <a:spcAft>
                <a:spcPts val="0"/>
              </a:spcAft>
              <a:buClr>
                <a:srgbClr val="F67031"/>
              </a:buClr>
              <a:buSzPts val="3000"/>
              <a:buNone/>
              <a:defRPr b="1" sz="3000">
                <a:solidFill>
                  <a:srgbClr val="F67031"/>
                </a:solidFill>
              </a:defRPr>
            </a:lvl5pPr>
            <a:lvl6pPr lvl="5" algn="l">
              <a:lnSpc>
                <a:spcPct val="100000"/>
              </a:lnSpc>
              <a:spcBef>
                <a:spcPts val="0"/>
              </a:spcBef>
              <a:spcAft>
                <a:spcPts val="0"/>
              </a:spcAft>
              <a:buClr>
                <a:srgbClr val="F67031"/>
              </a:buClr>
              <a:buSzPts val="3000"/>
              <a:buNone/>
              <a:defRPr b="1" sz="3000">
                <a:solidFill>
                  <a:srgbClr val="F67031"/>
                </a:solidFill>
              </a:defRPr>
            </a:lvl6pPr>
            <a:lvl7pPr lvl="6" algn="l">
              <a:lnSpc>
                <a:spcPct val="100000"/>
              </a:lnSpc>
              <a:spcBef>
                <a:spcPts val="0"/>
              </a:spcBef>
              <a:spcAft>
                <a:spcPts val="0"/>
              </a:spcAft>
              <a:buClr>
                <a:srgbClr val="F67031"/>
              </a:buClr>
              <a:buSzPts val="3000"/>
              <a:buNone/>
              <a:defRPr b="1" sz="3000">
                <a:solidFill>
                  <a:srgbClr val="F67031"/>
                </a:solidFill>
              </a:defRPr>
            </a:lvl7pPr>
            <a:lvl8pPr lvl="7" algn="l">
              <a:lnSpc>
                <a:spcPct val="100000"/>
              </a:lnSpc>
              <a:spcBef>
                <a:spcPts val="0"/>
              </a:spcBef>
              <a:spcAft>
                <a:spcPts val="0"/>
              </a:spcAft>
              <a:buClr>
                <a:srgbClr val="F67031"/>
              </a:buClr>
              <a:buSzPts val="3000"/>
              <a:buNone/>
              <a:defRPr b="1" sz="3000">
                <a:solidFill>
                  <a:srgbClr val="F67031"/>
                </a:solidFill>
              </a:defRPr>
            </a:lvl8pPr>
            <a:lvl9pPr lvl="8" algn="l">
              <a:lnSpc>
                <a:spcPct val="100000"/>
              </a:lnSpc>
              <a:spcBef>
                <a:spcPts val="0"/>
              </a:spcBef>
              <a:spcAft>
                <a:spcPts val="0"/>
              </a:spcAft>
              <a:buClr>
                <a:srgbClr val="F67031"/>
              </a:buClr>
              <a:buSzPts val="3000"/>
              <a:buNone/>
              <a:defRPr b="1" sz="3000">
                <a:solidFill>
                  <a:srgbClr val="F67031"/>
                </a:solidFill>
              </a:defRPr>
            </a:lvl9pPr>
          </a:lstStyle>
          <a:p/>
        </p:txBody>
      </p:sp>
      <p:sp>
        <p:nvSpPr>
          <p:cNvPr id="12" name="Google Shape;12;p2"/>
          <p:cNvSpPr/>
          <p:nvPr/>
        </p:nvSpPr>
        <p:spPr>
          <a:xfrm>
            <a:off x="4574900" y="-150"/>
            <a:ext cx="185400" cy="5143500"/>
          </a:xfrm>
          <a:prstGeom prst="rect">
            <a:avLst/>
          </a:prstGeom>
          <a:gradFill>
            <a:gsLst>
              <a:gs pos="0">
                <a:srgbClr val="000014">
                  <a:alpha val="49411"/>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5"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9" name="Google Shape;69;p11"/>
          <p:cNvSpPr txBox="1"/>
          <p:nvPr>
            <p:ph idx="1" type="body"/>
          </p:nvPr>
        </p:nvSpPr>
        <p:spPr>
          <a:xfrm>
            <a:off x="3062200" y="575500"/>
            <a:ext cx="2730000" cy="3981000"/>
          </a:xfrm>
          <a:prstGeom prst="rect">
            <a:avLst/>
          </a:prstGeom>
          <a:noFill/>
          <a:ln>
            <a:noFill/>
          </a:ln>
        </p:spPr>
        <p:txBody>
          <a:bodyPr anchorCtr="0" anchor="t" bIns="91425" lIns="91425" spcFirstLastPara="1" rIns="91425" wrap="square" tIns="91425"/>
          <a:lstStyle>
            <a:lvl1pPr indent="-298450" lvl="0" marL="457200" algn="l">
              <a:lnSpc>
                <a:spcPct val="115000"/>
              </a:lnSpc>
              <a:spcBef>
                <a:spcPts val="600"/>
              </a:spcBef>
              <a:spcAft>
                <a:spcPts val="0"/>
              </a:spcAft>
              <a:buSzPts val="1100"/>
              <a:buChar char="▪"/>
              <a:defRPr sz="1100"/>
            </a:lvl1pPr>
            <a:lvl2pPr indent="-298450" lvl="1" marL="914400" algn="l">
              <a:lnSpc>
                <a:spcPct val="115000"/>
              </a:lnSpc>
              <a:spcBef>
                <a:spcPts val="0"/>
              </a:spcBef>
              <a:spcAft>
                <a:spcPts val="0"/>
              </a:spcAft>
              <a:buSzPts val="1100"/>
              <a:buChar char="-"/>
              <a:defRPr sz="1100"/>
            </a:lvl2pPr>
            <a:lvl3pPr indent="-298450" lvl="2" marL="1371600" algn="l">
              <a:lnSpc>
                <a:spcPct val="115000"/>
              </a:lnSpc>
              <a:spcBef>
                <a:spcPts val="0"/>
              </a:spcBef>
              <a:spcAft>
                <a:spcPts val="0"/>
              </a:spcAft>
              <a:buSzPts val="1100"/>
              <a:buChar char="-"/>
              <a:defRPr sz="1100"/>
            </a:lvl3pPr>
            <a:lvl4pPr indent="-298450" lvl="3" marL="1828800" algn="l">
              <a:lnSpc>
                <a:spcPct val="115000"/>
              </a:lnSpc>
              <a:spcBef>
                <a:spcPts val="0"/>
              </a:spcBef>
              <a:spcAft>
                <a:spcPts val="0"/>
              </a:spcAft>
              <a:buSzPts val="1100"/>
              <a:buChar char="-"/>
              <a:defRPr sz="1100"/>
            </a:lvl4pPr>
            <a:lvl5pPr indent="-298450" lvl="4" marL="2286000" algn="l">
              <a:lnSpc>
                <a:spcPct val="115000"/>
              </a:lnSpc>
              <a:spcBef>
                <a:spcPts val="0"/>
              </a:spcBef>
              <a:spcAft>
                <a:spcPts val="0"/>
              </a:spcAft>
              <a:buSzPts val="1100"/>
              <a:buChar char="-"/>
              <a:defRPr sz="1100"/>
            </a:lvl5pPr>
            <a:lvl6pPr indent="-298450" lvl="5" marL="2743200" algn="l">
              <a:lnSpc>
                <a:spcPct val="115000"/>
              </a:lnSpc>
              <a:spcBef>
                <a:spcPts val="0"/>
              </a:spcBef>
              <a:spcAft>
                <a:spcPts val="0"/>
              </a:spcAft>
              <a:buSzPts val="1100"/>
              <a:buChar char="-"/>
              <a:defRPr sz="1100"/>
            </a:lvl6pPr>
            <a:lvl7pPr indent="-298450" lvl="6" marL="3200400" algn="l">
              <a:lnSpc>
                <a:spcPct val="115000"/>
              </a:lnSpc>
              <a:spcBef>
                <a:spcPts val="0"/>
              </a:spcBef>
              <a:spcAft>
                <a:spcPts val="0"/>
              </a:spcAft>
              <a:buSzPts val="1100"/>
              <a:buChar char="-"/>
              <a:defRPr sz="1100"/>
            </a:lvl7pPr>
            <a:lvl8pPr indent="-298450" lvl="7" marL="3657600" algn="l">
              <a:lnSpc>
                <a:spcPct val="115000"/>
              </a:lnSpc>
              <a:spcBef>
                <a:spcPts val="0"/>
              </a:spcBef>
              <a:spcAft>
                <a:spcPts val="0"/>
              </a:spcAft>
              <a:buSzPts val="1100"/>
              <a:buChar char="-"/>
              <a:defRPr sz="1100"/>
            </a:lvl8pPr>
            <a:lvl9pPr indent="-298450" lvl="8" marL="4114800" algn="l">
              <a:lnSpc>
                <a:spcPct val="115000"/>
              </a:lnSpc>
              <a:spcBef>
                <a:spcPts val="0"/>
              </a:spcBef>
              <a:spcAft>
                <a:spcPts val="0"/>
              </a:spcAft>
              <a:buSzPts val="1100"/>
              <a:buChar char="-"/>
              <a:defRPr sz="1100"/>
            </a:lvl9pPr>
          </a:lstStyle>
          <a:p/>
        </p:txBody>
      </p:sp>
      <p:sp>
        <p:nvSpPr>
          <p:cNvPr id="70" name="Google Shape;70;p11"/>
          <p:cNvSpPr txBox="1"/>
          <p:nvPr>
            <p:ph idx="2" type="body"/>
          </p:nvPr>
        </p:nvSpPr>
        <p:spPr>
          <a:xfrm>
            <a:off x="5956701" y="575500"/>
            <a:ext cx="2730000" cy="3981000"/>
          </a:xfrm>
          <a:prstGeom prst="rect">
            <a:avLst/>
          </a:prstGeom>
          <a:noFill/>
          <a:ln>
            <a:noFill/>
          </a:ln>
        </p:spPr>
        <p:txBody>
          <a:bodyPr anchorCtr="0" anchor="t" bIns="91425" lIns="91425" spcFirstLastPara="1" rIns="91425" wrap="square" tIns="91425"/>
          <a:lstStyle>
            <a:lvl1pPr indent="-298450" lvl="0" marL="457200" algn="l">
              <a:lnSpc>
                <a:spcPct val="115000"/>
              </a:lnSpc>
              <a:spcBef>
                <a:spcPts val="600"/>
              </a:spcBef>
              <a:spcAft>
                <a:spcPts val="0"/>
              </a:spcAft>
              <a:buSzPts val="1100"/>
              <a:buChar char="▪"/>
              <a:defRPr sz="1100"/>
            </a:lvl1pPr>
            <a:lvl2pPr indent="-298450" lvl="1" marL="914400" algn="l">
              <a:lnSpc>
                <a:spcPct val="115000"/>
              </a:lnSpc>
              <a:spcBef>
                <a:spcPts val="0"/>
              </a:spcBef>
              <a:spcAft>
                <a:spcPts val="0"/>
              </a:spcAft>
              <a:buSzPts val="1100"/>
              <a:buChar char="-"/>
              <a:defRPr sz="1100"/>
            </a:lvl2pPr>
            <a:lvl3pPr indent="-298450" lvl="2" marL="1371600" algn="l">
              <a:lnSpc>
                <a:spcPct val="115000"/>
              </a:lnSpc>
              <a:spcBef>
                <a:spcPts val="0"/>
              </a:spcBef>
              <a:spcAft>
                <a:spcPts val="0"/>
              </a:spcAft>
              <a:buSzPts val="1100"/>
              <a:buChar char="-"/>
              <a:defRPr sz="1100"/>
            </a:lvl3pPr>
            <a:lvl4pPr indent="-298450" lvl="3" marL="1828800" algn="l">
              <a:lnSpc>
                <a:spcPct val="115000"/>
              </a:lnSpc>
              <a:spcBef>
                <a:spcPts val="0"/>
              </a:spcBef>
              <a:spcAft>
                <a:spcPts val="0"/>
              </a:spcAft>
              <a:buSzPts val="1100"/>
              <a:buChar char="-"/>
              <a:defRPr sz="1100"/>
            </a:lvl4pPr>
            <a:lvl5pPr indent="-298450" lvl="4" marL="2286000" algn="l">
              <a:lnSpc>
                <a:spcPct val="115000"/>
              </a:lnSpc>
              <a:spcBef>
                <a:spcPts val="0"/>
              </a:spcBef>
              <a:spcAft>
                <a:spcPts val="0"/>
              </a:spcAft>
              <a:buSzPts val="1100"/>
              <a:buChar char="-"/>
              <a:defRPr sz="1100"/>
            </a:lvl5pPr>
            <a:lvl6pPr indent="-298450" lvl="5" marL="2743200" algn="l">
              <a:lnSpc>
                <a:spcPct val="115000"/>
              </a:lnSpc>
              <a:spcBef>
                <a:spcPts val="0"/>
              </a:spcBef>
              <a:spcAft>
                <a:spcPts val="0"/>
              </a:spcAft>
              <a:buSzPts val="1100"/>
              <a:buChar char="-"/>
              <a:defRPr sz="1100"/>
            </a:lvl6pPr>
            <a:lvl7pPr indent="-298450" lvl="6" marL="3200400" algn="l">
              <a:lnSpc>
                <a:spcPct val="115000"/>
              </a:lnSpc>
              <a:spcBef>
                <a:spcPts val="0"/>
              </a:spcBef>
              <a:spcAft>
                <a:spcPts val="0"/>
              </a:spcAft>
              <a:buSzPts val="1100"/>
              <a:buChar char="-"/>
              <a:defRPr sz="1100"/>
            </a:lvl7pPr>
            <a:lvl8pPr indent="-298450" lvl="7" marL="3657600" algn="l">
              <a:lnSpc>
                <a:spcPct val="115000"/>
              </a:lnSpc>
              <a:spcBef>
                <a:spcPts val="0"/>
              </a:spcBef>
              <a:spcAft>
                <a:spcPts val="0"/>
              </a:spcAft>
              <a:buSzPts val="1100"/>
              <a:buChar char="-"/>
              <a:defRPr sz="1100"/>
            </a:lvl8pPr>
            <a:lvl9pPr indent="-298450" lvl="8" marL="4114800" algn="l">
              <a:lnSpc>
                <a:spcPct val="115000"/>
              </a:lnSpc>
              <a:spcBef>
                <a:spcPts val="0"/>
              </a:spcBef>
              <a:spcAft>
                <a:spcPts val="0"/>
              </a:spcAft>
              <a:buSzPts val="1100"/>
              <a:buChar char="-"/>
              <a:defRPr sz="1100"/>
            </a:lvl9pPr>
          </a:lstStyle>
          <a:p/>
        </p:txBody>
      </p:sp>
      <p:sp>
        <p:nvSpPr>
          <p:cNvPr id="71" name="Google Shape;71;p1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ITLE_1_2">
    <p:spTree>
      <p:nvGrpSpPr>
        <p:cNvPr id="13" name="Shape 13"/>
        <p:cNvGrpSpPr/>
        <p:nvPr/>
      </p:nvGrpSpPr>
      <p:grpSpPr>
        <a:xfrm>
          <a:off x="0" y="0"/>
          <a:ext cx="0" cy="0"/>
          <a:chOff x="0" y="0"/>
          <a:chExt cx="0" cy="0"/>
        </a:xfrm>
      </p:grpSpPr>
      <p:sp>
        <p:nvSpPr>
          <p:cNvPr id="14" name="Google Shape;14;p3"/>
          <p:cNvSpPr/>
          <p:nvPr/>
        </p:nvSpPr>
        <p:spPr>
          <a:xfrm flipH="1">
            <a:off x="4568412"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idx="1" type="subTitle"/>
          </p:nvPr>
        </p:nvSpPr>
        <p:spPr>
          <a:xfrm>
            <a:off x="646550" y="1989500"/>
            <a:ext cx="3246900" cy="2126400"/>
          </a:xfrm>
          <a:prstGeom prst="rect">
            <a:avLst/>
          </a:prstGeom>
          <a:noFill/>
          <a:ln>
            <a:noFill/>
          </a:ln>
        </p:spPr>
        <p:txBody>
          <a:bodyPr anchorCtr="0" anchor="t" bIns="91425" lIns="91425" spcFirstLastPara="1" rIns="91425" wrap="square" tIns="91425"/>
          <a:lstStyle>
            <a:lvl1pPr lvl="0" algn="l">
              <a:lnSpc>
                <a:spcPct val="115000"/>
              </a:lnSpc>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2pPr>
            <a:lvl3pPr lvl="2"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3pPr>
            <a:lvl4pPr lvl="3"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4pPr>
            <a:lvl5pPr lvl="4"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5pPr>
            <a:lvl6pPr lvl="5"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6pPr>
            <a:lvl7pPr lvl="6"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7pPr>
            <a:lvl8pPr lvl="7"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8pPr>
            <a:lvl9pPr lvl="8" algn="l">
              <a:lnSpc>
                <a:spcPct val="115000"/>
              </a:lnSpc>
              <a:spcBef>
                <a:spcPts val="0"/>
              </a:spcBef>
              <a:spcAft>
                <a:spcPts val="0"/>
              </a:spcAft>
              <a:buClr>
                <a:srgbClr val="FFFFFF"/>
              </a:buClr>
              <a:buSzPts val="3000"/>
              <a:buFont typeface="Georgia"/>
              <a:buNone/>
              <a:defRPr i="1" sz="3000">
                <a:solidFill>
                  <a:srgbClr val="FFFFFF"/>
                </a:solidFill>
                <a:latin typeface="Georgia"/>
                <a:ea typeface="Georgia"/>
                <a:cs typeface="Georgia"/>
                <a:sym typeface="Georgia"/>
              </a:defRPr>
            </a:lvl9pPr>
          </a:lstStyle>
          <a:p/>
        </p:txBody>
      </p:sp>
      <p:sp>
        <p:nvSpPr>
          <p:cNvPr id="16" name="Google Shape;16;p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3"/>
          <p:cNvSpPr txBox="1"/>
          <p:nvPr>
            <p:ph idx="2" type="body"/>
          </p:nvPr>
        </p:nvSpPr>
        <p:spPr>
          <a:xfrm>
            <a:off x="5130225" y="1016000"/>
            <a:ext cx="3470700" cy="30999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Clr>
                <a:srgbClr val="F67031"/>
              </a:buClr>
              <a:buSzPts val="1800"/>
              <a:buAutoNum type="arabicPeriod"/>
              <a:defRPr sz="1800"/>
            </a:lvl1pPr>
            <a:lvl2pPr indent="-317500" lvl="1" marL="914400" algn="l">
              <a:lnSpc>
                <a:spcPct val="115000"/>
              </a:lnSpc>
              <a:spcBef>
                <a:spcPts val="1000"/>
              </a:spcBef>
              <a:spcAft>
                <a:spcPts val="0"/>
              </a:spcAft>
              <a:buSzPts val="1400"/>
              <a:buAutoNum type="alphaLcPeriod"/>
              <a:defRPr>
                <a:solidFill>
                  <a:srgbClr val="999999"/>
                </a:solidFill>
              </a:defRPr>
            </a:lvl2pPr>
            <a:lvl3pPr indent="-317500" lvl="2" marL="1371600" algn="l">
              <a:lnSpc>
                <a:spcPct val="115000"/>
              </a:lnSpc>
              <a:spcBef>
                <a:spcPts val="1000"/>
              </a:spcBef>
              <a:spcAft>
                <a:spcPts val="0"/>
              </a:spcAft>
              <a:buSzPts val="1400"/>
              <a:buAutoNum type="romanLcPeriod"/>
              <a:defRPr>
                <a:solidFill>
                  <a:srgbClr val="999999"/>
                </a:solidFill>
              </a:defRPr>
            </a:lvl3pPr>
            <a:lvl4pPr indent="-317500" lvl="3" marL="1828800" algn="l">
              <a:lnSpc>
                <a:spcPct val="115000"/>
              </a:lnSpc>
              <a:spcBef>
                <a:spcPts val="1000"/>
              </a:spcBef>
              <a:spcAft>
                <a:spcPts val="0"/>
              </a:spcAft>
              <a:buSzPts val="1400"/>
              <a:buAutoNum type="arabicPeriod"/>
              <a:defRPr>
                <a:solidFill>
                  <a:srgbClr val="999999"/>
                </a:solidFill>
              </a:defRPr>
            </a:lvl4pPr>
            <a:lvl5pPr indent="-317500" lvl="4" marL="2286000" algn="l">
              <a:lnSpc>
                <a:spcPct val="115000"/>
              </a:lnSpc>
              <a:spcBef>
                <a:spcPts val="1000"/>
              </a:spcBef>
              <a:spcAft>
                <a:spcPts val="0"/>
              </a:spcAft>
              <a:buClr>
                <a:srgbClr val="999999"/>
              </a:buClr>
              <a:buSzPts val="1400"/>
              <a:buAutoNum type="alphaLcPeriod"/>
              <a:defRPr>
                <a:solidFill>
                  <a:srgbClr val="999999"/>
                </a:solidFill>
              </a:defRPr>
            </a:lvl5pPr>
            <a:lvl6pPr indent="-317500" lvl="5" marL="2743200" algn="l">
              <a:lnSpc>
                <a:spcPct val="115000"/>
              </a:lnSpc>
              <a:spcBef>
                <a:spcPts val="1000"/>
              </a:spcBef>
              <a:spcAft>
                <a:spcPts val="0"/>
              </a:spcAft>
              <a:buClr>
                <a:srgbClr val="999999"/>
              </a:buClr>
              <a:buSzPts val="1400"/>
              <a:buAutoNum type="romanLcPeriod"/>
              <a:defRPr>
                <a:solidFill>
                  <a:srgbClr val="999999"/>
                </a:solidFill>
              </a:defRPr>
            </a:lvl6pPr>
            <a:lvl7pPr indent="-317500" lvl="6" marL="3200400" algn="l">
              <a:lnSpc>
                <a:spcPct val="115000"/>
              </a:lnSpc>
              <a:spcBef>
                <a:spcPts val="1000"/>
              </a:spcBef>
              <a:spcAft>
                <a:spcPts val="0"/>
              </a:spcAft>
              <a:buClr>
                <a:srgbClr val="999999"/>
              </a:buClr>
              <a:buSzPts val="1400"/>
              <a:buAutoNum type="arabicPeriod"/>
              <a:defRPr>
                <a:solidFill>
                  <a:srgbClr val="999999"/>
                </a:solidFill>
              </a:defRPr>
            </a:lvl7pPr>
            <a:lvl8pPr indent="-317500" lvl="7" marL="3657600" algn="l">
              <a:lnSpc>
                <a:spcPct val="115000"/>
              </a:lnSpc>
              <a:spcBef>
                <a:spcPts val="1000"/>
              </a:spcBef>
              <a:spcAft>
                <a:spcPts val="0"/>
              </a:spcAft>
              <a:buClr>
                <a:srgbClr val="999999"/>
              </a:buClr>
              <a:buSzPts val="1400"/>
              <a:buAutoNum type="alphaLcPeriod"/>
              <a:defRPr>
                <a:solidFill>
                  <a:srgbClr val="999999"/>
                </a:solidFill>
              </a:defRPr>
            </a:lvl8pPr>
            <a:lvl9pPr indent="-317500" lvl="8" marL="4114800" algn="l">
              <a:lnSpc>
                <a:spcPct val="115000"/>
              </a:lnSpc>
              <a:spcBef>
                <a:spcPts val="1000"/>
              </a:spcBef>
              <a:spcAft>
                <a:spcPts val="1000"/>
              </a:spcAft>
              <a:buClr>
                <a:srgbClr val="999999"/>
              </a:buClr>
              <a:buSzPts val="1400"/>
              <a:buAutoNum type="romanLcPeriod"/>
              <a:defRPr>
                <a:solidFill>
                  <a:srgbClr val="999999"/>
                </a:solidFill>
              </a:defRPr>
            </a:lvl9pPr>
          </a:lstStyle>
          <a:p/>
        </p:txBody>
      </p:sp>
      <p:sp>
        <p:nvSpPr>
          <p:cNvPr id="19" name="Google Shape;19;p3"/>
          <p:cNvSpPr txBox="1"/>
          <p:nvPr>
            <p:ph type="title"/>
          </p:nvPr>
        </p:nvSpPr>
        <p:spPr>
          <a:xfrm>
            <a:off x="646573" y="1016000"/>
            <a:ext cx="3246900" cy="9735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sp>
        <p:nvSpPr>
          <p:cNvPr id="21" name="Google Shape;21;p4"/>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 name="Google Shape;23;p4"/>
          <p:cNvSpPr txBox="1"/>
          <p:nvPr>
            <p:ph type="ctrTitle"/>
          </p:nvPr>
        </p:nvSpPr>
        <p:spPr>
          <a:xfrm>
            <a:off x="277100" y="284200"/>
            <a:ext cx="2024100" cy="36780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Clr>
                <a:srgbClr val="F67031"/>
              </a:buClr>
              <a:buSzPts val="2400"/>
              <a:buNone/>
              <a:defRPr>
                <a:solidFill>
                  <a:srgbClr val="F67031"/>
                </a:solidFill>
              </a:defRPr>
            </a:lvl1pPr>
            <a:lvl2pPr lvl="1" algn="l">
              <a:lnSpc>
                <a:spcPct val="100000"/>
              </a:lnSpc>
              <a:spcBef>
                <a:spcPts val="0"/>
              </a:spcBef>
              <a:spcAft>
                <a:spcPts val="0"/>
              </a:spcAft>
              <a:buClr>
                <a:srgbClr val="F67031"/>
              </a:buClr>
              <a:buSzPts val="2400"/>
              <a:buNone/>
              <a:defRPr>
                <a:solidFill>
                  <a:srgbClr val="F67031"/>
                </a:solidFill>
              </a:defRPr>
            </a:lvl2pPr>
            <a:lvl3pPr lvl="2" algn="l">
              <a:lnSpc>
                <a:spcPct val="100000"/>
              </a:lnSpc>
              <a:spcBef>
                <a:spcPts val="0"/>
              </a:spcBef>
              <a:spcAft>
                <a:spcPts val="0"/>
              </a:spcAft>
              <a:buClr>
                <a:srgbClr val="F67031"/>
              </a:buClr>
              <a:buSzPts val="2400"/>
              <a:buNone/>
              <a:defRPr>
                <a:solidFill>
                  <a:srgbClr val="F67031"/>
                </a:solidFill>
              </a:defRPr>
            </a:lvl3pPr>
            <a:lvl4pPr lvl="3" algn="l">
              <a:lnSpc>
                <a:spcPct val="100000"/>
              </a:lnSpc>
              <a:spcBef>
                <a:spcPts val="0"/>
              </a:spcBef>
              <a:spcAft>
                <a:spcPts val="0"/>
              </a:spcAft>
              <a:buClr>
                <a:srgbClr val="F67031"/>
              </a:buClr>
              <a:buSzPts val="2400"/>
              <a:buNone/>
              <a:defRPr>
                <a:solidFill>
                  <a:srgbClr val="F67031"/>
                </a:solidFill>
              </a:defRPr>
            </a:lvl4pPr>
            <a:lvl5pPr lvl="4" algn="l">
              <a:lnSpc>
                <a:spcPct val="100000"/>
              </a:lnSpc>
              <a:spcBef>
                <a:spcPts val="0"/>
              </a:spcBef>
              <a:spcAft>
                <a:spcPts val="0"/>
              </a:spcAft>
              <a:buClr>
                <a:srgbClr val="F67031"/>
              </a:buClr>
              <a:buSzPts val="2400"/>
              <a:buNone/>
              <a:defRPr>
                <a:solidFill>
                  <a:srgbClr val="F67031"/>
                </a:solidFill>
              </a:defRPr>
            </a:lvl5pPr>
            <a:lvl6pPr lvl="5" algn="l">
              <a:lnSpc>
                <a:spcPct val="100000"/>
              </a:lnSpc>
              <a:spcBef>
                <a:spcPts val="0"/>
              </a:spcBef>
              <a:spcAft>
                <a:spcPts val="0"/>
              </a:spcAft>
              <a:buClr>
                <a:srgbClr val="F67031"/>
              </a:buClr>
              <a:buSzPts val="2400"/>
              <a:buNone/>
              <a:defRPr>
                <a:solidFill>
                  <a:srgbClr val="F67031"/>
                </a:solidFill>
              </a:defRPr>
            </a:lvl6pPr>
            <a:lvl7pPr lvl="6" algn="l">
              <a:lnSpc>
                <a:spcPct val="100000"/>
              </a:lnSpc>
              <a:spcBef>
                <a:spcPts val="0"/>
              </a:spcBef>
              <a:spcAft>
                <a:spcPts val="0"/>
              </a:spcAft>
              <a:buClr>
                <a:srgbClr val="F67031"/>
              </a:buClr>
              <a:buSzPts val="2400"/>
              <a:buNone/>
              <a:defRPr>
                <a:solidFill>
                  <a:srgbClr val="F67031"/>
                </a:solidFill>
              </a:defRPr>
            </a:lvl7pPr>
            <a:lvl8pPr lvl="7" algn="l">
              <a:lnSpc>
                <a:spcPct val="100000"/>
              </a:lnSpc>
              <a:spcBef>
                <a:spcPts val="0"/>
              </a:spcBef>
              <a:spcAft>
                <a:spcPts val="0"/>
              </a:spcAft>
              <a:buClr>
                <a:srgbClr val="F67031"/>
              </a:buClr>
              <a:buSzPts val="2400"/>
              <a:buNone/>
              <a:defRPr>
                <a:solidFill>
                  <a:srgbClr val="F67031"/>
                </a:solidFill>
              </a:defRPr>
            </a:lvl8pPr>
            <a:lvl9pPr lvl="8" algn="l">
              <a:lnSpc>
                <a:spcPct val="100000"/>
              </a:lnSpc>
              <a:spcBef>
                <a:spcPts val="0"/>
              </a:spcBef>
              <a:spcAft>
                <a:spcPts val="0"/>
              </a:spcAft>
              <a:buClr>
                <a:srgbClr val="F67031"/>
              </a:buClr>
              <a:buSzPts val="2400"/>
              <a:buNone/>
              <a:defRPr>
                <a:solidFill>
                  <a:srgbClr val="F67031"/>
                </a:solidFill>
              </a:defRPr>
            </a:lvl9pPr>
          </a:lstStyle>
          <a:p/>
        </p:txBody>
      </p:sp>
      <p:sp>
        <p:nvSpPr>
          <p:cNvPr id="24" name="Google Shape;24;p4"/>
          <p:cNvSpPr txBox="1"/>
          <p:nvPr>
            <p:ph idx="1" type="subTitle"/>
          </p:nvPr>
        </p:nvSpPr>
        <p:spPr>
          <a:xfrm>
            <a:off x="277100" y="3983050"/>
            <a:ext cx="2024100" cy="784800"/>
          </a:xfrm>
          <a:prstGeom prst="rect">
            <a:avLst/>
          </a:prstGeom>
          <a:noFill/>
          <a:ln>
            <a:noFill/>
          </a:ln>
        </p:spPr>
        <p:txBody>
          <a:bodyPr anchorCtr="0" anchor="t" bIns="91425" lIns="91425" spcFirstLastPara="1" rIns="91425" wrap="square" tIns="91425"/>
          <a:lstStyle>
            <a:lvl1pPr lvl="0" algn="l">
              <a:lnSpc>
                <a:spcPct val="115000"/>
              </a:lnSpc>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2pPr>
            <a:lvl3pPr lvl="2"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3pPr>
            <a:lvl4pPr lvl="3"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4pPr>
            <a:lvl5pPr lvl="4"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5pPr>
            <a:lvl6pPr lvl="5"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6pPr>
            <a:lvl7pPr lvl="6"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7pPr>
            <a:lvl8pPr lvl="7"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8pPr>
            <a:lvl9pPr lvl="8" algn="l">
              <a:lnSpc>
                <a:spcPct val="115000"/>
              </a:lnSpc>
              <a:spcBef>
                <a:spcPts val="0"/>
              </a:spcBef>
              <a:spcAft>
                <a:spcPts val="0"/>
              </a:spcAft>
              <a:buClr>
                <a:srgbClr val="999999"/>
              </a:buClr>
              <a:buSzPts val="3000"/>
              <a:buFont typeface="Georgia"/>
              <a:buNone/>
              <a:defRPr i="1" sz="3000">
                <a:solidFill>
                  <a:srgbClr val="999999"/>
                </a:solidFill>
                <a:latin typeface="Georgia"/>
                <a:ea typeface="Georgia"/>
                <a:cs typeface="Georgia"/>
                <a:sym typeface="Georgia"/>
              </a:defRPr>
            </a:lvl9pPr>
          </a:lstStyle>
          <a:p/>
        </p:txBody>
      </p:sp>
      <p:sp>
        <p:nvSpPr>
          <p:cNvPr id="25" name="Google Shape;25;p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5"/>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idx="1" type="body"/>
          </p:nvPr>
        </p:nvSpPr>
        <p:spPr>
          <a:xfrm>
            <a:off x="1847275" y="1704600"/>
            <a:ext cx="5449500" cy="2714700"/>
          </a:xfrm>
          <a:prstGeom prst="rect">
            <a:avLst/>
          </a:prstGeom>
          <a:noFill/>
          <a:ln>
            <a:noFill/>
          </a:ln>
        </p:spPr>
        <p:txBody>
          <a:bodyPr anchorCtr="0" anchor="t" bIns="91425" lIns="91425" spcFirstLastPara="1" rIns="91425" wrap="square" tIns="91425"/>
          <a:lstStyle>
            <a:lvl1pPr indent="-381000" lvl="0" marL="457200" algn="ctr">
              <a:lnSpc>
                <a:spcPct val="115000"/>
              </a:lnSpc>
              <a:spcBef>
                <a:spcPts val="600"/>
              </a:spcBef>
              <a:spcAft>
                <a:spcPts val="0"/>
              </a:spcAft>
              <a:buSzPts val="2400"/>
              <a:buFont typeface="Georgia"/>
              <a:buChar char="▪"/>
              <a:defRPr i="1" sz="2400">
                <a:latin typeface="Georgia"/>
                <a:ea typeface="Georgia"/>
                <a:cs typeface="Georgia"/>
                <a:sym typeface="Georgia"/>
              </a:defRPr>
            </a:lvl1pPr>
            <a:lvl2pPr indent="-381000" lvl="1" marL="914400" algn="ctr">
              <a:lnSpc>
                <a:spcPct val="115000"/>
              </a:lnSpc>
              <a:spcBef>
                <a:spcPts val="0"/>
              </a:spcBef>
              <a:spcAft>
                <a:spcPts val="0"/>
              </a:spcAft>
              <a:buSzPts val="2400"/>
              <a:buFont typeface="Georgia"/>
              <a:buChar char="-"/>
              <a:defRPr i="1" sz="2400">
                <a:latin typeface="Georgia"/>
                <a:ea typeface="Georgia"/>
                <a:cs typeface="Georgia"/>
                <a:sym typeface="Georgia"/>
              </a:defRPr>
            </a:lvl2pPr>
            <a:lvl3pPr indent="-381000" lvl="2" marL="1371600" algn="ctr">
              <a:lnSpc>
                <a:spcPct val="115000"/>
              </a:lnSpc>
              <a:spcBef>
                <a:spcPts val="0"/>
              </a:spcBef>
              <a:spcAft>
                <a:spcPts val="0"/>
              </a:spcAft>
              <a:buSzPts val="2400"/>
              <a:buFont typeface="Georgia"/>
              <a:buChar char="-"/>
              <a:defRPr i="1" sz="2400">
                <a:latin typeface="Georgia"/>
                <a:ea typeface="Georgia"/>
                <a:cs typeface="Georgia"/>
                <a:sym typeface="Georgia"/>
              </a:defRPr>
            </a:lvl3pPr>
            <a:lvl4pPr indent="-381000" lvl="3" marL="1828800" algn="ctr">
              <a:lnSpc>
                <a:spcPct val="115000"/>
              </a:lnSpc>
              <a:spcBef>
                <a:spcPts val="0"/>
              </a:spcBef>
              <a:spcAft>
                <a:spcPts val="0"/>
              </a:spcAft>
              <a:buSzPts val="2400"/>
              <a:buFont typeface="Georgia"/>
              <a:buChar char="-"/>
              <a:defRPr i="1" sz="2400">
                <a:latin typeface="Georgia"/>
                <a:ea typeface="Georgia"/>
                <a:cs typeface="Georgia"/>
                <a:sym typeface="Georgia"/>
              </a:defRPr>
            </a:lvl4pPr>
            <a:lvl5pPr indent="-381000" lvl="4" marL="2286000" algn="ctr">
              <a:lnSpc>
                <a:spcPct val="115000"/>
              </a:lnSpc>
              <a:spcBef>
                <a:spcPts val="0"/>
              </a:spcBef>
              <a:spcAft>
                <a:spcPts val="0"/>
              </a:spcAft>
              <a:buSzPts val="2400"/>
              <a:buFont typeface="Georgia"/>
              <a:buChar char="-"/>
              <a:defRPr i="1" sz="2400">
                <a:latin typeface="Georgia"/>
                <a:ea typeface="Georgia"/>
                <a:cs typeface="Georgia"/>
                <a:sym typeface="Georgia"/>
              </a:defRPr>
            </a:lvl5pPr>
            <a:lvl6pPr indent="-381000" lvl="5" marL="2743200" algn="ctr">
              <a:lnSpc>
                <a:spcPct val="115000"/>
              </a:lnSpc>
              <a:spcBef>
                <a:spcPts val="0"/>
              </a:spcBef>
              <a:spcAft>
                <a:spcPts val="0"/>
              </a:spcAft>
              <a:buSzPts val="2400"/>
              <a:buFont typeface="Georgia"/>
              <a:buChar char="-"/>
              <a:defRPr i="1" sz="2400">
                <a:latin typeface="Georgia"/>
                <a:ea typeface="Georgia"/>
                <a:cs typeface="Georgia"/>
                <a:sym typeface="Georgia"/>
              </a:defRPr>
            </a:lvl6pPr>
            <a:lvl7pPr indent="-381000" lvl="6" marL="3200400" algn="ctr">
              <a:lnSpc>
                <a:spcPct val="115000"/>
              </a:lnSpc>
              <a:spcBef>
                <a:spcPts val="0"/>
              </a:spcBef>
              <a:spcAft>
                <a:spcPts val="0"/>
              </a:spcAft>
              <a:buSzPts val="2400"/>
              <a:buFont typeface="Georgia"/>
              <a:buChar char="-"/>
              <a:defRPr i="1" sz="2400">
                <a:latin typeface="Georgia"/>
                <a:ea typeface="Georgia"/>
                <a:cs typeface="Georgia"/>
                <a:sym typeface="Georgia"/>
              </a:defRPr>
            </a:lvl7pPr>
            <a:lvl8pPr indent="-381000" lvl="7" marL="3657600" algn="ctr">
              <a:lnSpc>
                <a:spcPct val="115000"/>
              </a:lnSpc>
              <a:spcBef>
                <a:spcPts val="0"/>
              </a:spcBef>
              <a:spcAft>
                <a:spcPts val="0"/>
              </a:spcAft>
              <a:buSzPts val="2400"/>
              <a:buFont typeface="Georgia"/>
              <a:buChar char="-"/>
              <a:defRPr i="1" sz="2400">
                <a:latin typeface="Georgia"/>
                <a:ea typeface="Georgia"/>
                <a:cs typeface="Georgia"/>
                <a:sym typeface="Georgia"/>
              </a:defRPr>
            </a:lvl8pPr>
            <a:lvl9pPr indent="-381000" lvl="8" marL="4114800" algn="ctr">
              <a:lnSpc>
                <a:spcPct val="115000"/>
              </a:lnSpc>
              <a:spcBef>
                <a:spcPts val="0"/>
              </a:spcBef>
              <a:spcAft>
                <a:spcPts val="0"/>
              </a:spcAft>
              <a:buSzPts val="2400"/>
              <a:buFont typeface="Georgia"/>
              <a:buChar char="-"/>
              <a:defRPr i="1" sz="2400">
                <a:latin typeface="Georgia"/>
                <a:ea typeface="Georgia"/>
                <a:cs typeface="Georgia"/>
                <a:sym typeface="Georgia"/>
              </a:defRPr>
            </a:lvl9pPr>
          </a:lstStyle>
          <a:p/>
        </p:txBody>
      </p:sp>
      <p:sp>
        <p:nvSpPr>
          <p:cNvPr id="30" name="Google Shape;30;p5"/>
          <p:cNvSpPr txBox="1"/>
          <p:nvPr/>
        </p:nvSpPr>
        <p:spPr>
          <a:xfrm>
            <a:off x="3593400" y="227724"/>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US" sz="7200" u="none" cap="none" strike="noStrike">
                <a:solidFill>
                  <a:srgbClr val="FFFFFF"/>
                </a:solidFill>
                <a:latin typeface="Nunito Sans"/>
                <a:ea typeface="Nunito Sans"/>
                <a:cs typeface="Nunito Sans"/>
                <a:sym typeface="Nunito Sans"/>
              </a:rPr>
              <a:t>“</a:t>
            </a:r>
            <a:endParaRPr b="0" i="0" sz="7200" u="none" cap="none" strike="noStrike">
              <a:solidFill>
                <a:srgbClr val="FFFFFF"/>
              </a:solidFill>
              <a:latin typeface="Nunito Sans"/>
              <a:ea typeface="Nunito Sans"/>
              <a:cs typeface="Nunito Sans"/>
              <a:sym typeface="Nunito Sans"/>
            </a:endParaRPr>
          </a:p>
        </p:txBody>
      </p:sp>
      <p:sp>
        <p:nvSpPr>
          <p:cNvPr id="31" name="Google Shape;31;p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with intro text">
  <p:cSld name="TITLE_AND_BODY_1_2">
    <p:spTree>
      <p:nvGrpSpPr>
        <p:cNvPr id="32" name="Shape 32"/>
        <p:cNvGrpSpPr/>
        <p:nvPr/>
      </p:nvGrpSpPr>
      <p:grpSpPr>
        <a:xfrm>
          <a:off x="0" y="0"/>
          <a:ext cx="0" cy="0"/>
          <a:chOff x="0" y="0"/>
          <a:chExt cx="0" cy="0"/>
        </a:xfrm>
      </p:grpSpPr>
      <p:sp>
        <p:nvSpPr>
          <p:cNvPr id="33" name="Google Shape;33;p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 name="Google Shape;34;p6"/>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6" name="Google Shape;36;p6"/>
          <p:cNvSpPr txBox="1"/>
          <p:nvPr>
            <p:ph idx="1" type="body"/>
          </p:nvPr>
        </p:nvSpPr>
        <p:spPr>
          <a:xfrm>
            <a:off x="3090625" y="575500"/>
            <a:ext cx="5596200" cy="1207800"/>
          </a:xfrm>
          <a:prstGeom prst="rect">
            <a:avLst/>
          </a:prstGeom>
          <a:noFill/>
          <a:ln>
            <a:noFill/>
          </a:ln>
        </p:spPr>
        <p:txBody>
          <a:bodyPr anchorCtr="0" anchor="t" bIns="91425" lIns="91425" spcFirstLastPara="1" rIns="91425" wrap="square" tIns="91425"/>
          <a:lstStyle>
            <a:lvl1pPr indent="-330200" lvl="0" marL="457200" algn="l">
              <a:lnSpc>
                <a:spcPct val="115000"/>
              </a:lnSpc>
              <a:spcBef>
                <a:spcPts val="60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1pPr>
            <a:lvl2pPr indent="-330200" lvl="1" marL="91440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2pPr>
            <a:lvl3pPr indent="-330200" lvl="2" marL="137160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3pPr>
            <a:lvl4pPr indent="-330200" lvl="3" marL="182880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4pPr>
            <a:lvl5pPr indent="-330200" lvl="4" marL="228600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5pPr>
            <a:lvl6pPr indent="-330200" lvl="5" marL="274320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6pPr>
            <a:lvl7pPr indent="-330200" lvl="6" marL="320040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7pPr>
            <a:lvl8pPr indent="-330200" lvl="7" marL="365760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8pPr>
            <a:lvl9pPr indent="-330200" lvl="8" marL="4114800" algn="l">
              <a:lnSpc>
                <a:spcPct val="115000"/>
              </a:lnSpc>
              <a:spcBef>
                <a:spcPts val="0"/>
              </a:spcBef>
              <a:spcAft>
                <a:spcPts val="0"/>
              </a:spcAft>
              <a:buClr>
                <a:srgbClr val="F67031"/>
              </a:buClr>
              <a:buSzPts val="1600"/>
              <a:buFont typeface="Georgia"/>
              <a:buChar char="-"/>
              <a:defRPr i="1" sz="1600">
                <a:solidFill>
                  <a:srgbClr val="F67031"/>
                </a:solidFill>
                <a:latin typeface="Georgia"/>
                <a:ea typeface="Georgia"/>
                <a:cs typeface="Georgia"/>
                <a:sym typeface="Georgia"/>
              </a:defRPr>
            </a:lvl9pPr>
          </a:lstStyle>
          <a:p/>
        </p:txBody>
      </p:sp>
      <p:sp>
        <p:nvSpPr>
          <p:cNvPr id="37" name="Google Shape;37;p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6"/>
          <p:cNvSpPr txBox="1"/>
          <p:nvPr>
            <p:ph idx="2" type="body"/>
          </p:nvPr>
        </p:nvSpPr>
        <p:spPr>
          <a:xfrm>
            <a:off x="3090625" y="2004325"/>
            <a:ext cx="2727000" cy="2552100"/>
          </a:xfrm>
          <a:prstGeom prst="rect">
            <a:avLst/>
          </a:prstGeom>
          <a:noFill/>
          <a:ln>
            <a:noFill/>
          </a:ln>
        </p:spPr>
        <p:txBody>
          <a:bodyPr anchorCtr="0" anchor="t" bIns="91425" lIns="91425" spcFirstLastPara="1" rIns="91425" wrap="square" tIns="91425"/>
          <a:lstStyle>
            <a:lvl1pPr indent="-298450" lvl="0" marL="457200" algn="l">
              <a:lnSpc>
                <a:spcPct val="115000"/>
              </a:lnSpc>
              <a:spcBef>
                <a:spcPts val="600"/>
              </a:spcBef>
              <a:spcAft>
                <a:spcPts val="0"/>
              </a:spcAft>
              <a:buSzPts val="1100"/>
              <a:buChar char="▪"/>
              <a:defRPr sz="1100"/>
            </a:lvl1pPr>
            <a:lvl2pPr indent="-298450" lvl="1" marL="914400" algn="l">
              <a:lnSpc>
                <a:spcPct val="115000"/>
              </a:lnSpc>
              <a:spcBef>
                <a:spcPts val="0"/>
              </a:spcBef>
              <a:spcAft>
                <a:spcPts val="0"/>
              </a:spcAft>
              <a:buSzPts val="1100"/>
              <a:buChar char="-"/>
              <a:defRPr sz="1100"/>
            </a:lvl2pPr>
            <a:lvl3pPr indent="-298450" lvl="2" marL="1371600" algn="l">
              <a:lnSpc>
                <a:spcPct val="115000"/>
              </a:lnSpc>
              <a:spcBef>
                <a:spcPts val="0"/>
              </a:spcBef>
              <a:spcAft>
                <a:spcPts val="0"/>
              </a:spcAft>
              <a:buSzPts val="1100"/>
              <a:buChar char="-"/>
              <a:defRPr sz="1100"/>
            </a:lvl3pPr>
            <a:lvl4pPr indent="-298450" lvl="3" marL="1828800" algn="l">
              <a:lnSpc>
                <a:spcPct val="115000"/>
              </a:lnSpc>
              <a:spcBef>
                <a:spcPts val="0"/>
              </a:spcBef>
              <a:spcAft>
                <a:spcPts val="0"/>
              </a:spcAft>
              <a:buSzPts val="1100"/>
              <a:buChar char="-"/>
              <a:defRPr sz="1100"/>
            </a:lvl4pPr>
            <a:lvl5pPr indent="-298450" lvl="4" marL="2286000" algn="l">
              <a:lnSpc>
                <a:spcPct val="115000"/>
              </a:lnSpc>
              <a:spcBef>
                <a:spcPts val="0"/>
              </a:spcBef>
              <a:spcAft>
                <a:spcPts val="0"/>
              </a:spcAft>
              <a:buSzPts val="1100"/>
              <a:buChar char="-"/>
              <a:defRPr sz="1100"/>
            </a:lvl5pPr>
            <a:lvl6pPr indent="-298450" lvl="5" marL="2743200" algn="l">
              <a:lnSpc>
                <a:spcPct val="115000"/>
              </a:lnSpc>
              <a:spcBef>
                <a:spcPts val="0"/>
              </a:spcBef>
              <a:spcAft>
                <a:spcPts val="0"/>
              </a:spcAft>
              <a:buSzPts val="1100"/>
              <a:buChar char="-"/>
              <a:defRPr sz="1100"/>
            </a:lvl6pPr>
            <a:lvl7pPr indent="-298450" lvl="6" marL="3200400" algn="l">
              <a:lnSpc>
                <a:spcPct val="115000"/>
              </a:lnSpc>
              <a:spcBef>
                <a:spcPts val="0"/>
              </a:spcBef>
              <a:spcAft>
                <a:spcPts val="0"/>
              </a:spcAft>
              <a:buSzPts val="1100"/>
              <a:buChar char="-"/>
              <a:defRPr sz="1100"/>
            </a:lvl7pPr>
            <a:lvl8pPr indent="-298450" lvl="7" marL="3657600" algn="l">
              <a:lnSpc>
                <a:spcPct val="115000"/>
              </a:lnSpc>
              <a:spcBef>
                <a:spcPts val="0"/>
              </a:spcBef>
              <a:spcAft>
                <a:spcPts val="0"/>
              </a:spcAft>
              <a:buSzPts val="1100"/>
              <a:buChar char="-"/>
              <a:defRPr sz="1100"/>
            </a:lvl8pPr>
            <a:lvl9pPr indent="-298450" lvl="8" marL="4114800" algn="l">
              <a:lnSpc>
                <a:spcPct val="115000"/>
              </a:lnSpc>
              <a:spcBef>
                <a:spcPts val="0"/>
              </a:spcBef>
              <a:spcAft>
                <a:spcPts val="0"/>
              </a:spcAft>
              <a:buSzPts val="1100"/>
              <a:buChar char="-"/>
              <a:defRPr sz="1100"/>
            </a:lvl9pPr>
          </a:lstStyle>
          <a:p/>
        </p:txBody>
      </p:sp>
      <p:sp>
        <p:nvSpPr>
          <p:cNvPr id="39" name="Google Shape;39;p6"/>
          <p:cNvSpPr txBox="1"/>
          <p:nvPr>
            <p:ph idx="3" type="body"/>
          </p:nvPr>
        </p:nvSpPr>
        <p:spPr>
          <a:xfrm>
            <a:off x="5959744" y="2004325"/>
            <a:ext cx="2727000" cy="2552100"/>
          </a:xfrm>
          <a:prstGeom prst="rect">
            <a:avLst/>
          </a:prstGeom>
          <a:noFill/>
          <a:ln>
            <a:noFill/>
          </a:ln>
        </p:spPr>
        <p:txBody>
          <a:bodyPr anchorCtr="0" anchor="t" bIns="91425" lIns="91425" spcFirstLastPara="1" rIns="91425" wrap="square" tIns="91425"/>
          <a:lstStyle>
            <a:lvl1pPr indent="-298450" lvl="0" marL="457200" algn="l">
              <a:lnSpc>
                <a:spcPct val="115000"/>
              </a:lnSpc>
              <a:spcBef>
                <a:spcPts val="600"/>
              </a:spcBef>
              <a:spcAft>
                <a:spcPts val="0"/>
              </a:spcAft>
              <a:buSzPts val="1100"/>
              <a:buChar char="▪"/>
              <a:defRPr sz="1100"/>
            </a:lvl1pPr>
            <a:lvl2pPr indent="-298450" lvl="1" marL="914400" algn="l">
              <a:lnSpc>
                <a:spcPct val="115000"/>
              </a:lnSpc>
              <a:spcBef>
                <a:spcPts val="0"/>
              </a:spcBef>
              <a:spcAft>
                <a:spcPts val="0"/>
              </a:spcAft>
              <a:buSzPts val="1100"/>
              <a:buChar char="-"/>
              <a:defRPr sz="1100"/>
            </a:lvl2pPr>
            <a:lvl3pPr indent="-298450" lvl="2" marL="1371600" algn="l">
              <a:lnSpc>
                <a:spcPct val="115000"/>
              </a:lnSpc>
              <a:spcBef>
                <a:spcPts val="0"/>
              </a:spcBef>
              <a:spcAft>
                <a:spcPts val="0"/>
              </a:spcAft>
              <a:buSzPts val="1100"/>
              <a:buChar char="-"/>
              <a:defRPr sz="1100"/>
            </a:lvl3pPr>
            <a:lvl4pPr indent="-298450" lvl="3" marL="1828800" algn="l">
              <a:lnSpc>
                <a:spcPct val="115000"/>
              </a:lnSpc>
              <a:spcBef>
                <a:spcPts val="0"/>
              </a:spcBef>
              <a:spcAft>
                <a:spcPts val="0"/>
              </a:spcAft>
              <a:buSzPts val="1100"/>
              <a:buChar char="-"/>
              <a:defRPr sz="1100"/>
            </a:lvl4pPr>
            <a:lvl5pPr indent="-298450" lvl="4" marL="2286000" algn="l">
              <a:lnSpc>
                <a:spcPct val="115000"/>
              </a:lnSpc>
              <a:spcBef>
                <a:spcPts val="0"/>
              </a:spcBef>
              <a:spcAft>
                <a:spcPts val="0"/>
              </a:spcAft>
              <a:buSzPts val="1100"/>
              <a:buChar char="-"/>
              <a:defRPr sz="1100"/>
            </a:lvl5pPr>
            <a:lvl6pPr indent="-298450" lvl="5" marL="2743200" algn="l">
              <a:lnSpc>
                <a:spcPct val="115000"/>
              </a:lnSpc>
              <a:spcBef>
                <a:spcPts val="0"/>
              </a:spcBef>
              <a:spcAft>
                <a:spcPts val="0"/>
              </a:spcAft>
              <a:buSzPts val="1100"/>
              <a:buChar char="-"/>
              <a:defRPr sz="1100"/>
            </a:lvl6pPr>
            <a:lvl7pPr indent="-298450" lvl="6" marL="3200400" algn="l">
              <a:lnSpc>
                <a:spcPct val="115000"/>
              </a:lnSpc>
              <a:spcBef>
                <a:spcPts val="0"/>
              </a:spcBef>
              <a:spcAft>
                <a:spcPts val="0"/>
              </a:spcAft>
              <a:buSzPts val="1100"/>
              <a:buChar char="-"/>
              <a:defRPr sz="1100"/>
            </a:lvl7pPr>
            <a:lvl8pPr indent="-298450" lvl="7" marL="3657600" algn="l">
              <a:lnSpc>
                <a:spcPct val="115000"/>
              </a:lnSpc>
              <a:spcBef>
                <a:spcPts val="0"/>
              </a:spcBef>
              <a:spcAft>
                <a:spcPts val="0"/>
              </a:spcAft>
              <a:buSzPts val="1100"/>
              <a:buChar char="-"/>
              <a:defRPr sz="1100"/>
            </a:lvl8pPr>
            <a:lvl9pPr indent="-298450" lvl="8" marL="4114800" algn="l">
              <a:lnSpc>
                <a:spcPct val="115000"/>
              </a:lnSpc>
              <a:spcBef>
                <a:spcPts val="0"/>
              </a:spcBef>
              <a:spcAft>
                <a:spcPts val="0"/>
              </a:spcAft>
              <a:buSzPts val="1100"/>
              <a:buChar char="-"/>
              <a:defRPr sz="1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7"/>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 name="Google Shape;42;p7"/>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4" name="Google Shape;44;p7"/>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60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left">
  <p:cSld name="TITLE_AND_BODY_1_1">
    <p:spTree>
      <p:nvGrpSpPr>
        <p:cNvPr id="46" name="Shape 46"/>
        <p:cNvGrpSpPr/>
        <p:nvPr/>
      </p:nvGrpSpPr>
      <p:grpSpPr>
        <a:xfrm>
          <a:off x="0" y="0"/>
          <a:ext cx="0" cy="0"/>
          <a:chOff x="0" y="0"/>
          <a:chExt cx="0" cy="0"/>
        </a:xfrm>
      </p:grpSpPr>
      <p:sp>
        <p:nvSpPr>
          <p:cNvPr id="47" name="Google Shape;47;p8"/>
          <p:cNvSpPr/>
          <p:nvPr/>
        </p:nvSpPr>
        <p:spPr>
          <a:xfrm flipH="1">
            <a:off x="-7125" y="0"/>
            <a:ext cx="2592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8"/>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8"/>
          <p:cNvSpPr txBox="1"/>
          <p:nvPr>
            <p:ph type="title"/>
          </p:nvPr>
        </p:nvSpPr>
        <p:spPr>
          <a:xfrm>
            <a:off x="234450" y="575500"/>
            <a:ext cx="2046300" cy="1364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Clr>
                <a:srgbClr val="F67031"/>
              </a:buClr>
              <a:buSzPts val="2400"/>
              <a:buNone/>
              <a:defRPr>
                <a:solidFill>
                  <a:srgbClr val="F67031"/>
                </a:solidFill>
              </a:defRPr>
            </a:lvl1pPr>
            <a:lvl2pPr lvl="1" algn="l">
              <a:lnSpc>
                <a:spcPct val="100000"/>
              </a:lnSpc>
              <a:spcBef>
                <a:spcPts val="0"/>
              </a:spcBef>
              <a:spcAft>
                <a:spcPts val="0"/>
              </a:spcAft>
              <a:buClr>
                <a:srgbClr val="F67031"/>
              </a:buClr>
              <a:buSzPts val="2400"/>
              <a:buNone/>
              <a:defRPr>
                <a:solidFill>
                  <a:srgbClr val="F67031"/>
                </a:solidFill>
              </a:defRPr>
            </a:lvl2pPr>
            <a:lvl3pPr lvl="2" algn="l">
              <a:lnSpc>
                <a:spcPct val="100000"/>
              </a:lnSpc>
              <a:spcBef>
                <a:spcPts val="0"/>
              </a:spcBef>
              <a:spcAft>
                <a:spcPts val="0"/>
              </a:spcAft>
              <a:buClr>
                <a:srgbClr val="F67031"/>
              </a:buClr>
              <a:buSzPts val="2400"/>
              <a:buNone/>
              <a:defRPr>
                <a:solidFill>
                  <a:srgbClr val="F67031"/>
                </a:solidFill>
              </a:defRPr>
            </a:lvl3pPr>
            <a:lvl4pPr lvl="3" algn="l">
              <a:lnSpc>
                <a:spcPct val="100000"/>
              </a:lnSpc>
              <a:spcBef>
                <a:spcPts val="0"/>
              </a:spcBef>
              <a:spcAft>
                <a:spcPts val="0"/>
              </a:spcAft>
              <a:buClr>
                <a:srgbClr val="F67031"/>
              </a:buClr>
              <a:buSzPts val="2400"/>
              <a:buNone/>
              <a:defRPr>
                <a:solidFill>
                  <a:srgbClr val="F67031"/>
                </a:solidFill>
              </a:defRPr>
            </a:lvl4pPr>
            <a:lvl5pPr lvl="4" algn="l">
              <a:lnSpc>
                <a:spcPct val="100000"/>
              </a:lnSpc>
              <a:spcBef>
                <a:spcPts val="0"/>
              </a:spcBef>
              <a:spcAft>
                <a:spcPts val="0"/>
              </a:spcAft>
              <a:buClr>
                <a:srgbClr val="F67031"/>
              </a:buClr>
              <a:buSzPts val="2400"/>
              <a:buNone/>
              <a:defRPr>
                <a:solidFill>
                  <a:srgbClr val="F67031"/>
                </a:solidFill>
              </a:defRPr>
            </a:lvl5pPr>
            <a:lvl6pPr lvl="5" algn="l">
              <a:lnSpc>
                <a:spcPct val="100000"/>
              </a:lnSpc>
              <a:spcBef>
                <a:spcPts val="0"/>
              </a:spcBef>
              <a:spcAft>
                <a:spcPts val="0"/>
              </a:spcAft>
              <a:buClr>
                <a:srgbClr val="F67031"/>
              </a:buClr>
              <a:buSzPts val="2400"/>
              <a:buNone/>
              <a:defRPr>
                <a:solidFill>
                  <a:srgbClr val="F67031"/>
                </a:solidFill>
              </a:defRPr>
            </a:lvl6pPr>
            <a:lvl7pPr lvl="6" algn="l">
              <a:lnSpc>
                <a:spcPct val="100000"/>
              </a:lnSpc>
              <a:spcBef>
                <a:spcPts val="0"/>
              </a:spcBef>
              <a:spcAft>
                <a:spcPts val="0"/>
              </a:spcAft>
              <a:buClr>
                <a:srgbClr val="F67031"/>
              </a:buClr>
              <a:buSzPts val="2400"/>
              <a:buNone/>
              <a:defRPr>
                <a:solidFill>
                  <a:srgbClr val="F67031"/>
                </a:solidFill>
              </a:defRPr>
            </a:lvl7pPr>
            <a:lvl8pPr lvl="7" algn="l">
              <a:lnSpc>
                <a:spcPct val="100000"/>
              </a:lnSpc>
              <a:spcBef>
                <a:spcPts val="0"/>
              </a:spcBef>
              <a:spcAft>
                <a:spcPts val="0"/>
              </a:spcAft>
              <a:buClr>
                <a:srgbClr val="F67031"/>
              </a:buClr>
              <a:buSzPts val="2400"/>
              <a:buNone/>
              <a:defRPr>
                <a:solidFill>
                  <a:srgbClr val="F67031"/>
                </a:solidFill>
              </a:defRPr>
            </a:lvl8pPr>
            <a:lvl9pPr lvl="8" algn="l">
              <a:lnSpc>
                <a:spcPct val="100000"/>
              </a:lnSpc>
              <a:spcBef>
                <a:spcPts val="0"/>
              </a:spcBef>
              <a:spcAft>
                <a:spcPts val="0"/>
              </a:spcAft>
              <a:buClr>
                <a:srgbClr val="F67031"/>
              </a:buClr>
              <a:buSzPts val="2400"/>
              <a:buNone/>
              <a:defRPr>
                <a:solidFill>
                  <a:srgbClr val="F67031"/>
                </a:solidFill>
              </a:defRPr>
            </a:lvl9pPr>
          </a:lstStyle>
          <a:p/>
        </p:txBody>
      </p:sp>
      <p:sp>
        <p:nvSpPr>
          <p:cNvPr id="50" name="Google Shape;50;p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8"/>
          <p:cNvSpPr txBox="1"/>
          <p:nvPr>
            <p:ph idx="1" type="body"/>
          </p:nvPr>
        </p:nvSpPr>
        <p:spPr>
          <a:xfrm>
            <a:off x="234450" y="2004325"/>
            <a:ext cx="2046300" cy="25521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60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2" name="Shape 52"/>
        <p:cNvGrpSpPr/>
        <p:nvPr/>
      </p:nvGrpSpPr>
      <p:grpSpPr>
        <a:xfrm>
          <a:off x="0" y="0"/>
          <a:ext cx="0" cy="0"/>
          <a:chOff x="0" y="0"/>
          <a:chExt cx="0" cy="0"/>
        </a:xfrm>
      </p:grpSpPr>
      <p:sp>
        <p:nvSpPr>
          <p:cNvPr id="53" name="Google Shape;53;p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 name="Google Shape;54;p9"/>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6" name="Google Shape;56;p9"/>
          <p:cNvSpPr txBox="1"/>
          <p:nvPr>
            <p:ph idx="1" type="body"/>
          </p:nvPr>
        </p:nvSpPr>
        <p:spPr>
          <a:xfrm>
            <a:off x="3069325" y="575500"/>
            <a:ext cx="1789800" cy="3981000"/>
          </a:xfrm>
          <a:prstGeom prst="rect">
            <a:avLst/>
          </a:prstGeom>
          <a:noFill/>
          <a:ln>
            <a:noFill/>
          </a:ln>
        </p:spPr>
        <p:txBody>
          <a:bodyPr anchorCtr="0" anchor="t" bIns="91425" lIns="91425" spcFirstLastPara="1" rIns="91425" wrap="square" tIns="91425"/>
          <a:lstStyle>
            <a:lvl1pPr indent="-285750" lvl="0" marL="457200" algn="l">
              <a:lnSpc>
                <a:spcPct val="115000"/>
              </a:lnSpc>
              <a:spcBef>
                <a:spcPts val="600"/>
              </a:spcBef>
              <a:spcAft>
                <a:spcPts val="0"/>
              </a:spcAft>
              <a:buSzPts val="900"/>
              <a:buChar char="▪"/>
              <a:defRPr sz="900"/>
            </a:lvl1pPr>
            <a:lvl2pPr indent="-285750" lvl="1" marL="914400" algn="l">
              <a:lnSpc>
                <a:spcPct val="115000"/>
              </a:lnSpc>
              <a:spcBef>
                <a:spcPts val="0"/>
              </a:spcBef>
              <a:spcAft>
                <a:spcPts val="0"/>
              </a:spcAft>
              <a:buSzPts val="900"/>
              <a:buChar char="-"/>
              <a:defRPr sz="900"/>
            </a:lvl2pPr>
            <a:lvl3pPr indent="-285750" lvl="2" marL="1371600" algn="l">
              <a:lnSpc>
                <a:spcPct val="115000"/>
              </a:lnSpc>
              <a:spcBef>
                <a:spcPts val="0"/>
              </a:spcBef>
              <a:spcAft>
                <a:spcPts val="0"/>
              </a:spcAft>
              <a:buSzPts val="900"/>
              <a:buChar char="-"/>
              <a:defRPr sz="900"/>
            </a:lvl3pPr>
            <a:lvl4pPr indent="-285750" lvl="3" marL="1828800" algn="l">
              <a:lnSpc>
                <a:spcPct val="115000"/>
              </a:lnSpc>
              <a:spcBef>
                <a:spcPts val="0"/>
              </a:spcBef>
              <a:spcAft>
                <a:spcPts val="0"/>
              </a:spcAft>
              <a:buSzPts val="900"/>
              <a:buChar char="-"/>
              <a:defRPr sz="900"/>
            </a:lvl4pPr>
            <a:lvl5pPr indent="-285750" lvl="4" marL="2286000" algn="l">
              <a:lnSpc>
                <a:spcPct val="115000"/>
              </a:lnSpc>
              <a:spcBef>
                <a:spcPts val="0"/>
              </a:spcBef>
              <a:spcAft>
                <a:spcPts val="0"/>
              </a:spcAft>
              <a:buSzPts val="900"/>
              <a:buChar char="-"/>
              <a:defRPr sz="900"/>
            </a:lvl5pPr>
            <a:lvl6pPr indent="-285750" lvl="5" marL="2743200" algn="l">
              <a:lnSpc>
                <a:spcPct val="115000"/>
              </a:lnSpc>
              <a:spcBef>
                <a:spcPts val="0"/>
              </a:spcBef>
              <a:spcAft>
                <a:spcPts val="0"/>
              </a:spcAft>
              <a:buSzPts val="900"/>
              <a:buChar char="-"/>
              <a:defRPr sz="900"/>
            </a:lvl6pPr>
            <a:lvl7pPr indent="-285750" lvl="6" marL="3200400" algn="l">
              <a:lnSpc>
                <a:spcPct val="115000"/>
              </a:lnSpc>
              <a:spcBef>
                <a:spcPts val="0"/>
              </a:spcBef>
              <a:spcAft>
                <a:spcPts val="0"/>
              </a:spcAft>
              <a:buSzPts val="900"/>
              <a:buChar char="-"/>
              <a:defRPr sz="900"/>
            </a:lvl7pPr>
            <a:lvl8pPr indent="-285750" lvl="7" marL="3657600" algn="l">
              <a:lnSpc>
                <a:spcPct val="115000"/>
              </a:lnSpc>
              <a:spcBef>
                <a:spcPts val="0"/>
              </a:spcBef>
              <a:spcAft>
                <a:spcPts val="0"/>
              </a:spcAft>
              <a:buSzPts val="900"/>
              <a:buChar char="-"/>
              <a:defRPr sz="900"/>
            </a:lvl8pPr>
            <a:lvl9pPr indent="-285750" lvl="8" marL="4114800" algn="l">
              <a:lnSpc>
                <a:spcPct val="115000"/>
              </a:lnSpc>
              <a:spcBef>
                <a:spcPts val="0"/>
              </a:spcBef>
              <a:spcAft>
                <a:spcPts val="0"/>
              </a:spcAft>
              <a:buSzPts val="900"/>
              <a:buChar char="-"/>
              <a:defRPr sz="900"/>
            </a:lvl9pPr>
          </a:lstStyle>
          <a:p/>
        </p:txBody>
      </p:sp>
      <p:sp>
        <p:nvSpPr>
          <p:cNvPr id="57" name="Google Shape;57;p9"/>
          <p:cNvSpPr txBox="1"/>
          <p:nvPr>
            <p:ph idx="2" type="body"/>
          </p:nvPr>
        </p:nvSpPr>
        <p:spPr>
          <a:xfrm>
            <a:off x="4951006" y="575500"/>
            <a:ext cx="1789800" cy="3981000"/>
          </a:xfrm>
          <a:prstGeom prst="rect">
            <a:avLst/>
          </a:prstGeom>
          <a:noFill/>
          <a:ln>
            <a:noFill/>
          </a:ln>
        </p:spPr>
        <p:txBody>
          <a:bodyPr anchorCtr="0" anchor="t" bIns="91425" lIns="91425" spcFirstLastPara="1" rIns="91425" wrap="square" tIns="91425"/>
          <a:lstStyle>
            <a:lvl1pPr indent="-285750" lvl="0" marL="457200" algn="l">
              <a:lnSpc>
                <a:spcPct val="115000"/>
              </a:lnSpc>
              <a:spcBef>
                <a:spcPts val="600"/>
              </a:spcBef>
              <a:spcAft>
                <a:spcPts val="0"/>
              </a:spcAft>
              <a:buSzPts val="900"/>
              <a:buChar char="▪"/>
              <a:defRPr sz="900"/>
            </a:lvl1pPr>
            <a:lvl2pPr indent="-285750" lvl="1" marL="914400" algn="l">
              <a:lnSpc>
                <a:spcPct val="115000"/>
              </a:lnSpc>
              <a:spcBef>
                <a:spcPts val="0"/>
              </a:spcBef>
              <a:spcAft>
                <a:spcPts val="0"/>
              </a:spcAft>
              <a:buSzPts val="900"/>
              <a:buChar char="-"/>
              <a:defRPr sz="900"/>
            </a:lvl2pPr>
            <a:lvl3pPr indent="-285750" lvl="2" marL="1371600" algn="l">
              <a:lnSpc>
                <a:spcPct val="115000"/>
              </a:lnSpc>
              <a:spcBef>
                <a:spcPts val="0"/>
              </a:spcBef>
              <a:spcAft>
                <a:spcPts val="0"/>
              </a:spcAft>
              <a:buSzPts val="900"/>
              <a:buChar char="-"/>
              <a:defRPr sz="900"/>
            </a:lvl3pPr>
            <a:lvl4pPr indent="-285750" lvl="3" marL="1828800" algn="l">
              <a:lnSpc>
                <a:spcPct val="115000"/>
              </a:lnSpc>
              <a:spcBef>
                <a:spcPts val="0"/>
              </a:spcBef>
              <a:spcAft>
                <a:spcPts val="0"/>
              </a:spcAft>
              <a:buSzPts val="900"/>
              <a:buChar char="-"/>
              <a:defRPr sz="900"/>
            </a:lvl4pPr>
            <a:lvl5pPr indent="-285750" lvl="4" marL="2286000" algn="l">
              <a:lnSpc>
                <a:spcPct val="115000"/>
              </a:lnSpc>
              <a:spcBef>
                <a:spcPts val="0"/>
              </a:spcBef>
              <a:spcAft>
                <a:spcPts val="0"/>
              </a:spcAft>
              <a:buSzPts val="900"/>
              <a:buChar char="-"/>
              <a:defRPr sz="900"/>
            </a:lvl5pPr>
            <a:lvl6pPr indent="-285750" lvl="5" marL="2743200" algn="l">
              <a:lnSpc>
                <a:spcPct val="115000"/>
              </a:lnSpc>
              <a:spcBef>
                <a:spcPts val="0"/>
              </a:spcBef>
              <a:spcAft>
                <a:spcPts val="0"/>
              </a:spcAft>
              <a:buSzPts val="900"/>
              <a:buChar char="-"/>
              <a:defRPr sz="900"/>
            </a:lvl6pPr>
            <a:lvl7pPr indent="-285750" lvl="6" marL="3200400" algn="l">
              <a:lnSpc>
                <a:spcPct val="115000"/>
              </a:lnSpc>
              <a:spcBef>
                <a:spcPts val="0"/>
              </a:spcBef>
              <a:spcAft>
                <a:spcPts val="0"/>
              </a:spcAft>
              <a:buSzPts val="900"/>
              <a:buChar char="-"/>
              <a:defRPr sz="900"/>
            </a:lvl7pPr>
            <a:lvl8pPr indent="-285750" lvl="7" marL="3657600" algn="l">
              <a:lnSpc>
                <a:spcPct val="115000"/>
              </a:lnSpc>
              <a:spcBef>
                <a:spcPts val="0"/>
              </a:spcBef>
              <a:spcAft>
                <a:spcPts val="0"/>
              </a:spcAft>
              <a:buSzPts val="900"/>
              <a:buChar char="-"/>
              <a:defRPr sz="900"/>
            </a:lvl8pPr>
            <a:lvl9pPr indent="-285750" lvl="8" marL="4114800" algn="l">
              <a:lnSpc>
                <a:spcPct val="115000"/>
              </a:lnSpc>
              <a:spcBef>
                <a:spcPts val="0"/>
              </a:spcBef>
              <a:spcAft>
                <a:spcPts val="0"/>
              </a:spcAft>
              <a:buSzPts val="900"/>
              <a:buChar char="-"/>
              <a:defRPr sz="900"/>
            </a:lvl9pPr>
          </a:lstStyle>
          <a:p/>
        </p:txBody>
      </p:sp>
      <p:sp>
        <p:nvSpPr>
          <p:cNvPr id="58" name="Google Shape;58;p9"/>
          <p:cNvSpPr txBox="1"/>
          <p:nvPr>
            <p:ph idx="3" type="body"/>
          </p:nvPr>
        </p:nvSpPr>
        <p:spPr>
          <a:xfrm>
            <a:off x="6832686" y="575500"/>
            <a:ext cx="1789800" cy="3981000"/>
          </a:xfrm>
          <a:prstGeom prst="rect">
            <a:avLst/>
          </a:prstGeom>
          <a:noFill/>
          <a:ln>
            <a:noFill/>
          </a:ln>
        </p:spPr>
        <p:txBody>
          <a:bodyPr anchorCtr="0" anchor="t" bIns="91425" lIns="91425" spcFirstLastPara="1" rIns="91425" wrap="square" tIns="91425"/>
          <a:lstStyle>
            <a:lvl1pPr indent="-285750" lvl="0" marL="457200" algn="l">
              <a:lnSpc>
                <a:spcPct val="115000"/>
              </a:lnSpc>
              <a:spcBef>
                <a:spcPts val="600"/>
              </a:spcBef>
              <a:spcAft>
                <a:spcPts val="0"/>
              </a:spcAft>
              <a:buSzPts val="900"/>
              <a:buChar char="▪"/>
              <a:defRPr sz="900"/>
            </a:lvl1pPr>
            <a:lvl2pPr indent="-285750" lvl="1" marL="914400" algn="l">
              <a:lnSpc>
                <a:spcPct val="115000"/>
              </a:lnSpc>
              <a:spcBef>
                <a:spcPts val="0"/>
              </a:spcBef>
              <a:spcAft>
                <a:spcPts val="0"/>
              </a:spcAft>
              <a:buSzPts val="900"/>
              <a:buChar char="-"/>
              <a:defRPr sz="900"/>
            </a:lvl2pPr>
            <a:lvl3pPr indent="-285750" lvl="2" marL="1371600" algn="l">
              <a:lnSpc>
                <a:spcPct val="115000"/>
              </a:lnSpc>
              <a:spcBef>
                <a:spcPts val="0"/>
              </a:spcBef>
              <a:spcAft>
                <a:spcPts val="0"/>
              </a:spcAft>
              <a:buSzPts val="900"/>
              <a:buChar char="-"/>
              <a:defRPr sz="900"/>
            </a:lvl3pPr>
            <a:lvl4pPr indent="-285750" lvl="3" marL="1828800" algn="l">
              <a:lnSpc>
                <a:spcPct val="115000"/>
              </a:lnSpc>
              <a:spcBef>
                <a:spcPts val="0"/>
              </a:spcBef>
              <a:spcAft>
                <a:spcPts val="0"/>
              </a:spcAft>
              <a:buSzPts val="900"/>
              <a:buChar char="-"/>
              <a:defRPr sz="900"/>
            </a:lvl4pPr>
            <a:lvl5pPr indent="-285750" lvl="4" marL="2286000" algn="l">
              <a:lnSpc>
                <a:spcPct val="115000"/>
              </a:lnSpc>
              <a:spcBef>
                <a:spcPts val="0"/>
              </a:spcBef>
              <a:spcAft>
                <a:spcPts val="0"/>
              </a:spcAft>
              <a:buSzPts val="900"/>
              <a:buChar char="-"/>
              <a:defRPr sz="900"/>
            </a:lvl5pPr>
            <a:lvl6pPr indent="-285750" lvl="5" marL="2743200" algn="l">
              <a:lnSpc>
                <a:spcPct val="115000"/>
              </a:lnSpc>
              <a:spcBef>
                <a:spcPts val="0"/>
              </a:spcBef>
              <a:spcAft>
                <a:spcPts val="0"/>
              </a:spcAft>
              <a:buSzPts val="900"/>
              <a:buChar char="-"/>
              <a:defRPr sz="900"/>
            </a:lvl6pPr>
            <a:lvl7pPr indent="-285750" lvl="6" marL="3200400" algn="l">
              <a:lnSpc>
                <a:spcPct val="115000"/>
              </a:lnSpc>
              <a:spcBef>
                <a:spcPts val="0"/>
              </a:spcBef>
              <a:spcAft>
                <a:spcPts val="0"/>
              </a:spcAft>
              <a:buSzPts val="900"/>
              <a:buChar char="-"/>
              <a:defRPr sz="900"/>
            </a:lvl7pPr>
            <a:lvl8pPr indent="-285750" lvl="7" marL="3657600" algn="l">
              <a:lnSpc>
                <a:spcPct val="115000"/>
              </a:lnSpc>
              <a:spcBef>
                <a:spcPts val="0"/>
              </a:spcBef>
              <a:spcAft>
                <a:spcPts val="0"/>
              </a:spcAft>
              <a:buSzPts val="900"/>
              <a:buChar char="-"/>
              <a:defRPr sz="900"/>
            </a:lvl8pPr>
            <a:lvl9pPr indent="-285750" lvl="8" marL="4114800" algn="l">
              <a:lnSpc>
                <a:spcPct val="115000"/>
              </a:lnSpc>
              <a:spcBef>
                <a:spcPts val="0"/>
              </a:spcBef>
              <a:spcAft>
                <a:spcPts val="0"/>
              </a:spcAft>
              <a:buSzPts val="900"/>
              <a:buChar char="-"/>
              <a:defRPr sz="900"/>
            </a:lvl9pPr>
          </a:lstStyle>
          <a:p/>
        </p:txBody>
      </p:sp>
      <p:sp>
        <p:nvSpPr>
          <p:cNvPr id="59" name="Google Shape;59;p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10"/>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 name="Google Shape;62;p10"/>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4" name="Google Shape;64;p1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6703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1pPr>
            <a:lvl2pPr lvl="1"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2pPr>
            <a:lvl3pPr lvl="2"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3pPr>
            <a:lvl4pPr lvl="3"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4pPr>
            <a:lvl5pPr lvl="4"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5pPr>
            <a:lvl6pPr lvl="5"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6pPr>
            <a:lvl7pPr lvl="6"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7pPr>
            <a:lvl8pPr lvl="7"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8pPr>
            <a:lvl9pPr lvl="8" marR="0" rtl="0" algn="l">
              <a:lnSpc>
                <a:spcPct val="100000"/>
              </a:lnSpc>
              <a:spcBef>
                <a:spcPts val="0"/>
              </a:spcBef>
              <a:spcAft>
                <a:spcPts val="0"/>
              </a:spcAft>
              <a:buClr>
                <a:srgbClr val="FFFFFF"/>
              </a:buClr>
              <a:buSzPts val="2400"/>
              <a:buFont typeface="Nunito Sans"/>
              <a:buNone/>
              <a:defRPr b="0" i="0" sz="2400" u="none" cap="none" strike="noStrike">
                <a:solidFill>
                  <a:srgbClr val="FFFFFF"/>
                </a:solidFill>
                <a:latin typeface="Nunito Sans"/>
                <a:ea typeface="Nunito Sans"/>
                <a:cs typeface="Nunito Sans"/>
                <a:sym typeface="Nunito Sans"/>
              </a:defRPr>
            </a:lvl9pPr>
          </a:lstStyle>
          <a:p/>
        </p:txBody>
      </p:sp>
      <p:sp>
        <p:nvSpPr>
          <p:cNvPr id="7" name="Google Shape;7;p1"/>
          <p:cNvSpPr txBox="1"/>
          <p:nvPr>
            <p:ph idx="1" type="body"/>
          </p:nvPr>
        </p:nvSpPr>
        <p:spPr>
          <a:xfrm>
            <a:off x="3090625" y="575500"/>
            <a:ext cx="5596200" cy="39810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60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1pPr>
            <a:lvl2pPr indent="-317500" lvl="1" marL="9144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2pPr>
            <a:lvl3pPr indent="-317500" lvl="2" marL="13716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3pPr>
            <a:lvl4pPr indent="-317500" lvl="3" marL="18288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4pPr>
            <a:lvl5pPr indent="-317500" lvl="4" marL="22860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5pPr>
            <a:lvl6pPr indent="-317500" lvl="5" marL="27432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6pPr>
            <a:lvl7pPr indent="-317500" lvl="6" marL="32004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7pPr>
            <a:lvl8pPr indent="-317500" lvl="7" marL="36576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8pPr>
            <a:lvl9pPr indent="-317500" lvl="8" marL="4114800" marR="0" rtl="0" algn="l">
              <a:lnSpc>
                <a:spcPct val="115000"/>
              </a:lnSpc>
              <a:spcBef>
                <a:spcPts val="0"/>
              </a:spcBef>
              <a:spcAft>
                <a:spcPts val="0"/>
              </a:spcAft>
              <a:buClr>
                <a:srgbClr val="CCCCCC"/>
              </a:buClr>
              <a:buSzPts val="1400"/>
              <a:buFont typeface="Nunito Sans"/>
              <a:buChar char="-"/>
              <a:defRPr b="0" i="0" sz="1400" u="none" cap="none" strike="noStrike">
                <a:solidFill>
                  <a:srgbClr val="666666"/>
                </a:solidFill>
                <a:latin typeface="Nunito Sans"/>
                <a:ea typeface="Nunito Sans"/>
                <a:cs typeface="Nunito Sans"/>
                <a:sym typeface="Nunito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2"/>
          <p:cNvSpPr txBox="1"/>
          <p:nvPr>
            <p:ph type="ctrTitle"/>
          </p:nvPr>
        </p:nvSpPr>
        <p:spPr>
          <a:xfrm>
            <a:off x="122275" y="2035700"/>
            <a:ext cx="3636600" cy="144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rgbClr val="83B3D9"/>
                </a:solidFill>
                <a:latin typeface="Montserrat"/>
                <a:ea typeface="Montserrat"/>
                <a:cs typeface="Montserrat"/>
                <a:sym typeface="Montserrat"/>
              </a:rPr>
              <a:t>Home Automation</a:t>
            </a:r>
            <a:endParaRPr>
              <a:solidFill>
                <a:srgbClr val="83B3D9"/>
              </a:solidFill>
              <a:latin typeface="Montserrat"/>
              <a:ea typeface="Montserrat"/>
              <a:cs typeface="Montserrat"/>
              <a:sym typeface="Montserrat"/>
            </a:endParaRPr>
          </a:p>
        </p:txBody>
      </p:sp>
      <p:grpSp>
        <p:nvGrpSpPr>
          <p:cNvPr id="77" name="Google Shape;77;p12"/>
          <p:cNvGrpSpPr/>
          <p:nvPr/>
        </p:nvGrpSpPr>
        <p:grpSpPr>
          <a:xfrm>
            <a:off x="533993" y="1048367"/>
            <a:ext cx="549262" cy="487982"/>
            <a:chOff x="5292575" y="3681900"/>
            <a:chExt cx="420150" cy="373275"/>
          </a:xfrm>
        </p:grpSpPr>
        <p:sp>
          <p:nvSpPr>
            <p:cNvPr id="78" name="Google Shape;78;p12"/>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12"/>
          <p:cNvSpPr txBox="1"/>
          <p:nvPr/>
        </p:nvSpPr>
        <p:spPr>
          <a:xfrm>
            <a:off x="177980" y="3698387"/>
            <a:ext cx="5508104"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3D7F8B"/>
                </a:solidFill>
                <a:latin typeface="Titillium Web"/>
                <a:ea typeface="Titillium Web"/>
                <a:cs typeface="Titillium Web"/>
                <a:sym typeface="Titillium Web"/>
              </a:rPr>
              <a:t>Akash Mishra (2016BTECS00048)</a:t>
            </a:r>
            <a:endParaRPr/>
          </a:p>
          <a:p>
            <a:pPr indent="0" lvl="0" marL="0" marR="0" rtl="0" algn="l">
              <a:lnSpc>
                <a:spcPct val="100000"/>
              </a:lnSpc>
              <a:spcBef>
                <a:spcPts val="0"/>
              </a:spcBef>
              <a:spcAft>
                <a:spcPts val="0"/>
              </a:spcAft>
              <a:buNone/>
            </a:pPr>
            <a:r>
              <a:rPr b="1" i="0" lang="en-US" sz="1400" u="none" cap="none" strike="noStrike">
                <a:solidFill>
                  <a:srgbClr val="3D7F8B"/>
                </a:solidFill>
                <a:latin typeface="Titillium Web"/>
                <a:ea typeface="Titillium Web"/>
                <a:cs typeface="Titillium Web"/>
                <a:sym typeface="Titillium Web"/>
              </a:rPr>
              <a:t>Anurag Ganjiwale (2016BTECS00056)</a:t>
            </a:r>
            <a:endParaRPr b="1" i="0" sz="1400" u="none" cap="none" strike="noStrike">
              <a:solidFill>
                <a:srgbClr val="3D7F8B"/>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rPr b="1" i="0" lang="en-US" sz="1400" u="none" cap="none" strike="noStrike">
                <a:solidFill>
                  <a:srgbClr val="3D7F8B"/>
                </a:solidFill>
                <a:latin typeface="Titillium Web"/>
                <a:ea typeface="Titillium Web"/>
                <a:cs typeface="Titillium Web"/>
                <a:sym typeface="Titillium Web"/>
              </a:rPr>
              <a:t>Vishwajeesingh Desurkar (2016BTECS00059)</a:t>
            </a:r>
            <a:endParaRPr b="1" i="0" sz="1400" u="none" cap="none" strike="noStrike">
              <a:solidFill>
                <a:srgbClr val="3D7F8B"/>
              </a:solidFill>
              <a:latin typeface="Titillium Web"/>
              <a:ea typeface="Titillium Web"/>
              <a:cs typeface="Titillium Web"/>
              <a:sym typeface="Titillium Web"/>
            </a:endParaRPr>
          </a:p>
        </p:txBody>
      </p:sp>
      <p:sp>
        <p:nvSpPr>
          <p:cNvPr id="86" name="Google Shape;86;p12"/>
          <p:cNvSpPr txBox="1"/>
          <p:nvPr/>
        </p:nvSpPr>
        <p:spPr>
          <a:xfrm>
            <a:off x="219159" y="3421388"/>
            <a:ext cx="1728192"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US" sz="1200" u="none" cap="none" strike="noStrike">
                <a:solidFill>
                  <a:srgbClr val="3D7F8B"/>
                </a:solidFill>
                <a:latin typeface="Titillium Web"/>
                <a:ea typeface="Titillium Web"/>
                <a:cs typeface="Titillium Web"/>
                <a:sym typeface="Titillium Web"/>
              </a:rPr>
              <a:t>A Project by</a:t>
            </a:r>
            <a:endParaRPr/>
          </a:p>
        </p:txBody>
      </p:sp>
      <p:sp>
        <p:nvSpPr>
          <p:cNvPr id="87" name="Google Shape;87;p12"/>
          <p:cNvSpPr txBox="1"/>
          <p:nvPr/>
        </p:nvSpPr>
        <p:spPr>
          <a:xfrm>
            <a:off x="177980" y="4575550"/>
            <a:ext cx="3384376"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US" sz="1200" u="none" cap="none" strike="noStrike">
                <a:solidFill>
                  <a:srgbClr val="3D7F8B"/>
                </a:solidFill>
                <a:latin typeface="Titillium Web"/>
                <a:ea typeface="Titillium Web"/>
                <a:cs typeface="Titillium Web"/>
                <a:sym typeface="Titillium Web"/>
              </a:rPr>
              <a:t>Under the Guidance of</a:t>
            </a:r>
            <a:endParaRPr b="0" i="0" sz="1200" u="none" cap="none" strike="noStrike">
              <a:solidFill>
                <a:srgbClr val="3D7F8B"/>
              </a:solidFill>
              <a:latin typeface="Titillium Web"/>
              <a:ea typeface="Titillium Web"/>
              <a:cs typeface="Titillium Web"/>
              <a:sym typeface="Titillium Web"/>
            </a:endParaRPr>
          </a:p>
        </p:txBody>
      </p:sp>
      <p:sp>
        <p:nvSpPr>
          <p:cNvPr id="88" name="Google Shape;88;p12"/>
          <p:cNvSpPr txBox="1"/>
          <p:nvPr/>
        </p:nvSpPr>
        <p:spPr>
          <a:xfrm>
            <a:off x="414477" y="4852548"/>
            <a:ext cx="3744416"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rgbClr val="3D7F8B"/>
                </a:solidFill>
                <a:latin typeface="Titillium Web"/>
                <a:ea typeface="Titillium Web"/>
                <a:cs typeface="Titillium Web"/>
                <a:sym typeface="Titillium Web"/>
              </a:rPr>
              <a:t>Mr. A.R.Surve</a:t>
            </a:r>
            <a:endParaRPr b="1" i="0" sz="1200" u="none" cap="none" strike="noStrike">
              <a:solidFill>
                <a:srgbClr val="3D7F8B"/>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234450" y="575500"/>
            <a:ext cx="2191758" cy="398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br>
              <a:rPr lang="en-US"/>
            </a:br>
            <a:br>
              <a:rPr lang="en-US"/>
            </a:br>
            <a:br>
              <a:rPr lang="en-US"/>
            </a:br>
            <a:br>
              <a:rPr lang="en-US"/>
            </a:br>
            <a:br>
              <a:rPr lang="en-US"/>
            </a:br>
            <a:r>
              <a:rPr lang="en-US"/>
              <a:t>4.</a:t>
            </a:r>
            <a:br>
              <a:rPr lang="en-US"/>
            </a:br>
            <a:r>
              <a:rPr lang="en-US"/>
              <a:t>Methodologies</a:t>
            </a:r>
            <a:endParaRPr/>
          </a:p>
        </p:txBody>
      </p:sp>
      <p:sp>
        <p:nvSpPr>
          <p:cNvPr id="158" name="Google Shape;158;p21"/>
          <p:cNvSpPr txBox="1"/>
          <p:nvPr>
            <p:ph idx="1" type="body"/>
          </p:nvPr>
        </p:nvSpPr>
        <p:spPr>
          <a:xfrm>
            <a:off x="3090625" y="575500"/>
            <a:ext cx="5596200" cy="276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400"/>
              <a:buNone/>
            </a:pPr>
            <a:r>
              <a:rPr lang="en-US"/>
              <a:t>The major blocks of the System are :</a:t>
            </a:r>
            <a:endParaRPr/>
          </a:p>
          <a:p>
            <a:pPr indent="-228600" lvl="0" marL="228600" rtl="0" algn="l">
              <a:lnSpc>
                <a:spcPct val="115000"/>
              </a:lnSpc>
              <a:spcBef>
                <a:spcPts val="600"/>
              </a:spcBef>
              <a:spcAft>
                <a:spcPts val="0"/>
              </a:spcAft>
              <a:buSzPts val="1400"/>
              <a:buAutoNum type="arabicPeriod"/>
            </a:pPr>
            <a:r>
              <a:rPr lang="en-US"/>
              <a:t>Real Time Data collection using sensor</a:t>
            </a:r>
            <a:endParaRPr/>
          </a:p>
          <a:p>
            <a:pPr indent="-228600" lvl="0" marL="228600" rtl="0" algn="l">
              <a:lnSpc>
                <a:spcPct val="115000"/>
              </a:lnSpc>
              <a:spcBef>
                <a:spcPts val="600"/>
              </a:spcBef>
              <a:spcAft>
                <a:spcPts val="0"/>
              </a:spcAft>
              <a:buSzPts val="1400"/>
              <a:buAutoNum type="arabicPeriod"/>
            </a:pPr>
            <a:r>
              <a:rPr lang="en-US"/>
              <a:t>Android interface with blockchain as backend technology.</a:t>
            </a:r>
            <a:endParaRPr/>
          </a:p>
          <a:p>
            <a:pPr indent="0" lvl="0" marL="0" rtl="0" algn="l">
              <a:lnSpc>
                <a:spcPct val="115000"/>
              </a:lnSpc>
              <a:spcBef>
                <a:spcPts val="600"/>
              </a:spcBef>
              <a:spcAft>
                <a:spcPts val="0"/>
              </a:spcAft>
              <a:buSzPts val="1400"/>
              <a:buNone/>
            </a:pPr>
            <a:r>
              <a:rPr lang="en-US"/>
              <a:t>All of the above blocks and relationships are represented using UML diagrams.</a:t>
            </a:r>
            <a:endParaRPr/>
          </a:p>
        </p:txBody>
      </p:sp>
      <p:sp>
        <p:nvSpPr>
          <p:cNvPr id="159" name="Google Shape;159;p2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60" name="Google Shape;160;p21"/>
          <p:cNvSpPr/>
          <p:nvPr/>
        </p:nvSpPr>
        <p:spPr>
          <a:xfrm>
            <a:off x="5038415" y="2531272"/>
            <a:ext cx="1660800" cy="1660800"/>
          </a:xfrm>
          <a:prstGeom prst="ellipse">
            <a:avLst/>
          </a:prstGeom>
          <a:solidFill>
            <a:srgbClr val="F6703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Nunito Sans"/>
                <a:ea typeface="Nunito Sans"/>
                <a:cs typeface="Nunito Sans"/>
                <a:sym typeface="Nunito Sans"/>
              </a:rPr>
              <a:t>Class Diagram</a:t>
            </a:r>
            <a:endParaRPr b="1" i="0" sz="1200" u="none" cap="none" strike="noStrike">
              <a:solidFill>
                <a:srgbClr val="FFFFFF"/>
              </a:solidFill>
              <a:latin typeface="Nunito Sans"/>
              <a:ea typeface="Nunito Sans"/>
              <a:cs typeface="Nunito Sans"/>
              <a:sym typeface="Nunito Sans"/>
            </a:endParaRPr>
          </a:p>
        </p:txBody>
      </p:sp>
      <p:sp>
        <p:nvSpPr>
          <p:cNvPr id="161" name="Google Shape;161;p21"/>
          <p:cNvSpPr/>
          <p:nvPr/>
        </p:nvSpPr>
        <p:spPr>
          <a:xfrm>
            <a:off x="6895975" y="2531272"/>
            <a:ext cx="1660800" cy="1660800"/>
          </a:xfrm>
          <a:prstGeom prst="ellipse">
            <a:avLst/>
          </a:prstGeom>
          <a:solidFill>
            <a:srgbClr val="ED003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Nunito Sans"/>
                <a:ea typeface="Nunito Sans"/>
                <a:cs typeface="Nunito Sans"/>
                <a:sym typeface="Nunito Sans"/>
              </a:rPr>
              <a:t>Sequential Diagram</a:t>
            </a:r>
            <a:endParaRPr b="1" i="0" sz="1200" u="none" cap="none" strike="noStrike">
              <a:solidFill>
                <a:srgbClr val="FFFFFF"/>
              </a:solidFill>
              <a:latin typeface="Nunito Sans"/>
              <a:ea typeface="Nunito Sans"/>
              <a:cs typeface="Nunito Sans"/>
              <a:sym typeface="Nunito Sans"/>
            </a:endParaRPr>
          </a:p>
        </p:txBody>
      </p:sp>
      <p:sp>
        <p:nvSpPr>
          <p:cNvPr id="162" name="Google Shape;162;p21"/>
          <p:cNvSpPr/>
          <p:nvPr/>
        </p:nvSpPr>
        <p:spPr>
          <a:xfrm>
            <a:off x="3167000" y="2531272"/>
            <a:ext cx="1660800" cy="1660800"/>
          </a:xfrm>
          <a:prstGeom prst="ellipse">
            <a:avLst/>
          </a:prstGeom>
          <a:solidFill>
            <a:srgbClr val="FFA4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Nunito Sans"/>
                <a:ea typeface="Nunito Sans"/>
                <a:cs typeface="Nunito Sans"/>
                <a:sym typeface="Nunito Sans"/>
              </a:rPr>
              <a:t>Use Case Diagram</a:t>
            </a:r>
            <a:endParaRPr b="1" i="0" sz="1200" u="none" cap="none" strike="noStrike">
              <a:solidFill>
                <a:srgbClr val="FFFFFF"/>
              </a:solidFill>
              <a:latin typeface="Nunito Sans"/>
              <a:ea typeface="Nunito Sans"/>
              <a:cs typeface="Nunito Sans"/>
              <a:sym typeface="Nunito Sans"/>
            </a:endParaRPr>
          </a:p>
        </p:txBody>
      </p:sp>
      <p:sp>
        <p:nvSpPr>
          <p:cNvPr id="163" name="Google Shape;163;p21"/>
          <p:cNvSpPr txBox="1"/>
          <p:nvPr/>
        </p:nvSpPr>
        <p:spPr>
          <a:xfrm>
            <a:off x="3090625" y="4186300"/>
            <a:ext cx="5596200" cy="74039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rgbClr val="CCCCCC"/>
              </a:buClr>
              <a:buSzPts val="1400"/>
              <a:buFont typeface="Nunito Sans"/>
              <a:buNone/>
            </a:pPr>
            <a:r>
              <a:rPr b="0" i="0" lang="en-US" sz="1400" u="none" cap="none" strike="noStrike">
                <a:solidFill>
                  <a:srgbClr val="666666"/>
                </a:solidFill>
                <a:latin typeface="Nunito Sans"/>
                <a:ea typeface="Nunito Sans"/>
                <a:cs typeface="Nunito Sans"/>
                <a:sym typeface="Nunito Sans"/>
              </a:rPr>
              <a:t>We are going to use basic coding techniques to </a:t>
            </a:r>
            <a:r>
              <a:rPr lang="en-US">
                <a:solidFill>
                  <a:srgbClr val="666666"/>
                </a:solidFill>
                <a:latin typeface="Nunito Sans"/>
                <a:ea typeface="Nunito Sans"/>
                <a:cs typeface="Nunito Sans"/>
                <a:sym typeface="Nunito Sans"/>
              </a:rPr>
              <a:t>retrieve</a:t>
            </a:r>
            <a:r>
              <a:rPr b="0" i="0" lang="en-US" sz="1400" u="none" cap="none" strike="noStrike">
                <a:solidFill>
                  <a:srgbClr val="666666"/>
                </a:solidFill>
                <a:latin typeface="Nunito Sans"/>
                <a:ea typeface="Nunito Sans"/>
                <a:cs typeface="Nunito Sans"/>
                <a:sym typeface="Nunito Sans"/>
              </a:rPr>
              <a:t> data through sensors and </a:t>
            </a:r>
            <a:r>
              <a:rPr lang="en-US">
                <a:solidFill>
                  <a:srgbClr val="666666"/>
                </a:solidFill>
                <a:latin typeface="Nunito Sans"/>
                <a:ea typeface="Nunito Sans"/>
                <a:cs typeface="Nunito Sans"/>
                <a:sym typeface="Nunito Sans"/>
              </a:rPr>
              <a:t>to manage that data we are going to use Fog Computing.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234450" y="2106427"/>
            <a:ext cx="2046300" cy="136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sz="3600"/>
              <a:t>Use Case Diagram</a:t>
            </a:r>
            <a:endParaRPr sz="3600"/>
          </a:p>
        </p:txBody>
      </p:sp>
      <p:sp>
        <p:nvSpPr>
          <p:cNvPr id="169" name="Google Shape;169;p2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solidFill>
                  <a:srgbClr val="FFFFFF"/>
                </a:solidFill>
              </a:rPr>
              <a:t>‹#›</a:t>
            </a:fld>
            <a:endParaRPr>
              <a:solidFill>
                <a:srgbClr val="FFFFFF"/>
              </a:solidFill>
            </a:endParaRPr>
          </a:p>
        </p:txBody>
      </p:sp>
      <p:pic>
        <p:nvPicPr>
          <p:cNvPr id="170" name="Google Shape;170;p22"/>
          <p:cNvPicPr preferRelativeResize="0"/>
          <p:nvPr/>
        </p:nvPicPr>
        <p:blipFill>
          <a:blip r:embed="rId3">
            <a:alphaModFix/>
          </a:blip>
          <a:stretch>
            <a:fillRect/>
          </a:stretch>
        </p:blipFill>
        <p:spPr>
          <a:xfrm>
            <a:off x="2592225" y="152400"/>
            <a:ext cx="6551774" cy="471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234450" y="2106427"/>
            <a:ext cx="2046300" cy="136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sz="3600"/>
              <a:t>Class Diagram</a:t>
            </a:r>
            <a:endParaRPr sz="3600"/>
          </a:p>
        </p:txBody>
      </p:sp>
      <p:sp>
        <p:nvSpPr>
          <p:cNvPr id="176" name="Google Shape;176;p2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solidFill>
                  <a:srgbClr val="FFFFFF"/>
                </a:solidFill>
              </a:rPr>
              <a:t>‹#›</a:t>
            </a:fld>
            <a:endParaRPr>
              <a:solidFill>
                <a:srgbClr val="FFFFFF"/>
              </a:solidFill>
            </a:endParaRPr>
          </a:p>
        </p:txBody>
      </p:sp>
      <p:pic>
        <p:nvPicPr>
          <p:cNvPr id="177" name="Google Shape;177;p23"/>
          <p:cNvPicPr preferRelativeResize="0"/>
          <p:nvPr/>
        </p:nvPicPr>
        <p:blipFill>
          <a:blip r:embed="rId3">
            <a:alphaModFix/>
          </a:blip>
          <a:stretch>
            <a:fillRect/>
          </a:stretch>
        </p:blipFill>
        <p:spPr>
          <a:xfrm>
            <a:off x="2592225" y="968675"/>
            <a:ext cx="6572075" cy="250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br>
              <a:rPr lang="en-US"/>
            </a:br>
            <a:br>
              <a:rPr lang="en-US"/>
            </a:br>
            <a:br>
              <a:rPr lang="en-US"/>
            </a:br>
            <a:br>
              <a:rPr lang="en-US"/>
            </a:br>
            <a:br>
              <a:rPr lang="en-US"/>
            </a:br>
            <a:r>
              <a:rPr lang="en-US"/>
              <a:t>Fog Computing</a:t>
            </a:r>
            <a:endParaRPr/>
          </a:p>
        </p:txBody>
      </p:sp>
      <p:sp>
        <p:nvSpPr>
          <p:cNvPr id="183" name="Google Shape;183;p24"/>
          <p:cNvSpPr/>
          <p:nvPr/>
        </p:nvSpPr>
        <p:spPr>
          <a:xfrm>
            <a:off x="2764125" y="3457793"/>
            <a:ext cx="6158400" cy="133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350">
                <a:highlight>
                  <a:srgbClr val="FFFFFF"/>
                </a:highlight>
              </a:rPr>
              <a:t>Fog computing is a decentralized computing infrastructure in which data, compute, storage and applications are located somewhere between the data source and the cloud. Like edge computing, fog computing brings the advantages and power of the cloud closer to where data is created and acted upon.</a:t>
            </a:r>
            <a:r>
              <a:rPr b="0" i="0" lang="en-US" sz="1800" u="none" cap="none" strike="noStrike">
                <a:latin typeface="Arial"/>
                <a:ea typeface="Arial"/>
                <a:cs typeface="Arial"/>
                <a:sym typeface="Arial"/>
              </a:rPr>
              <a:t> </a:t>
            </a:r>
            <a:endParaRPr b="0" i="0" sz="1800" u="none" cap="none" strike="noStrike">
              <a:latin typeface="Arial"/>
              <a:ea typeface="Arial"/>
              <a:cs typeface="Arial"/>
              <a:sym typeface="Arial"/>
            </a:endParaRPr>
          </a:p>
        </p:txBody>
      </p:sp>
      <p:pic>
        <p:nvPicPr>
          <p:cNvPr id="184" name="Google Shape;184;p24"/>
          <p:cNvPicPr preferRelativeResize="0"/>
          <p:nvPr/>
        </p:nvPicPr>
        <p:blipFill>
          <a:blip r:embed="rId3">
            <a:alphaModFix/>
          </a:blip>
          <a:stretch>
            <a:fillRect/>
          </a:stretch>
        </p:blipFill>
        <p:spPr>
          <a:xfrm>
            <a:off x="2711350" y="159200"/>
            <a:ext cx="5309576" cy="29969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br>
              <a:rPr lang="en-US"/>
            </a:br>
            <a:br>
              <a:rPr lang="en-US"/>
            </a:br>
            <a:br>
              <a:rPr lang="en-US"/>
            </a:br>
            <a:br>
              <a:rPr lang="en-US"/>
            </a:br>
            <a:br>
              <a:rPr lang="en-US"/>
            </a:br>
            <a:r>
              <a:rPr lang="en-US"/>
              <a:t>5.</a:t>
            </a:r>
            <a:br>
              <a:rPr lang="en-US"/>
            </a:br>
            <a:r>
              <a:rPr lang="en-US"/>
              <a:t>Project Modules</a:t>
            </a:r>
            <a:endParaRPr/>
          </a:p>
        </p:txBody>
      </p:sp>
      <p:sp>
        <p:nvSpPr>
          <p:cNvPr id="190" name="Google Shape;190;p25"/>
          <p:cNvSpPr txBox="1"/>
          <p:nvPr>
            <p:ph idx="12" type="sldNum"/>
          </p:nvPr>
        </p:nvSpPr>
        <p:spPr>
          <a:xfrm>
            <a:off x="8574225" y="4598444"/>
            <a:ext cx="531300" cy="365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sz="1100"/>
              <a:t>‹#›</a:t>
            </a:fld>
            <a:endParaRPr sz="1100"/>
          </a:p>
        </p:txBody>
      </p:sp>
      <p:sp>
        <p:nvSpPr>
          <p:cNvPr id="191" name="Google Shape;191;p25"/>
          <p:cNvSpPr txBox="1"/>
          <p:nvPr>
            <p:ph idx="3" type="body"/>
          </p:nvPr>
        </p:nvSpPr>
        <p:spPr>
          <a:xfrm>
            <a:off x="2666750" y="2450675"/>
            <a:ext cx="1904400" cy="12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US"/>
              <a:t>Real Time Data Collection</a:t>
            </a:r>
            <a:endParaRPr/>
          </a:p>
          <a:p>
            <a:pPr indent="0" lvl="0" marL="0" rtl="0" algn="l">
              <a:lnSpc>
                <a:spcPct val="115000"/>
              </a:lnSpc>
              <a:spcBef>
                <a:spcPts val="600"/>
              </a:spcBef>
              <a:spcAft>
                <a:spcPts val="0"/>
              </a:spcAft>
              <a:buClr>
                <a:schemeClr val="dk1"/>
              </a:buClr>
              <a:buSzPts val="1100"/>
              <a:buFont typeface="Arial"/>
              <a:buNone/>
            </a:pPr>
            <a:r>
              <a:rPr lang="en-US"/>
              <a:t>Collecting real time readings of sensor</a:t>
            </a:r>
            <a:endParaRPr/>
          </a:p>
          <a:p>
            <a:pPr indent="-298450" lvl="0" marL="457200" rtl="0" algn="l">
              <a:lnSpc>
                <a:spcPct val="115000"/>
              </a:lnSpc>
              <a:spcBef>
                <a:spcPts val="600"/>
              </a:spcBef>
              <a:spcAft>
                <a:spcPts val="0"/>
              </a:spcAft>
              <a:buSzPts val="1100"/>
              <a:buChar char="-"/>
            </a:pPr>
            <a:r>
              <a:rPr lang="en-US"/>
              <a:t>Temperature and Humidity Sensor</a:t>
            </a:r>
            <a:endParaRPr/>
          </a:p>
          <a:p>
            <a:pPr indent="-298450" lvl="0" marL="457200" rtl="0" algn="l">
              <a:lnSpc>
                <a:spcPct val="115000"/>
              </a:lnSpc>
              <a:spcBef>
                <a:spcPts val="0"/>
              </a:spcBef>
              <a:spcAft>
                <a:spcPts val="0"/>
              </a:spcAft>
              <a:buSzPts val="1100"/>
              <a:buChar char="-"/>
            </a:pPr>
            <a:r>
              <a:rPr lang="en-US"/>
              <a:t>PIR sensor</a:t>
            </a:r>
            <a:endParaRPr/>
          </a:p>
          <a:p>
            <a:pPr indent="-298450" lvl="0" marL="457200" rtl="0" algn="l">
              <a:lnSpc>
                <a:spcPct val="115000"/>
              </a:lnSpc>
              <a:spcBef>
                <a:spcPts val="0"/>
              </a:spcBef>
              <a:spcAft>
                <a:spcPts val="0"/>
              </a:spcAft>
              <a:buSzPts val="1100"/>
              <a:buChar char="-"/>
            </a:pPr>
            <a:r>
              <a:rPr lang="en-US"/>
              <a:t>Flame Sensor</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SzPts val="1100"/>
              <a:buNone/>
            </a:pPr>
            <a:r>
              <a:t/>
            </a:r>
            <a:endParaRPr/>
          </a:p>
        </p:txBody>
      </p:sp>
      <p:sp>
        <p:nvSpPr>
          <p:cNvPr id="192" name="Google Shape;192;p25"/>
          <p:cNvSpPr/>
          <p:nvPr/>
        </p:nvSpPr>
        <p:spPr>
          <a:xfrm rot="809156">
            <a:off x="2989709" y="1801523"/>
            <a:ext cx="681799" cy="704031"/>
          </a:xfrm>
          <a:prstGeom prst="wedgeEllipseCallout">
            <a:avLst>
              <a:gd fmla="val -20833" name="adj1"/>
              <a:gd fmla="val 62500" name="adj2"/>
            </a:avLst>
          </a:prstGeom>
          <a:solidFill>
            <a:srgbClr val="F67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BCD4"/>
              </a:solidFill>
              <a:latin typeface="Arial"/>
              <a:ea typeface="Arial"/>
              <a:cs typeface="Arial"/>
              <a:sym typeface="Arial"/>
            </a:endParaRPr>
          </a:p>
        </p:txBody>
      </p:sp>
      <p:sp>
        <p:nvSpPr>
          <p:cNvPr id="193" name="Google Shape;193;p25"/>
          <p:cNvSpPr/>
          <p:nvPr/>
        </p:nvSpPr>
        <p:spPr>
          <a:xfrm flipH="1" rot="-857062">
            <a:off x="3160179" y="1674125"/>
            <a:ext cx="739256" cy="762274"/>
          </a:xfrm>
          <a:prstGeom prst="wedgeEllipseCallout">
            <a:avLst>
              <a:gd fmla="val -20833" name="adj1"/>
              <a:gd fmla="val 62500" name="adj2"/>
            </a:avLst>
          </a:prstGeom>
          <a:solidFill>
            <a:srgbClr val="FFA400">
              <a:alpha val="713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BCD4"/>
              </a:solidFill>
              <a:latin typeface="Arial"/>
              <a:ea typeface="Arial"/>
              <a:cs typeface="Arial"/>
              <a:sym typeface="Arial"/>
            </a:endParaRPr>
          </a:p>
        </p:txBody>
      </p:sp>
      <p:grpSp>
        <p:nvGrpSpPr>
          <p:cNvPr id="194" name="Google Shape;194;p25"/>
          <p:cNvGrpSpPr/>
          <p:nvPr/>
        </p:nvGrpSpPr>
        <p:grpSpPr>
          <a:xfrm>
            <a:off x="3337886" y="1838616"/>
            <a:ext cx="391380" cy="443080"/>
            <a:chOff x="5233525" y="4954450"/>
            <a:chExt cx="538275" cy="516350"/>
          </a:xfrm>
        </p:grpSpPr>
        <p:sp>
          <p:nvSpPr>
            <p:cNvPr id="195" name="Google Shape;195;p2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96" name="Google Shape;196;p2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97" name="Google Shape;197;p2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98" name="Google Shape;198;p2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5"/>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5"/>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5"/>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5"/>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25"/>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grpSp>
      <p:sp>
        <p:nvSpPr>
          <p:cNvPr id="206" name="Google Shape;206;p25"/>
          <p:cNvSpPr txBox="1"/>
          <p:nvPr>
            <p:ph idx="2" type="body"/>
          </p:nvPr>
        </p:nvSpPr>
        <p:spPr>
          <a:xfrm>
            <a:off x="4679598" y="2487378"/>
            <a:ext cx="2047800" cy="10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US"/>
              <a:t>Blockchain development</a:t>
            </a:r>
            <a:endParaRPr b="1"/>
          </a:p>
          <a:p>
            <a:pPr indent="-298450" lvl="0" marL="457200" rtl="0" algn="l">
              <a:lnSpc>
                <a:spcPct val="115000"/>
              </a:lnSpc>
              <a:spcBef>
                <a:spcPts val="600"/>
              </a:spcBef>
              <a:spcAft>
                <a:spcPts val="0"/>
              </a:spcAft>
              <a:buSzPts val="1100"/>
              <a:buChar char="-"/>
            </a:pPr>
            <a:r>
              <a:rPr lang="en-US"/>
              <a:t>developing dapp to transfer important information</a:t>
            </a:r>
            <a:endParaRPr/>
          </a:p>
          <a:p>
            <a:pPr indent="-298450" lvl="0" marL="457200" rtl="0" algn="l">
              <a:lnSpc>
                <a:spcPct val="115000"/>
              </a:lnSpc>
              <a:spcBef>
                <a:spcPts val="0"/>
              </a:spcBef>
              <a:spcAft>
                <a:spcPts val="0"/>
              </a:spcAft>
              <a:buSzPts val="1100"/>
              <a:buChar char="-"/>
            </a:pPr>
            <a:r>
              <a:rPr lang="en-US"/>
              <a:t>Using Ethereum platform to achieve that</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SzPts val="1100"/>
              <a:buNone/>
            </a:pPr>
            <a:r>
              <a:t/>
            </a:r>
            <a:endParaRPr/>
          </a:p>
        </p:txBody>
      </p:sp>
      <p:sp>
        <p:nvSpPr>
          <p:cNvPr id="207" name="Google Shape;207;p25"/>
          <p:cNvSpPr txBox="1"/>
          <p:nvPr>
            <p:ph idx="3" type="body"/>
          </p:nvPr>
        </p:nvSpPr>
        <p:spPr>
          <a:xfrm>
            <a:off x="6835680" y="2487378"/>
            <a:ext cx="2076600" cy="10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US"/>
              <a:t>Android development</a:t>
            </a:r>
            <a:endParaRPr/>
          </a:p>
          <a:p>
            <a:pPr indent="-171450" lvl="0" marL="171450" rtl="0" algn="l">
              <a:lnSpc>
                <a:spcPct val="115000"/>
              </a:lnSpc>
              <a:spcBef>
                <a:spcPts val="600"/>
              </a:spcBef>
              <a:spcAft>
                <a:spcPts val="0"/>
              </a:spcAft>
              <a:buClr>
                <a:schemeClr val="dk1"/>
              </a:buClr>
              <a:buSzPts val="1100"/>
              <a:buFont typeface="Nunito Sans"/>
              <a:buChar char="-"/>
            </a:pPr>
            <a:r>
              <a:rPr lang="en-US"/>
              <a:t>Developing Android application to manage the all the sensors and activities from your phone itself.</a:t>
            </a:r>
            <a:endParaRPr/>
          </a:p>
          <a:p>
            <a:pPr indent="-101600" lvl="0" marL="171450" rtl="0" algn="l">
              <a:lnSpc>
                <a:spcPct val="115000"/>
              </a:lnSpc>
              <a:spcBef>
                <a:spcPts val="600"/>
              </a:spcBef>
              <a:spcAft>
                <a:spcPts val="0"/>
              </a:spcAft>
              <a:buClr>
                <a:schemeClr val="dk1"/>
              </a:buClr>
              <a:buSzPts val="1100"/>
              <a:buFont typeface="Nunito Sans"/>
              <a:buNone/>
            </a:pPr>
            <a:r>
              <a:t/>
            </a:r>
            <a:endParaRPr/>
          </a:p>
          <a:p>
            <a:pPr indent="-101600" lvl="0" marL="171450" rtl="0" algn="l">
              <a:lnSpc>
                <a:spcPct val="115000"/>
              </a:lnSpc>
              <a:spcBef>
                <a:spcPts val="600"/>
              </a:spcBef>
              <a:spcAft>
                <a:spcPts val="0"/>
              </a:spcAft>
              <a:buClr>
                <a:schemeClr val="dk1"/>
              </a:buClr>
              <a:buSzPts val="1100"/>
              <a:buFont typeface="Nunito Sans"/>
              <a:buNone/>
            </a:pPr>
            <a:r>
              <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SzPts val="1100"/>
              <a:buNone/>
            </a:pPr>
            <a:r>
              <a:t/>
            </a:r>
            <a:endParaRPr/>
          </a:p>
        </p:txBody>
      </p:sp>
      <p:sp>
        <p:nvSpPr>
          <p:cNvPr id="208" name="Google Shape;208;p25"/>
          <p:cNvSpPr/>
          <p:nvPr/>
        </p:nvSpPr>
        <p:spPr>
          <a:xfrm rot="677655">
            <a:off x="4845319" y="1875177"/>
            <a:ext cx="644889" cy="563319"/>
          </a:xfrm>
          <a:prstGeom prst="wedgeEllipseCallout">
            <a:avLst>
              <a:gd fmla="val -20833" name="adj1"/>
              <a:gd fmla="val 62500" name="adj2"/>
            </a:avLst>
          </a:prstGeom>
          <a:solidFill>
            <a:srgbClr val="F67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BCD4"/>
              </a:solidFill>
              <a:latin typeface="Arial"/>
              <a:ea typeface="Arial"/>
              <a:cs typeface="Arial"/>
              <a:sym typeface="Arial"/>
            </a:endParaRPr>
          </a:p>
        </p:txBody>
      </p:sp>
      <p:sp>
        <p:nvSpPr>
          <p:cNvPr id="209" name="Google Shape;209;p25"/>
          <p:cNvSpPr/>
          <p:nvPr/>
        </p:nvSpPr>
        <p:spPr>
          <a:xfrm flipH="1" rot="-718568">
            <a:off x="5089640" y="1770670"/>
            <a:ext cx="698299" cy="610610"/>
          </a:xfrm>
          <a:prstGeom prst="wedgeEllipseCallout">
            <a:avLst>
              <a:gd fmla="val -20833" name="adj1"/>
              <a:gd fmla="val 62500" name="adj2"/>
            </a:avLst>
          </a:prstGeom>
          <a:solidFill>
            <a:srgbClr val="ED0036">
              <a:alpha val="713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BCD4"/>
              </a:solidFill>
              <a:latin typeface="Arial"/>
              <a:ea typeface="Arial"/>
              <a:cs typeface="Arial"/>
              <a:sym typeface="Arial"/>
            </a:endParaRPr>
          </a:p>
        </p:txBody>
      </p:sp>
      <p:sp>
        <p:nvSpPr>
          <p:cNvPr id="210" name="Google Shape;210;p25"/>
          <p:cNvSpPr/>
          <p:nvPr/>
        </p:nvSpPr>
        <p:spPr>
          <a:xfrm rot="677655">
            <a:off x="6852995" y="1914952"/>
            <a:ext cx="644889" cy="563319"/>
          </a:xfrm>
          <a:prstGeom prst="wedgeEllipseCallout">
            <a:avLst>
              <a:gd fmla="val -20833" name="adj1"/>
              <a:gd fmla="val 62500" name="adj2"/>
            </a:avLst>
          </a:prstGeom>
          <a:solidFill>
            <a:srgbClr val="F670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BCD4"/>
              </a:solidFill>
              <a:latin typeface="Arial"/>
              <a:ea typeface="Arial"/>
              <a:cs typeface="Arial"/>
              <a:sym typeface="Arial"/>
            </a:endParaRPr>
          </a:p>
        </p:txBody>
      </p:sp>
      <p:sp>
        <p:nvSpPr>
          <p:cNvPr id="211" name="Google Shape;211;p25"/>
          <p:cNvSpPr/>
          <p:nvPr/>
        </p:nvSpPr>
        <p:spPr>
          <a:xfrm flipH="1" rot="-718568">
            <a:off x="7120278" y="1779377"/>
            <a:ext cx="698299" cy="610610"/>
          </a:xfrm>
          <a:prstGeom prst="wedgeEllipseCallout">
            <a:avLst>
              <a:gd fmla="val -20833" name="adj1"/>
              <a:gd fmla="val 62500" name="adj2"/>
            </a:avLst>
          </a:prstGeom>
          <a:solidFill>
            <a:srgbClr val="FFA400">
              <a:alpha val="713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BCD4"/>
              </a:solidFill>
              <a:latin typeface="Arial"/>
              <a:ea typeface="Arial"/>
              <a:cs typeface="Arial"/>
              <a:sym typeface="Arial"/>
            </a:endParaRPr>
          </a:p>
        </p:txBody>
      </p:sp>
      <p:sp>
        <p:nvSpPr>
          <p:cNvPr id="212" name="Google Shape;212;p25"/>
          <p:cNvSpPr/>
          <p:nvPr/>
        </p:nvSpPr>
        <p:spPr>
          <a:xfrm rot="-1345646">
            <a:off x="7272714" y="2027139"/>
            <a:ext cx="173530" cy="28577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grpSp>
        <p:nvGrpSpPr>
          <p:cNvPr id="213" name="Google Shape;213;p25"/>
          <p:cNvGrpSpPr/>
          <p:nvPr/>
        </p:nvGrpSpPr>
        <p:grpSpPr>
          <a:xfrm>
            <a:off x="7399109" y="1983278"/>
            <a:ext cx="273791" cy="240460"/>
            <a:chOff x="2583100" y="2973775"/>
            <a:chExt cx="461550" cy="437200"/>
          </a:xfrm>
        </p:grpSpPr>
        <p:sp>
          <p:nvSpPr>
            <p:cNvPr id="214" name="Google Shape;214;p2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215" name="Google Shape;215;p2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grpSp>
      <p:sp>
        <p:nvSpPr>
          <p:cNvPr id="216" name="Google Shape;216;p25"/>
          <p:cNvSpPr/>
          <p:nvPr/>
        </p:nvSpPr>
        <p:spPr>
          <a:xfrm>
            <a:off x="5261234" y="1965731"/>
            <a:ext cx="237680" cy="22037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217" name="Google Shape;217;p25"/>
          <p:cNvSpPr/>
          <p:nvPr/>
        </p:nvSpPr>
        <p:spPr>
          <a:xfrm>
            <a:off x="7054665" y="2247342"/>
            <a:ext cx="283906" cy="148692"/>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br>
              <a:rPr lang="en-US"/>
            </a:br>
            <a:br>
              <a:rPr lang="en-US"/>
            </a:br>
            <a:br>
              <a:rPr lang="en-US"/>
            </a:br>
            <a:br>
              <a:rPr lang="en-US"/>
            </a:br>
            <a:r>
              <a:rPr lang="en-US"/>
              <a:t>6.</a:t>
            </a:r>
            <a:br>
              <a:rPr lang="en-US"/>
            </a:br>
            <a:r>
              <a:rPr lang="en-US"/>
              <a:t>Platforms/ Technologies being explored</a:t>
            </a:r>
            <a:endParaRPr/>
          </a:p>
        </p:txBody>
      </p:sp>
      <p:sp>
        <p:nvSpPr>
          <p:cNvPr id="223" name="Google Shape;223;p26"/>
          <p:cNvSpPr txBox="1"/>
          <p:nvPr>
            <p:ph idx="1" type="body"/>
          </p:nvPr>
        </p:nvSpPr>
        <p:spPr>
          <a:xfrm>
            <a:off x="3035623" y="2763982"/>
            <a:ext cx="1789800" cy="163304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00"/>
              <a:buNone/>
            </a:pPr>
            <a:r>
              <a:rPr b="1" lang="en-US"/>
              <a:t>Raspberry pi </a:t>
            </a:r>
            <a:endParaRPr/>
          </a:p>
          <a:p>
            <a:pPr indent="0" lvl="0" marL="0" rtl="0" algn="l">
              <a:lnSpc>
                <a:spcPct val="115000"/>
              </a:lnSpc>
              <a:spcBef>
                <a:spcPts val="600"/>
              </a:spcBef>
              <a:spcAft>
                <a:spcPts val="0"/>
              </a:spcAft>
              <a:buSzPts val="900"/>
              <a:buNone/>
            </a:pPr>
            <a:r>
              <a:rPr lang="en-US"/>
              <a:t>We are going to explore the various aspects used in this platform and with that we are going to explore how to retrieve data from sensors</a:t>
            </a:r>
            <a:endParaRPr/>
          </a:p>
        </p:txBody>
      </p:sp>
      <p:sp>
        <p:nvSpPr>
          <p:cNvPr id="224" name="Google Shape;224;p26"/>
          <p:cNvSpPr txBox="1"/>
          <p:nvPr>
            <p:ph idx="2" type="body"/>
          </p:nvPr>
        </p:nvSpPr>
        <p:spPr>
          <a:xfrm>
            <a:off x="4951002" y="2763982"/>
            <a:ext cx="1789800" cy="1716168"/>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00"/>
              <a:buNone/>
            </a:pPr>
            <a:r>
              <a:rPr b="1" lang="en-US"/>
              <a:t>Blockchain</a:t>
            </a:r>
            <a:endParaRPr/>
          </a:p>
          <a:p>
            <a:pPr indent="0" lvl="0" marL="0" rtl="0" algn="l">
              <a:lnSpc>
                <a:spcPct val="115000"/>
              </a:lnSpc>
              <a:spcBef>
                <a:spcPts val="600"/>
              </a:spcBef>
              <a:spcAft>
                <a:spcPts val="0"/>
              </a:spcAft>
              <a:buSzPts val="900"/>
              <a:buNone/>
            </a:pPr>
            <a:r>
              <a:rPr lang="en-US"/>
              <a:t>We are going to explore ethereum platform to perform blockchain operations. We will also going to learn solidity which used to develop dapp over ethereum</a:t>
            </a:r>
            <a:endParaRPr/>
          </a:p>
        </p:txBody>
      </p:sp>
      <p:sp>
        <p:nvSpPr>
          <p:cNvPr id="225" name="Google Shape;225;p26"/>
          <p:cNvSpPr txBox="1"/>
          <p:nvPr>
            <p:ph idx="3" type="body"/>
          </p:nvPr>
        </p:nvSpPr>
        <p:spPr>
          <a:xfrm>
            <a:off x="6832679" y="2763982"/>
            <a:ext cx="1789800" cy="1716168"/>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900"/>
              <a:buNone/>
            </a:pPr>
            <a:r>
              <a:rPr b="1" lang="en-US"/>
              <a:t>AWS </a:t>
            </a:r>
            <a:endParaRPr b="1"/>
          </a:p>
          <a:p>
            <a:pPr indent="0" lvl="0" marL="0" rtl="0" algn="l">
              <a:lnSpc>
                <a:spcPct val="115000"/>
              </a:lnSpc>
              <a:spcBef>
                <a:spcPts val="600"/>
              </a:spcBef>
              <a:spcAft>
                <a:spcPts val="0"/>
              </a:spcAft>
              <a:buSzPts val="900"/>
              <a:buNone/>
            </a:pPr>
            <a:r>
              <a:rPr lang="en-US"/>
              <a:t>We are going to explore the use of Amazon Web services to hoist an web application and also we are going to use AWS IOT services as well.</a:t>
            </a:r>
            <a:endParaRPr/>
          </a:p>
        </p:txBody>
      </p:sp>
      <p:sp>
        <p:nvSpPr>
          <p:cNvPr id="226" name="Google Shape;226;p2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27" name="Google Shape;227;p26"/>
          <p:cNvPicPr preferRelativeResize="0"/>
          <p:nvPr/>
        </p:nvPicPr>
        <p:blipFill rotWithShape="1">
          <a:blip r:embed="rId3">
            <a:alphaModFix/>
          </a:blip>
          <a:srcRect b="0" l="0" r="0" t="0"/>
          <a:stretch/>
        </p:blipFill>
        <p:spPr>
          <a:xfrm>
            <a:off x="2945196" y="1657131"/>
            <a:ext cx="1468583" cy="1468583"/>
          </a:xfrm>
          <a:prstGeom prst="rect">
            <a:avLst/>
          </a:prstGeom>
          <a:noFill/>
          <a:ln>
            <a:noFill/>
          </a:ln>
        </p:spPr>
      </p:pic>
      <p:pic>
        <p:nvPicPr>
          <p:cNvPr id="228" name="Google Shape;228;p26"/>
          <p:cNvPicPr preferRelativeResize="0"/>
          <p:nvPr/>
        </p:nvPicPr>
        <p:blipFill rotWithShape="1">
          <a:blip r:embed="rId4">
            <a:alphaModFix/>
          </a:blip>
          <a:srcRect b="0" l="10598" r="10598" t="0"/>
          <a:stretch/>
        </p:blipFill>
        <p:spPr>
          <a:xfrm>
            <a:off x="4889823" y="1795001"/>
            <a:ext cx="1111395" cy="1111395"/>
          </a:xfrm>
          <a:prstGeom prst="rect">
            <a:avLst/>
          </a:prstGeom>
          <a:noFill/>
          <a:ln>
            <a:noFill/>
          </a:ln>
        </p:spPr>
      </p:pic>
      <p:pic>
        <p:nvPicPr>
          <p:cNvPr id="229" name="Google Shape;229;p26"/>
          <p:cNvPicPr preferRelativeResize="0"/>
          <p:nvPr/>
        </p:nvPicPr>
        <p:blipFill rotWithShape="1">
          <a:blip r:embed="rId5">
            <a:alphaModFix/>
          </a:blip>
          <a:srcRect b="0" l="0" r="0" t="0"/>
          <a:stretch/>
        </p:blipFill>
        <p:spPr>
          <a:xfrm>
            <a:off x="6568057" y="1953078"/>
            <a:ext cx="1988727" cy="8766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br>
              <a:rPr lang="en-US"/>
            </a:br>
            <a:br>
              <a:rPr lang="en-US"/>
            </a:br>
            <a:br>
              <a:rPr lang="en-US"/>
            </a:br>
            <a:br>
              <a:rPr lang="en-US"/>
            </a:br>
            <a:br>
              <a:rPr lang="en-US"/>
            </a:br>
            <a:br>
              <a:rPr lang="en-US"/>
            </a:br>
            <a:br>
              <a:rPr lang="en-US"/>
            </a:br>
            <a:r>
              <a:rPr lang="en-US"/>
              <a:t>7. </a:t>
            </a:r>
            <a:br>
              <a:rPr lang="en-US"/>
            </a:br>
            <a:r>
              <a:rPr lang="en-US"/>
              <a:t>Key Features</a:t>
            </a:r>
            <a:endParaRPr/>
          </a:p>
        </p:txBody>
      </p:sp>
      <p:sp>
        <p:nvSpPr>
          <p:cNvPr id="235" name="Google Shape;235;p2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pSp>
        <p:nvGrpSpPr>
          <p:cNvPr id="236" name="Google Shape;236;p27"/>
          <p:cNvGrpSpPr/>
          <p:nvPr/>
        </p:nvGrpSpPr>
        <p:grpSpPr>
          <a:xfrm>
            <a:off x="6789409" y="3442823"/>
            <a:ext cx="304009" cy="326513"/>
            <a:chOff x="616425" y="2329600"/>
            <a:chExt cx="361700" cy="388475"/>
          </a:xfrm>
        </p:grpSpPr>
        <p:sp>
          <p:nvSpPr>
            <p:cNvPr id="237" name="Google Shape;237;p27"/>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7"/>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7"/>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27"/>
          <p:cNvGrpSpPr/>
          <p:nvPr/>
        </p:nvGrpSpPr>
        <p:grpSpPr>
          <a:xfrm>
            <a:off x="4411981" y="3472329"/>
            <a:ext cx="397136" cy="305017"/>
            <a:chOff x="568950" y="3686775"/>
            <a:chExt cx="472500" cy="362900"/>
          </a:xfrm>
        </p:grpSpPr>
        <p:sp>
          <p:nvSpPr>
            <p:cNvPr id="246" name="Google Shape;246;p27"/>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7"/>
          <p:cNvGrpSpPr/>
          <p:nvPr/>
        </p:nvGrpSpPr>
        <p:grpSpPr>
          <a:xfrm>
            <a:off x="6775077" y="1071253"/>
            <a:ext cx="332670" cy="332670"/>
            <a:chOff x="6649150" y="309350"/>
            <a:chExt cx="395800" cy="395800"/>
          </a:xfrm>
        </p:grpSpPr>
        <p:sp>
          <p:nvSpPr>
            <p:cNvPr id="250" name="Google Shape;250;p27"/>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7"/>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p:nvPr/>
          </p:nvSpPr>
          <p:spPr>
            <a:xfrm>
              <a:off x="6847025" y="333700"/>
              <a:ext cx="25" cy="29250"/>
            </a:xfrm>
            <a:custGeom>
              <a:rect b="b" l="l" r="r" t="t"/>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7"/>
            <p:cNvSpPr/>
            <p:nvPr/>
          </p:nvSpPr>
          <p:spPr>
            <a:xfrm>
              <a:off x="6760575" y="35685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7"/>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a:off x="6696650" y="420775"/>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a:off x="6673500" y="507225"/>
              <a:ext cx="29250" cy="25"/>
            </a:xfrm>
            <a:custGeom>
              <a:rect b="b" l="l" r="r" t="t"/>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7"/>
            <p:cNvSpPr/>
            <p:nvPr/>
          </p:nvSpPr>
          <p:spPr>
            <a:xfrm>
              <a:off x="6696650" y="59370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7"/>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7"/>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a:off x="6760575" y="657625"/>
              <a:ext cx="25" cy="25"/>
            </a:xfrm>
            <a:custGeom>
              <a:rect b="b" l="l" r="r" t="t"/>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7"/>
            <p:cNvSpPr/>
            <p:nvPr/>
          </p:nvSpPr>
          <p:spPr>
            <a:xfrm>
              <a:off x="6847025" y="651550"/>
              <a:ext cx="25" cy="29250"/>
            </a:xfrm>
            <a:custGeom>
              <a:rect b="b" l="l" r="r" t="t"/>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7"/>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6933500" y="657625"/>
              <a:ext cx="25" cy="25"/>
            </a:xfrm>
            <a:custGeom>
              <a:rect b="b" l="l" r="r" t="t"/>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7"/>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7"/>
            <p:cNvSpPr/>
            <p:nvPr/>
          </p:nvSpPr>
          <p:spPr>
            <a:xfrm>
              <a:off x="6997425" y="593700"/>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6991350" y="507225"/>
              <a:ext cx="29250" cy="25"/>
            </a:xfrm>
            <a:custGeom>
              <a:rect b="b" l="l" r="r" t="t"/>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7"/>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7"/>
            <p:cNvSpPr/>
            <p:nvPr/>
          </p:nvSpPr>
          <p:spPr>
            <a:xfrm>
              <a:off x="6997425" y="420775"/>
              <a:ext cx="25" cy="25"/>
            </a:xfrm>
            <a:custGeom>
              <a:rect b="b" l="l" r="r" t="t"/>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7"/>
            <p:cNvSpPr/>
            <p:nvPr/>
          </p:nvSpPr>
          <p:spPr>
            <a:xfrm>
              <a:off x="6933500" y="356850"/>
              <a:ext cx="25" cy="25"/>
            </a:xfrm>
            <a:custGeom>
              <a:rect b="b" l="l" r="r" t="t"/>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27"/>
          <p:cNvGrpSpPr/>
          <p:nvPr/>
        </p:nvGrpSpPr>
        <p:grpSpPr>
          <a:xfrm>
            <a:off x="4502566" y="1066399"/>
            <a:ext cx="215966" cy="342399"/>
            <a:chOff x="6718575" y="2318625"/>
            <a:chExt cx="256950" cy="407375"/>
          </a:xfrm>
        </p:grpSpPr>
        <p:sp>
          <p:nvSpPr>
            <p:cNvPr id="274" name="Google Shape;274;p2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 name="Google Shape;282;p27"/>
          <p:cNvGrpSpPr/>
          <p:nvPr/>
        </p:nvGrpSpPr>
        <p:grpSpPr>
          <a:xfrm>
            <a:off x="2830306" y="593025"/>
            <a:ext cx="3990412" cy="4242564"/>
            <a:chOff x="3979" y="110953"/>
            <a:chExt cx="3990412" cy="4242564"/>
          </a:xfrm>
        </p:grpSpPr>
        <p:sp>
          <p:nvSpPr>
            <p:cNvPr id="283" name="Google Shape;283;p27"/>
            <p:cNvSpPr/>
            <p:nvPr/>
          </p:nvSpPr>
          <p:spPr>
            <a:xfrm>
              <a:off x="3979" y="110953"/>
              <a:ext cx="1719000" cy="1283100"/>
            </a:xfrm>
            <a:prstGeom prst="round2SameRect">
              <a:avLst>
                <a:gd fmla="val 8000" name="adj1"/>
                <a:gd fmla="val 0" name="adj2"/>
              </a:avLst>
            </a:prstGeom>
            <a:solidFill>
              <a:schemeClr val="lt1">
                <a:alpha val="89800"/>
              </a:schemeClr>
            </a:solidFill>
            <a:ln cap="flat" cmpd="sng" w="25400">
              <a:solidFill>
                <a:srgbClr val="37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txBox="1"/>
            <p:nvPr/>
          </p:nvSpPr>
          <p:spPr>
            <a:xfrm>
              <a:off x="34044" y="141018"/>
              <a:ext cx="1658700" cy="1253100"/>
            </a:xfrm>
            <a:prstGeom prst="rect">
              <a:avLst/>
            </a:prstGeom>
            <a:noFill/>
            <a:ln>
              <a:noFill/>
            </a:ln>
          </p:spPr>
          <p:txBody>
            <a:bodyPr anchorCtr="0" anchor="t" bIns="19050" lIns="19050" spcFirstLastPara="1" rIns="19050" wrap="square" tIns="57150">
              <a:noAutofit/>
            </a:bodyPr>
            <a:lstStyle/>
            <a:p>
              <a:pPr indent="-114300" lvl="1" marL="114300" marR="0" rtl="0" algn="l">
                <a:lnSpc>
                  <a:spcPct val="90000"/>
                </a:lnSpc>
                <a:spcBef>
                  <a:spcPts val="0"/>
                </a:spcBef>
                <a:spcAft>
                  <a:spcPts val="0"/>
                </a:spcAft>
                <a:buClr>
                  <a:srgbClr val="000000"/>
                </a:buClr>
                <a:buSzPts val="1500"/>
                <a:buFont typeface="Arial"/>
                <a:buChar char="••"/>
              </a:pPr>
              <a:r>
                <a:rPr lang="en-US" sz="1500"/>
                <a:t>All the data is Digitized</a:t>
              </a:r>
              <a:r>
                <a:rPr b="0" i="0" lang="en-US"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285" name="Google Shape;285;p27"/>
            <p:cNvSpPr/>
            <p:nvPr/>
          </p:nvSpPr>
          <p:spPr>
            <a:xfrm>
              <a:off x="3979" y="1394061"/>
              <a:ext cx="1719000" cy="551700"/>
            </a:xfrm>
            <a:prstGeom prst="rect">
              <a:avLst/>
            </a:prstGeom>
            <a:solidFill>
              <a:srgbClr val="3781BA"/>
            </a:solidFill>
            <a:ln cap="flat" cmpd="sng" w="25400">
              <a:solidFill>
                <a:srgbClr val="37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txBox="1"/>
            <p:nvPr/>
          </p:nvSpPr>
          <p:spPr>
            <a:xfrm>
              <a:off x="3979" y="1394061"/>
              <a:ext cx="1210500" cy="551700"/>
            </a:xfrm>
            <a:prstGeom prst="rect">
              <a:avLst/>
            </a:prstGeom>
            <a:noFill/>
            <a:ln>
              <a:noFill/>
            </a:ln>
          </p:spPr>
          <p:txBody>
            <a:bodyPr anchorCtr="0" anchor="ctr" bIns="0" lIns="68575" spcFirstLastPara="1" rIns="22850" wrap="square" tIns="0">
              <a:noAutofit/>
            </a:bodyPr>
            <a:lstStyle/>
            <a:p>
              <a:pPr indent="0" lvl="0" marL="0" marR="0" rtl="0" algn="l">
                <a:lnSpc>
                  <a:spcPct val="90000"/>
                </a:lnSpc>
                <a:spcBef>
                  <a:spcPts val="0"/>
                </a:spcBef>
                <a:spcAft>
                  <a:spcPts val="0"/>
                </a:spcAft>
                <a:buNone/>
              </a:pPr>
              <a:r>
                <a:rPr b="0" i="0" lang="en-US" sz="1800" u="none" cap="none" strike="noStrike">
                  <a:solidFill>
                    <a:schemeClr val="lt1"/>
                  </a:solidFill>
                  <a:latin typeface="Arial"/>
                  <a:ea typeface="Arial"/>
                  <a:cs typeface="Arial"/>
                  <a:sym typeface="Arial"/>
                </a:rPr>
                <a:t>Digitization</a:t>
              </a:r>
              <a:endParaRPr b="0" i="0" sz="1800" u="none" cap="none" strike="noStrike">
                <a:solidFill>
                  <a:schemeClr val="lt1"/>
                </a:solidFill>
                <a:latin typeface="Arial"/>
                <a:ea typeface="Arial"/>
                <a:cs typeface="Arial"/>
                <a:sym typeface="Arial"/>
              </a:endParaRPr>
            </a:p>
          </p:txBody>
        </p:sp>
        <p:sp>
          <p:nvSpPr>
            <p:cNvPr id="287" name="Google Shape;287;p27"/>
            <p:cNvSpPr/>
            <p:nvPr/>
          </p:nvSpPr>
          <p:spPr>
            <a:xfrm>
              <a:off x="1263082" y="1481699"/>
              <a:ext cx="601500" cy="601500"/>
            </a:xfrm>
            <a:prstGeom prst="ellipse">
              <a:avLst/>
            </a:prstGeom>
            <a:solidFill>
              <a:srgbClr val="CDD7E5">
                <a:alpha val="89800"/>
              </a:srgbClr>
            </a:solidFill>
            <a:ln cap="flat" cmpd="sng" w="25400">
              <a:solidFill>
                <a:srgbClr val="CDD7E5">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2013735" y="110953"/>
              <a:ext cx="1719000" cy="1283100"/>
            </a:xfrm>
            <a:prstGeom prst="round2SameRect">
              <a:avLst>
                <a:gd fmla="val 8000" name="adj1"/>
                <a:gd fmla="val 0" name="adj2"/>
              </a:avLst>
            </a:prstGeom>
            <a:solidFill>
              <a:schemeClr val="lt1">
                <a:alpha val="89800"/>
              </a:schemeClr>
            </a:solidFill>
            <a:ln cap="flat" cmpd="sng" w="25400">
              <a:solidFill>
                <a:srgbClr val="37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txBox="1"/>
            <p:nvPr/>
          </p:nvSpPr>
          <p:spPr>
            <a:xfrm>
              <a:off x="2043800" y="141018"/>
              <a:ext cx="1658700" cy="1253100"/>
            </a:xfrm>
            <a:prstGeom prst="rect">
              <a:avLst/>
            </a:prstGeom>
            <a:noFill/>
            <a:ln>
              <a:noFill/>
            </a:ln>
          </p:spPr>
          <p:txBody>
            <a:bodyPr anchorCtr="0" anchor="t" bIns="19050" lIns="19050" spcFirstLastPara="1" rIns="19050" wrap="square" tIns="57150">
              <a:noAutofit/>
            </a:bodyPr>
            <a:lstStyle/>
            <a:p>
              <a:pPr indent="-114300" lvl="1" marL="114300" marR="0" rtl="0" algn="l">
                <a:lnSpc>
                  <a:spcPct val="90000"/>
                </a:lnSpc>
                <a:spcBef>
                  <a:spcPts val="225"/>
                </a:spcBef>
                <a:spcAft>
                  <a:spcPts val="0"/>
                </a:spcAft>
                <a:buClr>
                  <a:srgbClr val="000000"/>
                </a:buClr>
                <a:buSzPts val="1500"/>
                <a:buFont typeface="Arial"/>
                <a:buChar char="••"/>
              </a:pPr>
              <a:r>
                <a:rPr lang="en-US" sz="1500"/>
                <a:t>Less chances of breaches as we are using Blockchain</a:t>
              </a:r>
              <a:endParaRPr sz="1500"/>
            </a:p>
            <a:p>
              <a:pPr indent="-114300" lvl="1" marL="114300" marR="0" rtl="0" algn="l">
                <a:lnSpc>
                  <a:spcPct val="90000"/>
                </a:lnSpc>
                <a:spcBef>
                  <a:spcPts val="225"/>
                </a:spcBef>
                <a:spcAft>
                  <a:spcPts val="0"/>
                </a:spcAft>
                <a:buSzPts val="1500"/>
                <a:buChar char="••"/>
              </a:pPr>
              <a:r>
                <a:rPr lang="en-US" sz="1500"/>
                <a:t>Fire Alarm</a:t>
              </a:r>
              <a:endParaRPr sz="1500"/>
            </a:p>
          </p:txBody>
        </p:sp>
        <p:sp>
          <p:nvSpPr>
            <p:cNvPr id="290" name="Google Shape;290;p27"/>
            <p:cNvSpPr/>
            <p:nvPr/>
          </p:nvSpPr>
          <p:spPr>
            <a:xfrm>
              <a:off x="2013735" y="1394061"/>
              <a:ext cx="1719000" cy="551700"/>
            </a:xfrm>
            <a:prstGeom prst="rect">
              <a:avLst/>
            </a:prstGeom>
            <a:solidFill>
              <a:srgbClr val="3781BA"/>
            </a:solidFill>
            <a:ln cap="flat" cmpd="sng" w="25400">
              <a:solidFill>
                <a:srgbClr val="37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txBox="1"/>
            <p:nvPr/>
          </p:nvSpPr>
          <p:spPr>
            <a:xfrm>
              <a:off x="2013735" y="1394061"/>
              <a:ext cx="1210500" cy="551700"/>
            </a:xfrm>
            <a:prstGeom prst="rect">
              <a:avLst/>
            </a:prstGeom>
            <a:noFill/>
            <a:ln>
              <a:noFill/>
            </a:ln>
          </p:spPr>
          <p:txBody>
            <a:bodyPr anchorCtr="0" anchor="ctr" bIns="0" lIns="68575" spcFirstLastPara="1" rIns="22850" wrap="square" tIns="0">
              <a:noAutofit/>
            </a:bodyPr>
            <a:lstStyle/>
            <a:p>
              <a:pPr indent="0" lvl="0" marL="0" marR="0" rtl="0" algn="l">
                <a:lnSpc>
                  <a:spcPct val="90000"/>
                </a:lnSpc>
                <a:spcBef>
                  <a:spcPts val="0"/>
                </a:spcBef>
                <a:spcAft>
                  <a:spcPts val="0"/>
                </a:spcAft>
                <a:buNone/>
              </a:pPr>
              <a:r>
                <a:rPr b="0" i="0" lang="en-US" sz="1800" u="none" cap="none" strike="noStrike">
                  <a:solidFill>
                    <a:schemeClr val="lt1"/>
                  </a:solidFill>
                  <a:latin typeface="Arial"/>
                  <a:ea typeface="Arial"/>
                  <a:cs typeface="Arial"/>
                  <a:sym typeface="Arial"/>
                </a:rPr>
                <a:t>Security</a:t>
              </a:r>
              <a:endParaRPr b="0" i="0" sz="1800" u="none" cap="none" strike="noStrike">
                <a:solidFill>
                  <a:schemeClr val="lt1"/>
                </a:solidFill>
                <a:latin typeface="Arial"/>
                <a:ea typeface="Arial"/>
                <a:cs typeface="Arial"/>
                <a:sym typeface="Arial"/>
              </a:endParaRPr>
            </a:p>
          </p:txBody>
        </p:sp>
        <p:sp>
          <p:nvSpPr>
            <p:cNvPr id="292" name="Google Shape;292;p27"/>
            <p:cNvSpPr/>
            <p:nvPr/>
          </p:nvSpPr>
          <p:spPr>
            <a:xfrm>
              <a:off x="3272838" y="1481699"/>
              <a:ext cx="601500" cy="601500"/>
            </a:xfrm>
            <a:prstGeom prst="ellipse">
              <a:avLst/>
            </a:prstGeom>
            <a:solidFill>
              <a:srgbClr val="CDD7E5">
                <a:alpha val="89800"/>
              </a:srgbClr>
            </a:solidFill>
            <a:ln cap="flat" cmpd="sng" w="25400">
              <a:solidFill>
                <a:srgbClr val="CDD7E5">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34057" y="3600654"/>
              <a:ext cx="1719000" cy="551700"/>
            </a:xfrm>
            <a:prstGeom prst="rect">
              <a:avLst/>
            </a:prstGeom>
            <a:solidFill>
              <a:srgbClr val="3781BA"/>
            </a:solidFill>
            <a:ln cap="flat" cmpd="sng" w="25400">
              <a:solidFill>
                <a:srgbClr val="37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txBox="1"/>
            <p:nvPr/>
          </p:nvSpPr>
          <p:spPr>
            <a:xfrm>
              <a:off x="34057" y="3600654"/>
              <a:ext cx="1210500" cy="551700"/>
            </a:xfrm>
            <a:prstGeom prst="rect">
              <a:avLst/>
            </a:prstGeom>
            <a:noFill/>
            <a:ln>
              <a:noFill/>
            </a:ln>
          </p:spPr>
          <p:txBody>
            <a:bodyPr anchorCtr="0" anchor="ctr" bIns="0" lIns="68575" spcFirstLastPara="1" rIns="22850" wrap="square" tIns="0">
              <a:noAutofit/>
            </a:bodyPr>
            <a:lstStyle/>
            <a:p>
              <a:pPr indent="0" lvl="0" marL="0" marR="0" rtl="0" algn="l">
                <a:lnSpc>
                  <a:spcPct val="90000"/>
                </a:lnSpc>
                <a:spcBef>
                  <a:spcPts val="0"/>
                </a:spcBef>
                <a:spcAft>
                  <a:spcPts val="0"/>
                </a:spcAft>
                <a:buNone/>
              </a:pPr>
              <a:r>
                <a:rPr lang="en-US" sz="1800">
                  <a:solidFill>
                    <a:schemeClr val="lt1"/>
                  </a:solidFill>
                </a:rPr>
                <a:t>Fast response</a:t>
              </a:r>
              <a:endParaRPr b="0" i="0" sz="1800" u="none" cap="none" strike="noStrike">
                <a:solidFill>
                  <a:schemeClr val="lt1"/>
                </a:solidFill>
                <a:latin typeface="Arial"/>
                <a:ea typeface="Arial"/>
                <a:cs typeface="Arial"/>
                <a:sym typeface="Arial"/>
              </a:endParaRPr>
            </a:p>
          </p:txBody>
        </p:sp>
        <p:sp>
          <p:nvSpPr>
            <p:cNvPr id="295" name="Google Shape;295;p27"/>
            <p:cNvSpPr/>
            <p:nvPr/>
          </p:nvSpPr>
          <p:spPr>
            <a:xfrm>
              <a:off x="1937563" y="2381271"/>
              <a:ext cx="1719000" cy="1283100"/>
            </a:xfrm>
            <a:prstGeom prst="round2SameRect">
              <a:avLst>
                <a:gd fmla="val 8000" name="adj1"/>
                <a:gd fmla="val 0" name="adj2"/>
              </a:avLst>
            </a:prstGeom>
            <a:solidFill>
              <a:schemeClr val="lt1">
                <a:alpha val="89800"/>
              </a:schemeClr>
            </a:solidFill>
            <a:ln cap="flat" cmpd="sng" w="25400">
              <a:solidFill>
                <a:srgbClr val="37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txBox="1"/>
            <p:nvPr/>
          </p:nvSpPr>
          <p:spPr>
            <a:xfrm>
              <a:off x="1967728" y="2396286"/>
              <a:ext cx="1658700" cy="1253100"/>
            </a:xfrm>
            <a:prstGeom prst="rect">
              <a:avLst/>
            </a:prstGeom>
            <a:noFill/>
            <a:ln>
              <a:noFill/>
            </a:ln>
          </p:spPr>
          <p:txBody>
            <a:bodyPr anchorCtr="0" anchor="t" bIns="19050" lIns="19050" spcFirstLastPara="1" rIns="19050" wrap="square" tIns="57150">
              <a:noAutofit/>
            </a:bodyPr>
            <a:lstStyle/>
            <a:p>
              <a:pPr indent="-114300" lvl="1" marL="114300" marR="0" rtl="0" algn="l">
                <a:lnSpc>
                  <a:spcPct val="9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We can </a:t>
              </a:r>
              <a:r>
                <a:rPr lang="en-US" sz="1500"/>
                <a:t>continuously monitor using sensors</a:t>
              </a:r>
              <a:r>
                <a:rPr b="0" i="0" lang="en-US"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297" name="Google Shape;297;p27"/>
            <p:cNvSpPr/>
            <p:nvPr/>
          </p:nvSpPr>
          <p:spPr>
            <a:xfrm>
              <a:off x="1967713" y="3649379"/>
              <a:ext cx="1719000" cy="551700"/>
            </a:xfrm>
            <a:prstGeom prst="rect">
              <a:avLst/>
            </a:prstGeom>
            <a:solidFill>
              <a:srgbClr val="3781BA"/>
            </a:solidFill>
            <a:ln cap="flat" cmpd="sng" w="25400">
              <a:solidFill>
                <a:srgbClr val="37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txBox="1"/>
            <p:nvPr/>
          </p:nvSpPr>
          <p:spPr>
            <a:xfrm>
              <a:off x="1967713" y="3649379"/>
              <a:ext cx="1210500" cy="551700"/>
            </a:xfrm>
            <a:prstGeom prst="rect">
              <a:avLst/>
            </a:prstGeom>
            <a:noFill/>
            <a:ln>
              <a:noFill/>
            </a:ln>
          </p:spPr>
          <p:txBody>
            <a:bodyPr anchorCtr="0" anchor="ctr" bIns="0" lIns="68575" spcFirstLastPara="1" rIns="22850" wrap="square" tIns="0">
              <a:noAutofit/>
            </a:bodyPr>
            <a:lstStyle/>
            <a:p>
              <a:pPr indent="0" lvl="0" marL="0" marR="0" rtl="0" algn="l">
                <a:lnSpc>
                  <a:spcPct val="90000"/>
                </a:lnSpc>
                <a:spcBef>
                  <a:spcPts val="0"/>
                </a:spcBef>
                <a:spcAft>
                  <a:spcPts val="0"/>
                </a:spcAft>
                <a:buNone/>
              </a:pPr>
              <a:r>
                <a:rPr b="0" i="0" lang="en-US" sz="1800" u="none" cap="none" strike="noStrike">
                  <a:solidFill>
                    <a:schemeClr val="lt1"/>
                  </a:solidFill>
                  <a:latin typeface="Arial"/>
                  <a:ea typeface="Arial"/>
                  <a:cs typeface="Arial"/>
                  <a:sym typeface="Arial"/>
                </a:rPr>
                <a:t>Real Time Monitoring </a:t>
              </a:r>
              <a:endParaRPr b="0" i="0" sz="1800" u="none" cap="none" strike="noStrike">
                <a:solidFill>
                  <a:schemeClr val="lt1"/>
                </a:solidFill>
                <a:latin typeface="Arial"/>
                <a:ea typeface="Arial"/>
                <a:cs typeface="Arial"/>
                <a:sym typeface="Arial"/>
              </a:endParaRPr>
            </a:p>
          </p:txBody>
        </p:sp>
        <p:sp>
          <p:nvSpPr>
            <p:cNvPr id="299" name="Google Shape;299;p27"/>
            <p:cNvSpPr/>
            <p:nvPr/>
          </p:nvSpPr>
          <p:spPr>
            <a:xfrm>
              <a:off x="3392891" y="3752017"/>
              <a:ext cx="601500" cy="601500"/>
            </a:xfrm>
            <a:prstGeom prst="ellipse">
              <a:avLst/>
            </a:prstGeom>
            <a:solidFill>
              <a:srgbClr val="CDD7E5">
                <a:alpha val="89800"/>
              </a:srgbClr>
            </a:solidFill>
            <a:ln cap="flat" cmpd="sng" w="25400">
              <a:solidFill>
                <a:srgbClr val="CDD7E5">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7"/>
          <p:cNvGrpSpPr/>
          <p:nvPr/>
        </p:nvGrpSpPr>
        <p:grpSpPr>
          <a:xfrm>
            <a:off x="2860384" y="2777593"/>
            <a:ext cx="1860603" cy="1972246"/>
            <a:chOff x="1008857" y="2381271"/>
            <a:chExt cx="1860603" cy="1972246"/>
          </a:xfrm>
        </p:grpSpPr>
        <p:sp>
          <p:nvSpPr>
            <p:cNvPr id="301" name="Google Shape;301;p27"/>
            <p:cNvSpPr/>
            <p:nvPr/>
          </p:nvSpPr>
          <p:spPr>
            <a:xfrm>
              <a:off x="1008857" y="2381271"/>
              <a:ext cx="1719000" cy="1283100"/>
            </a:xfrm>
            <a:prstGeom prst="round2SameRect">
              <a:avLst>
                <a:gd fmla="val 8000" name="adj1"/>
                <a:gd fmla="val 0" name="adj2"/>
              </a:avLst>
            </a:prstGeom>
            <a:solidFill>
              <a:schemeClr val="lt1">
                <a:alpha val="89800"/>
              </a:schemeClr>
            </a:solidFill>
            <a:ln cap="flat" cmpd="sng" w="25400">
              <a:solidFill>
                <a:srgbClr val="37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txBox="1"/>
            <p:nvPr/>
          </p:nvSpPr>
          <p:spPr>
            <a:xfrm>
              <a:off x="1038922" y="2411336"/>
              <a:ext cx="1658700" cy="1253100"/>
            </a:xfrm>
            <a:prstGeom prst="rect">
              <a:avLst/>
            </a:prstGeom>
            <a:noFill/>
            <a:ln>
              <a:noFill/>
            </a:ln>
          </p:spPr>
          <p:txBody>
            <a:bodyPr anchorCtr="0" anchor="t" bIns="19050" lIns="19050" spcFirstLastPara="1" rIns="19050" wrap="square" tIns="57150">
              <a:noAutofit/>
            </a:bodyPr>
            <a:lstStyle/>
            <a:p>
              <a:pPr indent="-114300" lvl="1" marL="114300" marR="0" rtl="0" algn="l">
                <a:lnSpc>
                  <a:spcPct val="90000"/>
                </a:lnSpc>
                <a:spcBef>
                  <a:spcPts val="0"/>
                </a:spcBef>
                <a:spcAft>
                  <a:spcPts val="0"/>
                </a:spcAft>
                <a:buClr>
                  <a:srgbClr val="000000"/>
                </a:buClr>
                <a:buSzPts val="1500"/>
                <a:buFont typeface="Arial"/>
                <a:buChar char="••"/>
              </a:pPr>
              <a:r>
                <a:rPr lang="en-US" sz="1500"/>
                <a:t>We are using Fog computing so the response time increases greatly</a:t>
              </a:r>
              <a:r>
                <a:rPr b="0" i="0" lang="en-US"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3" name="Google Shape;303;p27"/>
            <p:cNvSpPr/>
            <p:nvPr/>
          </p:nvSpPr>
          <p:spPr>
            <a:xfrm>
              <a:off x="2267960" y="3752017"/>
              <a:ext cx="601500" cy="601500"/>
            </a:xfrm>
            <a:prstGeom prst="ellipse">
              <a:avLst/>
            </a:prstGeom>
            <a:solidFill>
              <a:srgbClr val="CDD7E5">
                <a:alpha val="89800"/>
              </a:srgbClr>
            </a:solidFill>
            <a:ln cap="flat" cmpd="sng" w="25400">
              <a:solidFill>
                <a:srgbClr val="CDD7E5">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7"/>
          <p:cNvSpPr txBox="1"/>
          <p:nvPr/>
        </p:nvSpPr>
        <p:spPr>
          <a:xfrm>
            <a:off x="4809130" y="2833733"/>
            <a:ext cx="1658700" cy="1253100"/>
          </a:xfrm>
          <a:prstGeom prst="rect">
            <a:avLst/>
          </a:prstGeom>
          <a:noFill/>
          <a:ln>
            <a:noFill/>
          </a:ln>
        </p:spPr>
        <p:txBody>
          <a:bodyPr anchorCtr="0" anchor="t" bIns="19050" lIns="19050" spcFirstLastPara="1" rIns="19050" wrap="square" tIns="57150">
            <a:noAutofit/>
          </a:bodyPr>
          <a:lstStyle/>
          <a:p>
            <a:pPr indent="0" lvl="0" marL="0" marR="0" rtl="0" algn="l">
              <a:lnSpc>
                <a:spcPct val="90000"/>
              </a:lnSpc>
              <a:spcBef>
                <a:spcPts val="0"/>
              </a:spcBef>
              <a:spcAft>
                <a:spcPts val="0"/>
              </a:spcAft>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250601" y="589891"/>
            <a:ext cx="2046300" cy="398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br>
              <a:rPr lang="en-US"/>
            </a:br>
            <a:br>
              <a:rPr lang="en-US"/>
            </a:br>
            <a:br>
              <a:rPr lang="en-US"/>
            </a:br>
            <a:br>
              <a:rPr lang="en-US"/>
            </a:br>
            <a:br>
              <a:rPr lang="en-US"/>
            </a:br>
            <a:br>
              <a:rPr lang="en-US"/>
            </a:br>
            <a:r>
              <a:rPr lang="en-US"/>
              <a:t>8.</a:t>
            </a:r>
            <a:br>
              <a:rPr lang="en-US"/>
            </a:br>
            <a:r>
              <a:rPr lang="en-US"/>
              <a:t>Development Stack</a:t>
            </a:r>
            <a:endParaRPr/>
          </a:p>
        </p:txBody>
      </p:sp>
      <p:sp>
        <p:nvSpPr>
          <p:cNvPr id="310" name="Google Shape;310;p2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11" name="Google Shape;311;p28"/>
          <p:cNvPicPr preferRelativeResize="0"/>
          <p:nvPr/>
        </p:nvPicPr>
        <p:blipFill rotWithShape="1">
          <a:blip r:embed="rId3">
            <a:alphaModFix/>
          </a:blip>
          <a:srcRect b="0" l="0" r="0" t="0"/>
          <a:stretch/>
        </p:blipFill>
        <p:spPr>
          <a:xfrm>
            <a:off x="3077729" y="3982980"/>
            <a:ext cx="939154" cy="1042461"/>
          </a:xfrm>
          <a:prstGeom prst="rect">
            <a:avLst/>
          </a:prstGeom>
          <a:noFill/>
          <a:ln>
            <a:noFill/>
          </a:ln>
        </p:spPr>
      </p:pic>
      <p:pic>
        <p:nvPicPr>
          <p:cNvPr id="312" name="Google Shape;312;p28"/>
          <p:cNvPicPr preferRelativeResize="0"/>
          <p:nvPr/>
        </p:nvPicPr>
        <p:blipFill rotWithShape="1">
          <a:blip r:embed="rId4">
            <a:alphaModFix/>
          </a:blip>
          <a:srcRect b="0" l="0" r="0" t="0"/>
          <a:stretch/>
        </p:blipFill>
        <p:spPr>
          <a:xfrm>
            <a:off x="7678211" y="3761307"/>
            <a:ext cx="1252153" cy="1252153"/>
          </a:xfrm>
          <a:prstGeom prst="rect">
            <a:avLst/>
          </a:prstGeom>
          <a:noFill/>
          <a:ln>
            <a:noFill/>
          </a:ln>
        </p:spPr>
      </p:pic>
      <p:pic>
        <p:nvPicPr>
          <p:cNvPr id="313" name="Google Shape;313;p28"/>
          <p:cNvPicPr preferRelativeResize="0"/>
          <p:nvPr/>
        </p:nvPicPr>
        <p:blipFill rotWithShape="1">
          <a:blip r:embed="rId5">
            <a:alphaModFix/>
          </a:blip>
          <a:srcRect b="0" l="0" r="0" t="0"/>
          <a:stretch/>
        </p:blipFill>
        <p:spPr>
          <a:xfrm>
            <a:off x="4709475" y="3366144"/>
            <a:ext cx="2276119" cy="2276119"/>
          </a:xfrm>
          <a:prstGeom prst="rect">
            <a:avLst/>
          </a:prstGeom>
          <a:noFill/>
          <a:ln>
            <a:noFill/>
          </a:ln>
        </p:spPr>
      </p:pic>
      <p:grpSp>
        <p:nvGrpSpPr>
          <p:cNvPr id="314" name="Google Shape;314;p28"/>
          <p:cNvGrpSpPr/>
          <p:nvPr/>
        </p:nvGrpSpPr>
        <p:grpSpPr>
          <a:xfrm>
            <a:off x="2759707" y="975198"/>
            <a:ext cx="6342937" cy="2791414"/>
            <a:chOff x="1671211" y="1117089"/>
            <a:chExt cx="4801254" cy="2059476"/>
          </a:xfrm>
        </p:grpSpPr>
        <p:sp>
          <p:nvSpPr>
            <p:cNvPr id="315" name="Google Shape;315;p28"/>
            <p:cNvSpPr/>
            <p:nvPr/>
          </p:nvSpPr>
          <p:spPr>
            <a:xfrm>
              <a:off x="1671211" y="1117089"/>
              <a:ext cx="1463700" cy="453600"/>
            </a:xfrm>
            <a:prstGeom prst="rect">
              <a:avLst/>
            </a:prstGeom>
            <a:solidFill>
              <a:srgbClr val="8BAB41"/>
            </a:solidFill>
            <a:ln cap="flat" cmpd="sng" w="25400">
              <a:solidFill>
                <a:srgbClr val="8BAB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txBox="1"/>
            <p:nvPr/>
          </p:nvSpPr>
          <p:spPr>
            <a:xfrm>
              <a:off x="1671211" y="1117089"/>
              <a:ext cx="1463700" cy="453600"/>
            </a:xfrm>
            <a:prstGeom prst="rect">
              <a:avLst/>
            </a:prstGeom>
            <a:noFill/>
            <a:ln>
              <a:noFill/>
            </a:ln>
          </p:spPr>
          <p:txBody>
            <a:bodyPr anchorCtr="0" anchor="ctr" bIns="52825" lIns="92450" spcFirstLastPara="1" rIns="92450" wrap="square" tIns="52825">
              <a:noAutofit/>
            </a:bodyPr>
            <a:lstStyle/>
            <a:p>
              <a:pPr indent="0" lvl="0" marL="0" marR="0" rtl="0" algn="ctr">
                <a:lnSpc>
                  <a:spcPct val="90000"/>
                </a:lnSpc>
                <a:spcBef>
                  <a:spcPts val="0"/>
                </a:spcBef>
                <a:spcAft>
                  <a:spcPts val="0"/>
                </a:spcAft>
                <a:buNone/>
              </a:pPr>
              <a:r>
                <a:rPr b="0" i="0" lang="en-US" sz="1300" u="none" cap="none" strike="noStrike">
                  <a:solidFill>
                    <a:schemeClr val="lt1"/>
                  </a:solidFill>
                  <a:latin typeface="Arial"/>
                  <a:ea typeface="Arial"/>
                  <a:cs typeface="Arial"/>
                  <a:sym typeface="Arial"/>
                </a:rPr>
                <a:t>Android Stack</a:t>
              </a:r>
              <a:endParaRPr b="0" i="0" sz="1300" u="none" cap="none" strike="noStrike">
                <a:solidFill>
                  <a:schemeClr val="lt1"/>
                </a:solidFill>
                <a:latin typeface="Arial"/>
                <a:ea typeface="Arial"/>
                <a:cs typeface="Arial"/>
                <a:sym typeface="Arial"/>
              </a:endParaRPr>
            </a:p>
          </p:txBody>
        </p:sp>
        <p:sp>
          <p:nvSpPr>
            <p:cNvPr id="317" name="Google Shape;317;p28"/>
            <p:cNvSpPr/>
            <p:nvPr/>
          </p:nvSpPr>
          <p:spPr>
            <a:xfrm>
              <a:off x="1671211" y="1570664"/>
              <a:ext cx="1463700" cy="1605900"/>
            </a:xfrm>
            <a:prstGeom prst="rect">
              <a:avLst/>
            </a:prstGeom>
            <a:solidFill>
              <a:srgbClr val="DAE2CB">
                <a:alpha val="89800"/>
              </a:srgbClr>
            </a:solidFill>
            <a:ln cap="flat" cmpd="sng" w="25400">
              <a:solidFill>
                <a:srgbClr val="DAE2CB">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txBox="1"/>
            <p:nvPr/>
          </p:nvSpPr>
          <p:spPr>
            <a:xfrm>
              <a:off x="1671211" y="1570664"/>
              <a:ext cx="1463700" cy="1605900"/>
            </a:xfrm>
            <a:prstGeom prst="rect">
              <a:avLst/>
            </a:prstGeom>
            <a:noFill/>
            <a:ln>
              <a:noFill/>
            </a:ln>
          </p:spPr>
          <p:txBody>
            <a:bodyPr anchorCtr="0" anchor="t" bIns="104000" lIns="69325" spcFirstLastPara="1" rIns="92450" wrap="square" tIns="69325">
              <a:noAutofit/>
            </a:bodyPr>
            <a:lstStyle/>
            <a:p>
              <a:pPr indent="-114300" lvl="1" marL="114300" marR="0" rtl="0" algn="l">
                <a:lnSpc>
                  <a:spcPct val="9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Using Ionic Framework</a:t>
              </a:r>
              <a:endParaRPr b="0" i="0" sz="1300" u="none" cap="none" strike="noStrike">
                <a:solidFill>
                  <a:srgbClr val="000000"/>
                </a:solidFill>
                <a:latin typeface="Arial"/>
                <a:ea typeface="Arial"/>
                <a:cs typeface="Arial"/>
                <a:sym typeface="Arial"/>
              </a:endParaRPr>
            </a:p>
            <a:p>
              <a:pPr indent="-114300" lvl="1" marL="114300" marR="0" rtl="0" algn="l">
                <a:lnSpc>
                  <a:spcPct val="90000"/>
                </a:lnSpc>
                <a:spcBef>
                  <a:spcPts val="0"/>
                </a:spcBef>
                <a:spcAft>
                  <a:spcPts val="0"/>
                </a:spcAft>
                <a:buSzPts val="1300"/>
                <a:buChar char="••"/>
              </a:pPr>
              <a:r>
                <a:rPr lang="en-US" sz="1300"/>
                <a:t>Angular Js</a:t>
              </a:r>
              <a:endParaRPr sz="1300"/>
            </a:p>
          </p:txBody>
        </p:sp>
        <p:sp>
          <p:nvSpPr>
            <p:cNvPr id="319" name="Google Shape;319;p28"/>
            <p:cNvSpPr/>
            <p:nvPr/>
          </p:nvSpPr>
          <p:spPr>
            <a:xfrm>
              <a:off x="3339988" y="1117089"/>
              <a:ext cx="1463700" cy="453600"/>
            </a:xfrm>
            <a:prstGeom prst="rect">
              <a:avLst/>
            </a:prstGeom>
            <a:solidFill>
              <a:srgbClr val="55A7B5"/>
            </a:solidFill>
            <a:ln cap="flat" cmpd="sng" w="25400">
              <a:solidFill>
                <a:srgbClr val="55A7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txBox="1"/>
            <p:nvPr/>
          </p:nvSpPr>
          <p:spPr>
            <a:xfrm>
              <a:off x="3339988" y="1117089"/>
              <a:ext cx="1463700" cy="453600"/>
            </a:xfrm>
            <a:prstGeom prst="rect">
              <a:avLst/>
            </a:prstGeom>
            <a:noFill/>
            <a:ln>
              <a:noFill/>
            </a:ln>
          </p:spPr>
          <p:txBody>
            <a:bodyPr anchorCtr="0" anchor="ctr" bIns="52825" lIns="92450" spcFirstLastPara="1" rIns="92450" wrap="square" tIns="52825">
              <a:noAutofit/>
            </a:bodyPr>
            <a:lstStyle/>
            <a:p>
              <a:pPr indent="0" lvl="0" marL="0" marR="0" rtl="0" algn="ctr">
                <a:lnSpc>
                  <a:spcPct val="90000"/>
                </a:lnSpc>
                <a:spcBef>
                  <a:spcPts val="0"/>
                </a:spcBef>
                <a:spcAft>
                  <a:spcPts val="0"/>
                </a:spcAft>
                <a:buNone/>
              </a:pPr>
              <a:r>
                <a:rPr b="0" i="0" lang="en-US" sz="1300" u="none" cap="none" strike="noStrike">
                  <a:solidFill>
                    <a:schemeClr val="lt1"/>
                  </a:solidFill>
                  <a:latin typeface="Arial"/>
                  <a:ea typeface="Arial"/>
                  <a:cs typeface="Arial"/>
                  <a:sym typeface="Arial"/>
                </a:rPr>
                <a:t>IOT Stack</a:t>
              </a:r>
              <a:endParaRPr b="0" i="0" sz="1300" u="none" cap="none" strike="noStrike">
                <a:solidFill>
                  <a:schemeClr val="lt1"/>
                </a:solidFill>
                <a:latin typeface="Arial"/>
                <a:ea typeface="Arial"/>
                <a:cs typeface="Arial"/>
                <a:sym typeface="Arial"/>
              </a:endParaRPr>
            </a:p>
          </p:txBody>
        </p:sp>
        <p:sp>
          <p:nvSpPr>
            <p:cNvPr id="321" name="Google Shape;321;p28"/>
            <p:cNvSpPr/>
            <p:nvPr/>
          </p:nvSpPr>
          <p:spPr>
            <a:xfrm>
              <a:off x="3339988" y="1570664"/>
              <a:ext cx="1463700" cy="1605900"/>
            </a:xfrm>
            <a:prstGeom prst="rect">
              <a:avLst/>
            </a:prstGeom>
            <a:solidFill>
              <a:srgbClr val="D0E1E5">
                <a:alpha val="89800"/>
              </a:srgbClr>
            </a:solidFill>
            <a:ln cap="flat" cmpd="sng" w="25400">
              <a:solidFill>
                <a:srgbClr val="D0E1E5">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txBox="1"/>
            <p:nvPr/>
          </p:nvSpPr>
          <p:spPr>
            <a:xfrm>
              <a:off x="3339986" y="1570665"/>
              <a:ext cx="1463700" cy="1605900"/>
            </a:xfrm>
            <a:prstGeom prst="rect">
              <a:avLst/>
            </a:prstGeom>
            <a:noFill/>
            <a:ln>
              <a:noFill/>
            </a:ln>
          </p:spPr>
          <p:txBody>
            <a:bodyPr anchorCtr="0" anchor="t" bIns="104000" lIns="69325" spcFirstLastPara="1" rIns="92450" wrap="square" tIns="69325">
              <a:noAutofit/>
            </a:bodyPr>
            <a:lstStyle/>
            <a:p>
              <a:pPr indent="-114300" lvl="1" marL="114300" marR="0" rtl="0" algn="l">
                <a:lnSpc>
                  <a:spcPct val="9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Sensors modules:</a:t>
              </a:r>
              <a:endParaRPr b="0" i="0" sz="1300" u="none" cap="none" strike="noStrike">
                <a:solidFill>
                  <a:srgbClr val="000000"/>
                </a:solidFill>
                <a:latin typeface="Arial"/>
                <a:ea typeface="Arial"/>
                <a:cs typeface="Arial"/>
                <a:sym typeface="Arial"/>
              </a:endParaRPr>
            </a:p>
            <a:p>
              <a:pPr indent="-311150" lvl="0" marL="457200" marR="0" rtl="0" algn="l">
                <a:lnSpc>
                  <a:spcPct val="90000"/>
                </a:lnSpc>
                <a:spcBef>
                  <a:spcPts val="0"/>
                </a:spcBef>
                <a:spcAft>
                  <a:spcPts val="0"/>
                </a:spcAft>
                <a:buClr>
                  <a:srgbClr val="000000"/>
                </a:buClr>
                <a:buSzPts val="1300"/>
                <a:buFont typeface="Arial"/>
                <a:buChar char="-"/>
              </a:pPr>
              <a:r>
                <a:rPr lang="en-US" sz="1300"/>
                <a:t>DHT11</a:t>
              </a:r>
              <a:endParaRPr sz="1300"/>
            </a:p>
            <a:p>
              <a:pPr indent="-311150" lvl="0" marL="457200" marR="0" rtl="0" algn="l">
                <a:lnSpc>
                  <a:spcPct val="90000"/>
                </a:lnSpc>
                <a:spcBef>
                  <a:spcPts val="0"/>
                </a:spcBef>
                <a:spcAft>
                  <a:spcPts val="0"/>
                </a:spcAft>
                <a:buClr>
                  <a:srgbClr val="000000"/>
                </a:buClr>
                <a:buSzPts val="1300"/>
                <a:buFont typeface="Arial"/>
                <a:buChar char="-"/>
              </a:pPr>
              <a:r>
                <a:rPr lang="en-US" sz="1300"/>
                <a:t>Flame sensor</a:t>
              </a:r>
              <a:endParaRPr sz="1300"/>
            </a:p>
            <a:p>
              <a:pPr indent="-311150" lvl="0" marL="457200" marR="0" rtl="0" algn="l">
                <a:lnSpc>
                  <a:spcPct val="90000"/>
                </a:lnSpc>
                <a:spcBef>
                  <a:spcPts val="0"/>
                </a:spcBef>
                <a:spcAft>
                  <a:spcPts val="0"/>
                </a:spcAft>
                <a:buClr>
                  <a:srgbClr val="000000"/>
                </a:buClr>
                <a:buSzPts val="1300"/>
                <a:buFont typeface="Arial"/>
                <a:buChar char="-"/>
              </a:pPr>
              <a:r>
                <a:rPr lang="en-US" sz="1300"/>
                <a:t>PIR sensor</a:t>
              </a:r>
              <a:r>
                <a:rPr b="0" i="0" lang="en-US" sz="1300" u="none" cap="none" strike="noStrike">
                  <a:solidFill>
                    <a:srgbClr val="000000"/>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Microcontroller: Rasberry pi3</a:t>
              </a:r>
              <a:endParaRPr b="0" i="0" sz="13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Service Platform: AWS IOT( Greengrass)</a:t>
              </a:r>
              <a:endParaRPr b="0" i="0" sz="1300" u="none" cap="none" strike="noStrike">
                <a:solidFill>
                  <a:srgbClr val="000000"/>
                </a:solidFill>
                <a:latin typeface="Arial"/>
                <a:ea typeface="Arial"/>
                <a:cs typeface="Arial"/>
                <a:sym typeface="Arial"/>
              </a:endParaRPr>
            </a:p>
          </p:txBody>
        </p:sp>
        <p:sp>
          <p:nvSpPr>
            <p:cNvPr id="323" name="Google Shape;323;p28"/>
            <p:cNvSpPr/>
            <p:nvPr/>
          </p:nvSpPr>
          <p:spPr>
            <a:xfrm>
              <a:off x="5008765" y="1117089"/>
              <a:ext cx="1463700" cy="453600"/>
            </a:xfrm>
            <a:prstGeom prst="rect">
              <a:avLst/>
            </a:prstGeom>
            <a:solidFill>
              <a:srgbClr val="8B81D1"/>
            </a:solidFill>
            <a:ln cap="flat" cmpd="sng" w="25400">
              <a:solidFill>
                <a:srgbClr val="8B81D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txBox="1"/>
            <p:nvPr/>
          </p:nvSpPr>
          <p:spPr>
            <a:xfrm>
              <a:off x="5008765" y="1117089"/>
              <a:ext cx="1463700" cy="453600"/>
            </a:xfrm>
            <a:prstGeom prst="rect">
              <a:avLst/>
            </a:prstGeom>
            <a:noFill/>
            <a:ln>
              <a:noFill/>
            </a:ln>
          </p:spPr>
          <p:txBody>
            <a:bodyPr anchorCtr="0" anchor="ctr" bIns="52825" lIns="92450" spcFirstLastPara="1" rIns="92450" wrap="square" tIns="52825">
              <a:noAutofit/>
            </a:bodyPr>
            <a:lstStyle/>
            <a:p>
              <a:pPr indent="0" lvl="0" marL="0" marR="0" rtl="0" algn="ctr">
                <a:lnSpc>
                  <a:spcPct val="90000"/>
                </a:lnSpc>
                <a:spcBef>
                  <a:spcPts val="0"/>
                </a:spcBef>
                <a:spcAft>
                  <a:spcPts val="0"/>
                </a:spcAft>
                <a:buNone/>
              </a:pPr>
              <a:r>
                <a:rPr lang="en-US" sz="1300">
                  <a:solidFill>
                    <a:schemeClr val="lt1"/>
                  </a:solidFill>
                </a:rPr>
                <a:t>Blockchain</a:t>
              </a:r>
              <a:endParaRPr/>
            </a:p>
          </p:txBody>
        </p:sp>
        <p:sp>
          <p:nvSpPr>
            <p:cNvPr id="325" name="Google Shape;325;p28"/>
            <p:cNvSpPr/>
            <p:nvPr/>
          </p:nvSpPr>
          <p:spPr>
            <a:xfrm>
              <a:off x="5008765" y="1570664"/>
              <a:ext cx="1463700" cy="1605900"/>
            </a:xfrm>
            <a:prstGeom prst="rect">
              <a:avLst/>
            </a:prstGeom>
            <a:solidFill>
              <a:srgbClr val="DAD7EE">
                <a:alpha val="89800"/>
              </a:srgbClr>
            </a:solidFill>
            <a:ln cap="flat" cmpd="sng" w="25400">
              <a:solidFill>
                <a:srgbClr val="DAD7EE">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txBox="1"/>
            <p:nvPr/>
          </p:nvSpPr>
          <p:spPr>
            <a:xfrm>
              <a:off x="5008765" y="1570664"/>
              <a:ext cx="1463700" cy="1605900"/>
            </a:xfrm>
            <a:prstGeom prst="rect">
              <a:avLst/>
            </a:prstGeom>
            <a:noFill/>
            <a:ln>
              <a:noFill/>
            </a:ln>
          </p:spPr>
          <p:txBody>
            <a:bodyPr anchorCtr="0" anchor="t" bIns="104000" lIns="69325" spcFirstLastPara="1" rIns="92450" wrap="square" tIns="69325">
              <a:noAutofit/>
            </a:bodyPr>
            <a:lstStyle/>
            <a:p>
              <a:pPr indent="-114300" lvl="1" marL="114300" marR="0" rtl="0" algn="l">
                <a:lnSpc>
                  <a:spcPct val="9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Programming Language: </a:t>
              </a:r>
              <a:r>
                <a:rPr lang="en-US" sz="1300"/>
                <a:t>Solidity</a:t>
              </a:r>
              <a:endParaRPr b="0" i="0" sz="13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rgbClr val="000000"/>
                </a:buClr>
                <a:buSzPts val="1300"/>
                <a:buFont typeface="Arial"/>
                <a:buChar char="••"/>
              </a:pPr>
              <a:r>
                <a:rPr lang="en-US" sz="1300"/>
                <a:t>Platform</a:t>
              </a:r>
              <a:r>
                <a:rPr b="0" i="0" lang="en-US" sz="1300" u="none" cap="none" strike="noStrike">
                  <a:solidFill>
                    <a:srgbClr val="000000"/>
                  </a:solidFill>
                  <a:latin typeface="Arial"/>
                  <a:ea typeface="Arial"/>
                  <a:cs typeface="Arial"/>
                  <a:sym typeface="Arial"/>
                </a:rPr>
                <a:t>: </a:t>
              </a:r>
              <a:r>
                <a:rPr lang="en-US" sz="1300"/>
                <a:t>Ethereum</a:t>
              </a:r>
              <a:endParaRPr b="0" i="0" sz="13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br>
              <a:rPr lang="en-US"/>
            </a:br>
            <a:br>
              <a:rPr lang="en-US"/>
            </a:br>
            <a:br>
              <a:rPr lang="en-US"/>
            </a:br>
            <a:br>
              <a:rPr lang="en-US"/>
            </a:br>
            <a:br>
              <a:rPr lang="en-US"/>
            </a:br>
            <a:br>
              <a:rPr lang="en-US"/>
            </a:br>
            <a:br>
              <a:rPr lang="en-US"/>
            </a:br>
            <a:br>
              <a:rPr lang="en-US"/>
            </a:br>
            <a:r>
              <a:rPr lang="en-US"/>
              <a:t>9.</a:t>
            </a:r>
            <a:br>
              <a:rPr lang="en-US"/>
            </a:br>
            <a:r>
              <a:rPr lang="en-US"/>
              <a:t>References</a:t>
            </a:r>
            <a:endParaRPr/>
          </a:p>
        </p:txBody>
      </p:sp>
      <p:sp>
        <p:nvSpPr>
          <p:cNvPr id="332" name="Google Shape;332;p2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33" name="Google Shape;333;p29"/>
          <p:cNvSpPr txBox="1"/>
          <p:nvPr/>
        </p:nvSpPr>
        <p:spPr>
          <a:xfrm>
            <a:off x="3193472" y="1898073"/>
            <a:ext cx="5718879" cy="294215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400" u="none" cap="none" strike="noStrike">
                <a:solidFill>
                  <a:srgbClr val="7F7F7F"/>
                </a:solidFill>
                <a:latin typeface="Arial"/>
                <a:ea typeface="Arial"/>
                <a:cs typeface="Arial"/>
                <a:sym typeface="Arial"/>
              </a:rPr>
              <a:t>ACM Digital Library</a:t>
            </a:r>
            <a:endParaRPr/>
          </a:p>
          <a:p>
            <a:pPr indent="-342900" lvl="0" marL="457200" marR="0" rtl="0" algn="l">
              <a:lnSpc>
                <a:spcPct val="100000"/>
              </a:lnSpc>
              <a:spcBef>
                <a:spcPts val="0"/>
              </a:spcBef>
              <a:spcAft>
                <a:spcPts val="0"/>
              </a:spcAft>
              <a:buClr>
                <a:srgbClr val="000000"/>
              </a:buClr>
              <a:buSzPts val="1800"/>
              <a:buFont typeface="Arial"/>
              <a:buChar char="•"/>
            </a:pPr>
            <a:r>
              <a:rPr b="0" i="0" lang="en-US" sz="1400" u="none" cap="none" strike="noStrike">
                <a:solidFill>
                  <a:srgbClr val="7F7F7F"/>
                </a:solidFill>
                <a:latin typeface="Arial"/>
                <a:ea typeface="Arial"/>
                <a:cs typeface="Arial"/>
                <a:sym typeface="Arial"/>
              </a:rPr>
              <a:t>IEEE Journals</a:t>
            </a:r>
            <a:endParaRPr/>
          </a:p>
          <a:p>
            <a:pPr indent="-342900" lvl="0" marL="457200" marR="0" rtl="0" algn="l">
              <a:lnSpc>
                <a:spcPct val="100000"/>
              </a:lnSpc>
              <a:spcBef>
                <a:spcPts val="0"/>
              </a:spcBef>
              <a:spcAft>
                <a:spcPts val="0"/>
              </a:spcAft>
              <a:buClr>
                <a:srgbClr val="000000"/>
              </a:buClr>
              <a:buSzPts val="1800"/>
              <a:buFont typeface="Arial"/>
              <a:buChar char="•"/>
            </a:pPr>
            <a:r>
              <a:rPr b="0" i="0" lang="en-US" sz="1400" u="none" cap="none" strike="noStrike">
                <a:solidFill>
                  <a:srgbClr val="7F7F7F"/>
                </a:solidFill>
                <a:latin typeface="Arial"/>
                <a:ea typeface="Arial"/>
                <a:cs typeface="Arial"/>
                <a:sym typeface="Arial"/>
              </a:rPr>
              <a:t>For Random Forest algorithm: </a:t>
            </a:r>
            <a:r>
              <a:rPr b="0" i="0" lang="en-US" sz="1400" u="none" cap="none" strike="noStrike">
                <a:solidFill>
                  <a:srgbClr val="2B608B"/>
                </a:solidFill>
                <a:latin typeface="Arial"/>
                <a:ea typeface="Arial"/>
                <a:cs typeface="Arial"/>
                <a:sym typeface="Arial"/>
              </a:rPr>
              <a:t>pages.cs.wisc.edu/~matthewb/pages/notes/pdf/ensembles/RandomForests.pdf</a:t>
            </a:r>
            <a:endParaRPr/>
          </a:p>
          <a:p>
            <a:pPr indent="-342900" lvl="0" marL="457200" marR="0" rtl="0" algn="l">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To understand Agile development practices:</a:t>
            </a:r>
            <a:endParaRPr/>
          </a:p>
          <a:p>
            <a:pPr indent="0" lvl="0" marL="11430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r>
              <a:rPr b="0" i="0" lang="en-US" sz="1400" u="none" cap="none" strike="noStrike">
                <a:solidFill>
                  <a:srgbClr val="2B608B"/>
                </a:solidFill>
                <a:latin typeface="Arial"/>
                <a:ea typeface="Arial"/>
                <a:cs typeface="Arial"/>
                <a:sym typeface="Arial"/>
              </a:rPr>
              <a:t>https://www.agilealliance.org/agile101/</a:t>
            </a:r>
            <a:endParaRPr b="0" i="0" sz="1400" u="none" cap="none" strike="noStrike">
              <a:solidFill>
                <a:srgbClr val="2B608B"/>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400" u="none" cap="none" strike="noStrike">
              <a:solidFill>
                <a:srgbClr val="7F7F7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txBox="1"/>
          <p:nvPr>
            <p:ph type="title"/>
          </p:nvPr>
        </p:nvSpPr>
        <p:spPr>
          <a:xfrm>
            <a:off x="768493" y="1628717"/>
            <a:ext cx="3246900" cy="97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sz="4000"/>
              <a:t>Agenda</a:t>
            </a:r>
            <a:endParaRPr sz="4000"/>
          </a:p>
        </p:txBody>
      </p:sp>
      <p:sp>
        <p:nvSpPr>
          <p:cNvPr id="94" name="Google Shape;94;p13"/>
          <p:cNvSpPr txBox="1"/>
          <p:nvPr>
            <p:ph idx="2" type="body"/>
          </p:nvPr>
        </p:nvSpPr>
        <p:spPr>
          <a:xfrm>
            <a:off x="5088342" y="78766"/>
            <a:ext cx="3824009" cy="4761457"/>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a:pPr>
            <a:r>
              <a:rPr lang="en-US" sz="1200"/>
              <a:t>Introduction</a:t>
            </a:r>
            <a:endParaRPr sz="1200"/>
          </a:p>
          <a:p>
            <a:pPr indent="-304800" lvl="0" marL="457200" rtl="0" algn="l">
              <a:lnSpc>
                <a:spcPct val="100000"/>
              </a:lnSpc>
              <a:spcBef>
                <a:spcPts val="1000"/>
              </a:spcBef>
              <a:spcAft>
                <a:spcPts val="0"/>
              </a:spcAft>
              <a:buSzPts val="1200"/>
              <a:buAutoNum type="arabicPeriod"/>
            </a:pPr>
            <a:r>
              <a:rPr lang="en-US" sz="1200"/>
              <a:t>Objectives</a:t>
            </a:r>
            <a:endParaRPr sz="1200"/>
          </a:p>
          <a:p>
            <a:pPr indent="-304800" lvl="0" marL="457200" rtl="0" algn="l">
              <a:lnSpc>
                <a:spcPct val="100000"/>
              </a:lnSpc>
              <a:spcBef>
                <a:spcPts val="1000"/>
              </a:spcBef>
              <a:spcAft>
                <a:spcPts val="0"/>
              </a:spcAft>
              <a:buSzPts val="1200"/>
              <a:buAutoNum type="arabicPeriod"/>
            </a:pPr>
            <a:r>
              <a:rPr lang="en-US" sz="1200"/>
              <a:t>Issues with Current System</a:t>
            </a:r>
            <a:endParaRPr sz="1200"/>
          </a:p>
          <a:p>
            <a:pPr indent="-304800" lvl="0" marL="457200" rtl="0" algn="l">
              <a:lnSpc>
                <a:spcPct val="100000"/>
              </a:lnSpc>
              <a:spcBef>
                <a:spcPts val="1000"/>
              </a:spcBef>
              <a:spcAft>
                <a:spcPts val="0"/>
              </a:spcAft>
              <a:buSzPts val="1200"/>
              <a:buAutoNum type="arabicPeriod"/>
            </a:pPr>
            <a:r>
              <a:rPr lang="en-US" sz="1200"/>
              <a:t>Methodologies</a:t>
            </a:r>
            <a:endParaRPr sz="1200"/>
          </a:p>
          <a:p>
            <a:pPr indent="-298450" lvl="1" marL="914400" rtl="0" algn="l">
              <a:lnSpc>
                <a:spcPct val="100000"/>
              </a:lnSpc>
              <a:spcBef>
                <a:spcPts val="1000"/>
              </a:spcBef>
              <a:spcAft>
                <a:spcPts val="0"/>
              </a:spcAft>
              <a:buSzPts val="1100"/>
              <a:buAutoNum type="alphaLcPeriod"/>
            </a:pPr>
            <a:r>
              <a:rPr lang="en-US" sz="1100">
                <a:solidFill>
                  <a:schemeClr val="dk1"/>
                </a:solidFill>
              </a:rPr>
              <a:t>UML Diagrams</a:t>
            </a:r>
            <a:endParaRPr sz="1100"/>
          </a:p>
          <a:p>
            <a:pPr indent="-298450" lvl="1" marL="914400" rtl="0" algn="l">
              <a:lnSpc>
                <a:spcPct val="100000"/>
              </a:lnSpc>
              <a:spcBef>
                <a:spcPts val="1000"/>
              </a:spcBef>
              <a:spcAft>
                <a:spcPts val="0"/>
              </a:spcAft>
              <a:buSzPts val="1100"/>
              <a:buAutoNum type="alphaLcPeriod"/>
            </a:pPr>
            <a:r>
              <a:rPr lang="en-US" sz="1100">
                <a:solidFill>
                  <a:schemeClr val="dk1"/>
                </a:solidFill>
              </a:rPr>
              <a:t>Fog Computing</a:t>
            </a:r>
            <a:endParaRPr sz="1100">
              <a:solidFill>
                <a:schemeClr val="dk1"/>
              </a:solidFill>
            </a:endParaRPr>
          </a:p>
          <a:p>
            <a:pPr indent="-304800" lvl="0" marL="457200" rtl="0" algn="l">
              <a:lnSpc>
                <a:spcPct val="100000"/>
              </a:lnSpc>
              <a:spcBef>
                <a:spcPts val="1000"/>
              </a:spcBef>
              <a:spcAft>
                <a:spcPts val="0"/>
              </a:spcAft>
              <a:buSzPts val="1200"/>
              <a:buAutoNum type="arabicPeriod"/>
            </a:pPr>
            <a:r>
              <a:rPr lang="en-US" sz="1200"/>
              <a:t>Project Modules</a:t>
            </a:r>
            <a:endParaRPr sz="1200"/>
          </a:p>
          <a:p>
            <a:pPr indent="-304800" lvl="0" marL="457200" rtl="0" algn="l">
              <a:lnSpc>
                <a:spcPct val="100000"/>
              </a:lnSpc>
              <a:spcBef>
                <a:spcPts val="2000"/>
              </a:spcBef>
              <a:spcAft>
                <a:spcPts val="0"/>
              </a:spcAft>
              <a:buSzPts val="1200"/>
              <a:buAutoNum type="arabicPeriod"/>
            </a:pPr>
            <a:r>
              <a:rPr lang="en-US" sz="1200"/>
              <a:t>Platforms/</a:t>
            </a:r>
            <a:r>
              <a:rPr lang="en-US" sz="1200"/>
              <a:t>Technologies</a:t>
            </a:r>
            <a:r>
              <a:rPr lang="en-US" sz="1200"/>
              <a:t> being Explored</a:t>
            </a:r>
            <a:endParaRPr sz="1200"/>
          </a:p>
          <a:p>
            <a:pPr indent="-304800" lvl="0" marL="457200" rtl="0" algn="l">
              <a:lnSpc>
                <a:spcPct val="100000"/>
              </a:lnSpc>
              <a:spcBef>
                <a:spcPts val="2000"/>
              </a:spcBef>
              <a:spcAft>
                <a:spcPts val="0"/>
              </a:spcAft>
              <a:buSzPts val="1200"/>
              <a:buAutoNum type="arabicPeriod"/>
            </a:pPr>
            <a:r>
              <a:rPr lang="en-US" sz="1200"/>
              <a:t>Key Features</a:t>
            </a:r>
            <a:endParaRPr sz="1200"/>
          </a:p>
          <a:p>
            <a:pPr indent="-304800" lvl="0" marL="457200" rtl="0" algn="l">
              <a:lnSpc>
                <a:spcPct val="100000"/>
              </a:lnSpc>
              <a:spcBef>
                <a:spcPts val="2000"/>
              </a:spcBef>
              <a:spcAft>
                <a:spcPts val="0"/>
              </a:spcAft>
              <a:buSzPts val="1200"/>
              <a:buAutoNum type="arabicPeriod"/>
            </a:pPr>
            <a:r>
              <a:rPr lang="en-US" sz="1200"/>
              <a:t>Development Stack</a:t>
            </a:r>
            <a:endParaRPr sz="1200"/>
          </a:p>
          <a:p>
            <a:pPr indent="-304800" lvl="0" marL="457200" rtl="0" algn="l">
              <a:lnSpc>
                <a:spcPct val="100000"/>
              </a:lnSpc>
              <a:spcBef>
                <a:spcPts val="2000"/>
              </a:spcBef>
              <a:spcAft>
                <a:spcPts val="1000"/>
              </a:spcAft>
              <a:buSzPts val="1200"/>
              <a:buAutoNum type="arabicPeriod"/>
            </a:pPr>
            <a:r>
              <a:rPr lang="en-US" sz="1200"/>
              <a:t>References</a:t>
            </a:r>
            <a:endParaRPr sz="1200"/>
          </a:p>
        </p:txBody>
      </p:sp>
      <p:sp>
        <p:nvSpPr>
          <p:cNvPr id="95" name="Google Shape;95;p1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4"/>
          <p:cNvSpPr txBox="1"/>
          <p:nvPr>
            <p:ph type="ctrTitle"/>
          </p:nvPr>
        </p:nvSpPr>
        <p:spPr>
          <a:xfrm>
            <a:off x="277100" y="284200"/>
            <a:ext cx="2024100" cy="3678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1" lang="en-US" sz="4800"/>
              <a:t>1.</a:t>
            </a:r>
            <a:endParaRPr b="1" sz="4800"/>
          </a:p>
          <a:p>
            <a:pPr indent="0" lvl="0" marL="0" rtl="0" algn="l">
              <a:lnSpc>
                <a:spcPct val="100000"/>
              </a:lnSpc>
              <a:spcBef>
                <a:spcPts val="0"/>
              </a:spcBef>
              <a:spcAft>
                <a:spcPts val="0"/>
              </a:spcAft>
              <a:buSzPts val="2400"/>
              <a:buNone/>
            </a:pPr>
            <a:r>
              <a:rPr lang="en-US"/>
              <a:t>Introduction</a:t>
            </a:r>
            <a:endParaRPr/>
          </a:p>
        </p:txBody>
      </p:sp>
      <p:sp>
        <p:nvSpPr>
          <p:cNvPr id="101" name="Google Shape;101;p1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07" name="Google Shape;107;p15"/>
          <p:cNvSpPr txBox="1"/>
          <p:nvPr>
            <p:ph idx="1" type="body"/>
          </p:nvPr>
        </p:nvSpPr>
        <p:spPr>
          <a:xfrm>
            <a:off x="-97536" y="1704600"/>
            <a:ext cx="8985504" cy="2714700"/>
          </a:xfrm>
          <a:prstGeom prst="rect">
            <a:avLst/>
          </a:prstGeom>
          <a:noFill/>
          <a:ln>
            <a:noFill/>
          </a:ln>
        </p:spPr>
        <p:txBody>
          <a:bodyPr anchorCtr="0" anchor="t" bIns="91425" lIns="91425" spcFirstLastPara="1" rIns="91425" wrap="square" tIns="91425">
            <a:noAutofit/>
          </a:bodyPr>
          <a:lstStyle/>
          <a:p>
            <a:pPr indent="0" lvl="0" marL="76200" rtl="0" algn="ctr">
              <a:lnSpc>
                <a:spcPct val="115000"/>
              </a:lnSpc>
              <a:spcBef>
                <a:spcPts val="600"/>
              </a:spcBef>
              <a:spcAft>
                <a:spcPts val="0"/>
              </a:spcAft>
              <a:buSzPts val="2400"/>
              <a:buNone/>
            </a:pPr>
            <a:r>
              <a:rPr lang="en-US"/>
              <a:t>As the demand for system with the growing no of smart things and also with growth in human computer interaction taking that </a:t>
            </a:r>
            <a:r>
              <a:rPr lang="en-US"/>
              <a:t>smartness to our homes i.e. to use  this to enhance our daily life.</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13" name="Google Shape;113;p16"/>
          <p:cNvSpPr txBox="1"/>
          <p:nvPr>
            <p:ph idx="1" type="body"/>
          </p:nvPr>
        </p:nvSpPr>
        <p:spPr>
          <a:xfrm>
            <a:off x="96982" y="1704600"/>
            <a:ext cx="8790986" cy="2714700"/>
          </a:xfrm>
          <a:prstGeom prst="rect">
            <a:avLst/>
          </a:prstGeom>
          <a:noFill/>
          <a:ln>
            <a:noFill/>
          </a:ln>
        </p:spPr>
        <p:txBody>
          <a:bodyPr anchorCtr="0" anchor="t" bIns="91425" lIns="91425" spcFirstLastPara="1" rIns="91425" wrap="square" tIns="91425">
            <a:noAutofit/>
          </a:bodyPr>
          <a:lstStyle/>
          <a:p>
            <a:pPr indent="0" lvl="0" marL="76200" rtl="0" algn="ctr">
              <a:lnSpc>
                <a:spcPct val="115000"/>
              </a:lnSpc>
              <a:spcBef>
                <a:spcPts val="600"/>
              </a:spcBef>
              <a:spcAft>
                <a:spcPts val="0"/>
              </a:spcAft>
              <a:buSzPts val="2400"/>
              <a:buNone/>
            </a:pPr>
            <a:r>
              <a:rPr lang="en-US"/>
              <a:t>This can be achieved using two burning technologies in computer domain i.e.</a:t>
            </a:r>
            <a:endParaRPr/>
          </a:p>
          <a:p>
            <a:pPr indent="0" lvl="0" marL="76200" rtl="0" algn="ctr">
              <a:lnSpc>
                <a:spcPct val="115000"/>
              </a:lnSpc>
              <a:spcBef>
                <a:spcPts val="600"/>
              </a:spcBef>
              <a:spcAft>
                <a:spcPts val="0"/>
              </a:spcAft>
              <a:buSzPts val="2400"/>
              <a:buNone/>
            </a:pPr>
            <a:r>
              <a:rPr lang="en-US"/>
              <a:t> Internet of Things with Fog Computing </a:t>
            </a:r>
            <a:endParaRPr/>
          </a:p>
          <a:p>
            <a:pPr indent="0" lvl="0" marL="76200" rtl="0" algn="ctr">
              <a:lnSpc>
                <a:spcPct val="115000"/>
              </a:lnSpc>
              <a:spcBef>
                <a:spcPts val="600"/>
              </a:spcBef>
              <a:spcAft>
                <a:spcPts val="0"/>
              </a:spcAft>
              <a:buSzPts val="2400"/>
              <a:buNone/>
            </a:pPr>
            <a:r>
              <a:rPr lang="en-US"/>
              <a:t>and </a:t>
            </a:r>
            <a:endParaRPr/>
          </a:p>
          <a:p>
            <a:pPr indent="0" lvl="0" marL="76200" rtl="0" algn="ctr">
              <a:lnSpc>
                <a:spcPct val="115000"/>
              </a:lnSpc>
              <a:spcBef>
                <a:spcPts val="600"/>
              </a:spcBef>
              <a:spcAft>
                <a:spcPts val="0"/>
              </a:spcAft>
              <a:buSzPts val="2400"/>
              <a:buNone/>
            </a:pPr>
            <a:r>
              <a:rPr lang="en-US"/>
              <a:t>Blockchain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nvSpPr>
        <p:spPr>
          <a:xfrm>
            <a:off x="277100" y="284200"/>
            <a:ext cx="2024100" cy="3678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Nunito Sans"/>
              <a:buNone/>
            </a:pPr>
            <a:r>
              <a:rPr b="1" lang="en-US" sz="4800">
                <a:solidFill>
                  <a:srgbClr val="FFFFFF"/>
                </a:solidFill>
                <a:latin typeface="Nunito Sans"/>
                <a:ea typeface="Nunito Sans"/>
                <a:cs typeface="Nunito Sans"/>
                <a:sym typeface="Nunito Sans"/>
              </a:rPr>
              <a:t>2</a:t>
            </a:r>
            <a:r>
              <a:rPr b="1" i="0" lang="en-US" sz="4800" u="none" cap="none" strike="noStrike">
                <a:solidFill>
                  <a:srgbClr val="FFFFFF"/>
                </a:solidFill>
                <a:latin typeface="Nunito Sans"/>
                <a:ea typeface="Nunito Sans"/>
                <a:cs typeface="Nunito Sans"/>
                <a:sym typeface="Nunito Sans"/>
              </a:rPr>
              <a:t>.</a:t>
            </a:r>
            <a:endParaRPr/>
          </a:p>
          <a:p>
            <a:pPr indent="0" lvl="0" marL="0" marR="0" rtl="0" algn="l">
              <a:lnSpc>
                <a:spcPct val="100000"/>
              </a:lnSpc>
              <a:spcBef>
                <a:spcPts val="0"/>
              </a:spcBef>
              <a:spcAft>
                <a:spcPts val="0"/>
              </a:spcAft>
              <a:buClr>
                <a:srgbClr val="FFFFFF"/>
              </a:buClr>
              <a:buSzPts val="2400"/>
              <a:buFont typeface="Nunito Sans"/>
              <a:buNone/>
            </a:pPr>
            <a:r>
              <a:rPr b="0" i="0" lang="en-US" sz="2400" u="none" cap="none" strike="noStrike">
                <a:solidFill>
                  <a:srgbClr val="FFFFFF"/>
                </a:solidFill>
                <a:latin typeface="Nunito Sans"/>
                <a:ea typeface="Nunito Sans"/>
                <a:cs typeface="Nunito Sans"/>
                <a:sym typeface="Nunito Sans"/>
              </a:rPr>
              <a:t>Objectives</a:t>
            </a:r>
            <a:endParaRPr b="0" i="0" sz="2400" u="none" cap="none" strike="noStrike">
              <a:solidFill>
                <a:srgbClr val="FFFFFF"/>
              </a:solidFill>
              <a:latin typeface="Nunito Sans"/>
              <a:ea typeface="Nunito Sans"/>
              <a:cs typeface="Nunito Sans"/>
              <a:sym typeface="Nunito Sans"/>
            </a:endParaRPr>
          </a:p>
        </p:txBody>
      </p:sp>
      <p:sp>
        <p:nvSpPr>
          <p:cNvPr id="119" name="Google Shape;119;p17"/>
          <p:cNvSpPr txBox="1"/>
          <p:nvPr/>
        </p:nvSpPr>
        <p:spPr>
          <a:xfrm>
            <a:off x="2764750" y="902366"/>
            <a:ext cx="6212100" cy="35598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rgbClr val="F67031"/>
              </a:buClr>
              <a:buSzPts val="1600"/>
              <a:buFont typeface="Arial"/>
              <a:buChar char="•"/>
            </a:pPr>
            <a:r>
              <a:rPr b="0" i="1" lang="en-US" sz="2800" u="none" cap="none" strike="noStrike">
                <a:solidFill>
                  <a:srgbClr val="7F7F7F"/>
                </a:solidFill>
                <a:latin typeface="Georgia"/>
                <a:ea typeface="Georgia"/>
                <a:cs typeface="Georgia"/>
                <a:sym typeface="Georgia"/>
              </a:rPr>
              <a:t>Develop a real time android app </a:t>
            </a:r>
            <a:r>
              <a:rPr i="1" lang="en-US" sz="2800">
                <a:solidFill>
                  <a:srgbClr val="7F7F7F"/>
                </a:solidFill>
                <a:latin typeface="Georgia"/>
                <a:ea typeface="Georgia"/>
                <a:cs typeface="Georgia"/>
                <a:sym typeface="Georgia"/>
              </a:rPr>
              <a:t>using Angular Native app development.</a:t>
            </a:r>
            <a:endParaRPr/>
          </a:p>
          <a:p>
            <a:pPr indent="-285750" lvl="0" marL="285750" marR="0" rtl="0" algn="l">
              <a:lnSpc>
                <a:spcPct val="115000"/>
              </a:lnSpc>
              <a:spcBef>
                <a:spcPts val="0"/>
              </a:spcBef>
              <a:spcAft>
                <a:spcPts val="0"/>
              </a:spcAft>
              <a:buClr>
                <a:srgbClr val="F67031"/>
              </a:buClr>
              <a:buSzPts val="1600"/>
              <a:buFont typeface="Arial"/>
              <a:buChar char="•"/>
            </a:pPr>
            <a:r>
              <a:rPr b="0" i="1" lang="en-US" sz="2800" u="none" cap="none" strike="noStrike">
                <a:solidFill>
                  <a:srgbClr val="7F7F7F"/>
                </a:solidFill>
                <a:latin typeface="Georgia"/>
                <a:ea typeface="Georgia"/>
                <a:cs typeface="Georgia"/>
                <a:sym typeface="Georgia"/>
              </a:rPr>
              <a:t>Collecting real time data using sensors and Raspberry pi</a:t>
            </a:r>
            <a:r>
              <a:rPr b="0" i="1" lang="en-US" sz="2800" u="none" cap="none" strike="noStrike">
                <a:solidFill>
                  <a:srgbClr val="7F7F7F"/>
                </a:solidFill>
                <a:latin typeface="Georgia"/>
                <a:ea typeface="Georgia"/>
                <a:cs typeface="Georgia"/>
                <a:sym typeface="Georgia"/>
              </a:rPr>
              <a:t>.</a:t>
            </a:r>
            <a:endParaRPr/>
          </a:p>
          <a:p>
            <a:pPr indent="-285750" lvl="0" marL="285750" marR="0" rtl="0" algn="l">
              <a:lnSpc>
                <a:spcPct val="115000"/>
              </a:lnSpc>
              <a:spcBef>
                <a:spcPts val="0"/>
              </a:spcBef>
              <a:spcAft>
                <a:spcPts val="0"/>
              </a:spcAft>
              <a:buClr>
                <a:srgbClr val="F67031"/>
              </a:buClr>
              <a:buSzPts val="1600"/>
              <a:buFont typeface="Arial"/>
              <a:buChar char="•"/>
            </a:pPr>
            <a:r>
              <a:rPr i="1" lang="en-US" sz="2800">
                <a:solidFill>
                  <a:srgbClr val="7F7F7F"/>
                </a:solidFill>
                <a:latin typeface="Georgia"/>
                <a:ea typeface="Georgia"/>
                <a:cs typeface="Georgia"/>
                <a:sym typeface="Georgia"/>
              </a:rPr>
              <a:t>Enabling system to perform some operations based on that</a:t>
            </a:r>
            <a:r>
              <a:rPr b="0" i="1" lang="en-US" sz="2800" u="none" cap="none" strike="noStrike">
                <a:solidFill>
                  <a:srgbClr val="7F7F7F"/>
                </a:solidFill>
                <a:latin typeface="Georgia"/>
                <a:ea typeface="Georgia"/>
                <a:cs typeface="Georgia"/>
                <a:sym typeface="Georgia"/>
              </a:rPr>
              <a:t>.</a:t>
            </a:r>
            <a:endParaRPr/>
          </a:p>
          <a:p>
            <a:pPr indent="-184150" lvl="0" marL="285750" marR="0" rtl="0" algn="l">
              <a:lnSpc>
                <a:spcPct val="115000"/>
              </a:lnSpc>
              <a:spcBef>
                <a:spcPts val="0"/>
              </a:spcBef>
              <a:spcAft>
                <a:spcPts val="0"/>
              </a:spcAft>
              <a:buClr>
                <a:srgbClr val="F67031"/>
              </a:buClr>
              <a:buSzPts val="1600"/>
              <a:buFont typeface="Arial"/>
              <a:buNone/>
            </a:pPr>
            <a:r>
              <a:t/>
            </a:r>
            <a:endParaRPr b="0" i="1" sz="2800" u="none" cap="none" strike="noStrike">
              <a:solidFill>
                <a:srgbClr val="7F7F7F"/>
              </a:solidFill>
              <a:latin typeface="Georgia"/>
              <a:ea typeface="Georgia"/>
              <a:cs typeface="Georgia"/>
              <a:sym typeface="Georgia"/>
            </a:endParaRPr>
          </a:p>
          <a:p>
            <a:pPr indent="-184150" lvl="0" marL="285750" marR="0" rtl="0" algn="l">
              <a:lnSpc>
                <a:spcPct val="115000"/>
              </a:lnSpc>
              <a:spcBef>
                <a:spcPts val="0"/>
              </a:spcBef>
              <a:spcAft>
                <a:spcPts val="0"/>
              </a:spcAft>
              <a:buClr>
                <a:srgbClr val="F67031"/>
              </a:buClr>
              <a:buSzPts val="1600"/>
              <a:buFont typeface="Arial"/>
              <a:buNone/>
            </a:pPr>
            <a:r>
              <a:t/>
            </a:r>
            <a:endParaRPr b="0" i="1" sz="2800" u="none" cap="none" strike="noStrike">
              <a:solidFill>
                <a:srgbClr val="7F7F7F"/>
              </a:solidFill>
              <a:latin typeface="Georgia"/>
              <a:ea typeface="Georgia"/>
              <a:cs typeface="Georgia"/>
              <a:sym typeface="Georgia"/>
            </a:endParaRPr>
          </a:p>
          <a:p>
            <a:pPr indent="-184150" lvl="0" marL="285750" marR="0" rtl="0" algn="l">
              <a:lnSpc>
                <a:spcPct val="115000"/>
              </a:lnSpc>
              <a:spcBef>
                <a:spcPts val="0"/>
              </a:spcBef>
              <a:spcAft>
                <a:spcPts val="0"/>
              </a:spcAft>
              <a:buClr>
                <a:srgbClr val="F67031"/>
              </a:buClr>
              <a:buSzPts val="1600"/>
              <a:buFont typeface="Arial"/>
              <a:buNone/>
            </a:pPr>
            <a:r>
              <a:t/>
            </a:r>
            <a:endParaRPr b="0" i="1" sz="2800" u="none" cap="none" strike="noStrike">
              <a:solidFill>
                <a:srgbClr val="7F7F7F"/>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nvSpPr>
        <p:spPr>
          <a:xfrm>
            <a:off x="277100" y="284200"/>
            <a:ext cx="2024100" cy="3678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Nunito Sans"/>
              <a:buNone/>
            </a:pPr>
            <a:r>
              <a:rPr b="1" lang="en-US" sz="4800">
                <a:solidFill>
                  <a:srgbClr val="FFFFFF"/>
                </a:solidFill>
                <a:latin typeface="Nunito Sans"/>
                <a:ea typeface="Nunito Sans"/>
                <a:cs typeface="Nunito Sans"/>
                <a:sym typeface="Nunito Sans"/>
              </a:rPr>
              <a:t>3</a:t>
            </a:r>
            <a:r>
              <a:rPr b="1" i="0" lang="en-US" sz="4800" u="none" cap="none" strike="noStrike">
                <a:solidFill>
                  <a:srgbClr val="FFFFFF"/>
                </a:solidFill>
                <a:latin typeface="Nunito Sans"/>
                <a:ea typeface="Nunito Sans"/>
                <a:cs typeface="Nunito Sans"/>
                <a:sym typeface="Nunito Sans"/>
              </a:rPr>
              <a:t>.</a:t>
            </a:r>
            <a:endParaRPr/>
          </a:p>
          <a:p>
            <a:pPr indent="0" lvl="0" marL="0" marR="0" rtl="0" algn="l">
              <a:lnSpc>
                <a:spcPct val="100000"/>
              </a:lnSpc>
              <a:spcBef>
                <a:spcPts val="0"/>
              </a:spcBef>
              <a:spcAft>
                <a:spcPts val="0"/>
              </a:spcAft>
              <a:buClr>
                <a:srgbClr val="FFFFFF"/>
              </a:buClr>
              <a:buSzPts val="2400"/>
              <a:buFont typeface="Nunito Sans"/>
              <a:buNone/>
            </a:pPr>
            <a:r>
              <a:rPr b="0" i="0" lang="en-US" sz="2400" u="none" cap="none" strike="noStrike">
                <a:solidFill>
                  <a:srgbClr val="FFFFFF"/>
                </a:solidFill>
                <a:latin typeface="Nunito Sans"/>
                <a:ea typeface="Nunito Sans"/>
                <a:cs typeface="Nunito Sans"/>
                <a:sym typeface="Nunito Sans"/>
              </a:rPr>
              <a:t>Issues with Current System</a:t>
            </a:r>
            <a:endParaRPr b="0" i="0" sz="2400" u="none" cap="none" strike="noStrike">
              <a:solidFill>
                <a:srgbClr val="FFFFFF"/>
              </a:solidFill>
              <a:latin typeface="Nunito Sans"/>
              <a:ea typeface="Nunito Sans"/>
              <a:cs typeface="Nunito Sans"/>
              <a:sym typeface="Nunito Sans"/>
            </a:endParaRPr>
          </a:p>
        </p:txBody>
      </p:sp>
      <p:grpSp>
        <p:nvGrpSpPr>
          <p:cNvPr id="125" name="Google Shape;125;p18"/>
          <p:cNvGrpSpPr/>
          <p:nvPr/>
        </p:nvGrpSpPr>
        <p:grpSpPr>
          <a:xfrm>
            <a:off x="3492715" y="388337"/>
            <a:ext cx="4713463" cy="4455214"/>
            <a:chOff x="833978" y="432"/>
            <a:chExt cx="4704994" cy="4481205"/>
          </a:xfrm>
        </p:grpSpPr>
        <p:sp>
          <p:nvSpPr>
            <p:cNvPr id="126" name="Google Shape;126;p18"/>
            <p:cNvSpPr/>
            <p:nvPr/>
          </p:nvSpPr>
          <p:spPr>
            <a:xfrm>
              <a:off x="833978" y="432"/>
              <a:ext cx="2240400" cy="1344300"/>
            </a:xfrm>
            <a:prstGeom prst="rect">
              <a:avLst/>
            </a:prstGeom>
            <a:solidFill>
              <a:srgbClr val="3781B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nvSpPr>
          <p:spPr>
            <a:xfrm>
              <a:off x="833978" y="432"/>
              <a:ext cx="2240400" cy="13443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lang="en-US" sz="1800">
                  <a:solidFill>
                    <a:schemeClr val="lt1"/>
                  </a:solidFill>
                </a:rPr>
                <a:t>High Latency</a:t>
              </a:r>
              <a:endParaRPr b="0" i="0" sz="1800" u="none" cap="none" strike="noStrike">
                <a:solidFill>
                  <a:schemeClr val="lt1"/>
                </a:solidFill>
                <a:latin typeface="Arial"/>
                <a:ea typeface="Arial"/>
                <a:cs typeface="Arial"/>
                <a:sym typeface="Arial"/>
              </a:endParaRPr>
            </a:p>
          </p:txBody>
        </p:sp>
        <p:sp>
          <p:nvSpPr>
            <p:cNvPr id="128" name="Google Shape;128;p18"/>
            <p:cNvSpPr/>
            <p:nvPr/>
          </p:nvSpPr>
          <p:spPr>
            <a:xfrm>
              <a:off x="3298572" y="432"/>
              <a:ext cx="2240400" cy="1344300"/>
            </a:xfrm>
            <a:prstGeom prst="rect">
              <a:avLst/>
            </a:prstGeom>
            <a:solidFill>
              <a:srgbClr val="3781B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3298572" y="432"/>
              <a:ext cx="2240400" cy="13443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lang="en-US" sz="1800">
                  <a:solidFill>
                    <a:schemeClr val="lt1"/>
                  </a:solidFill>
                </a:rPr>
                <a:t>Downtime</a:t>
              </a:r>
              <a:endParaRPr b="0" i="0" sz="1800" u="none" cap="none" strike="noStrike">
                <a:solidFill>
                  <a:schemeClr val="lt1"/>
                </a:solidFill>
                <a:latin typeface="Arial"/>
                <a:ea typeface="Arial"/>
                <a:cs typeface="Arial"/>
                <a:sym typeface="Arial"/>
              </a:endParaRPr>
            </a:p>
          </p:txBody>
        </p:sp>
        <p:sp>
          <p:nvSpPr>
            <p:cNvPr id="130" name="Google Shape;130;p18"/>
            <p:cNvSpPr/>
            <p:nvPr/>
          </p:nvSpPr>
          <p:spPr>
            <a:xfrm>
              <a:off x="833978" y="1568810"/>
              <a:ext cx="2240400" cy="1344300"/>
            </a:xfrm>
            <a:prstGeom prst="rect">
              <a:avLst/>
            </a:prstGeom>
            <a:solidFill>
              <a:srgbClr val="3781B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txBox="1"/>
            <p:nvPr/>
          </p:nvSpPr>
          <p:spPr>
            <a:xfrm>
              <a:off x="833978" y="1568810"/>
              <a:ext cx="2240400" cy="13443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b="0" i="0" lang="en-US" sz="1800" u="none" cap="none" strike="noStrike">
                  <a:solidFill>
                    <a:schemeClr val="lt1"/>
                  </a:solidFill>
                  <a:latin typeface="Arial"/>
                  <a:ea typeface="Arial"/>
                  <a:cs typeface="Arial"/>
                  <a:sym typeface="Arial"/>
                </a:rPr>
                <a:t>Se</a:t>
              </a:r>
              <a:r>
                <a:rPr lang="en-US" sz="1800">
                  <a:solidFill>
                    <a:schemeClr val="lt1"/>
                  </a:solidFill>
                </a:rPr>
                <a:t>curity and privacy</a:t>
              </a:r>
              <a:endParaRPr b="0" i="0" sz="1800" u="none" cap="none" strike="noStrike">
                <a:solidFill>
                  <a:schemeClr val="lt1"/>
                </a:solidFill>
                <a:latin typeface="Arial"/>
                <a:ea typeface="Arial"/>
                <a:cs typeface="Arial"/>
                <a:sym typeface="Arial"/>
              </a:endParaRPr>
            </a:p>
          </p:txBody>
        </p:sp>
        <p:sp>
          <p:nvSpPr>
            <p:cNvPr id="132" name="Google Shape;132;p18"/>
            <p:cNvSpPr/>
            <p:nvPr/>
          </p:nvSpPr>
          <p:spPr>
            <a:xfrm>
              <a:off x="3298572" y="1568810"/>
              <a:ext cx="2240400" cy="1344300"/>
            </a:xfrm>
            <a:prstGeom prst="rect">
              <a:avLst/>
            </a:prstGeom>
            <a:solidFill>
              <a:srgbClr val="3781B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txBox="1"/>
            <p:nvPr/>
          </p:nvSpPr>
          <p:spPr>
            <a:xfrm>
              <a:off x="3298572" y="1568810"/>
              <a:ext cx="2240400" cy="13443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rPr lang="en-US" sz="1800">
                  <a:solidFill>
                    <a:schemeClr val="lt1"/>
                  </a:solidFill>
                </a:rPr>
                <a:t>Centralized Infrastructure</a:t>
              </a:r>
              <a:endParaRPr b="0" i="0" sz="1800" u="none" cap="none" strike="noStrike">
                <a:solidFill>
                  <a:schemeClr val="lt1"/>
                </a:solidFill>
                <a:latin typeface="Arial"/>
                <a:ea typeface="Arial"/>
                <a:cs typeface="Arial"/>
                <a:sym typeface="Arial"/>
              </a:endParaRPr>
            </a:p>
          </p:txBody>
        </p:sp>
        <p:sp>
          <p:nvSpPr>
            <p:cNvPr id="134" name="Google Shape;134;p18"/>
            <p:cNvSpPr/>
            <p:nvPr/>
          </p:nvSpPr>
          <p:spPr>
            <a:xfrm>
              <a:off x="959639" y="3137188"/>
              <a:ext cx="4453800" cy="1344300"/>
            </a:xfrm>
            <a:prstGeom prst="rect">
              <a:avLst/>
            </a:prstGeom>
            <a:solidFill>
              <a:srgbClr val="3781B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nvSpPr>
          <p:spPr>
            <a:xfrm>
              <a:off x="959651" y="4405737"/>
              <a:ext cx="4453800" cy="759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234450" y="575500"/>
            <a:ext cx="2046300" cy="39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txBox="1"/>
          <p:nvPr>
            <p:ph idx="1" type="body"/>
          </p:nvPr>
        </p:nvSpPr>
        <p:spPr>
          <a:xfrm>
            <a:off x="3090625" y="575500"/>
            <a:ext cx="5596200" cy="3981000"/>
          </a:xfrm>
          <a:prstGeom prst="rect">
            <a:avLst/>
          </a:prstGeom>
        </p:spPr>
        <p:txBody>
          <a:bodyPr anchorCtr="0" anchor="t" bIns="91425" lIns="91425" spcFirstLastPara="1" rIns="91425" wrap="square" tIns="91425">
            <a:noAutofit/>
          </a:bodyPr>
          <a:lstStyle/>
          <a:p>
            <a:pPr indent="-342900" lvl="0" marL="609600" rtl="0" algn="l">
              <a:spcBef>
                <a:spcPts val="0"/>
              </a:spcBef>
              <a:spcAft>
                <a:spcPts val="0"/>
              </a:spcAft>
              <a:buClr>
                <a:srgbClr val="282525"/>
              </a:buClr>
              <a:buSzPts val="1800"/>
              <a:buFont typeface="Arial"/>
              <a:buChar char="●"/>
            </a:pPr>
            <a:r>
              <a:rPr b="1" i="0" lang="en-US" sz="1800">
                <a:solidFill>
                  <a:srgbClr val="282525"/>
                </a:solidFill>
                <a:latin typeface="Arial"/>
                <a:ea typeface="Arial"/>
                <a:cs typeface="Arial"/>
                <a:sym typeface="Arial"/>
              </a:rPr>
              <a:t>High latency</a:t>
            </a:r>
            <a:r>
              <a:rPr i="0" lang="en-US" sz="1800">
                <a:solidFill>
                  <a:srgbClr val="282525"/>
                </a:solidFill>
                <a:latin typeface="Arial"/>
                <a:ea typeface="Arial"/>
                <a:cs typeface="Arial"/>
                <a:sym typeface="Arial"/>
              </a:rPr>
              <a:t> :cloud can’t guarantee low latency because of the distance between client devices and data processing centers</a:t>
            </a:r>
            <a:endParaRPr i="0" sz="1800">
              <a:solidFill>
                <a:srgbClr val="282525"/>
              </a:solidFill>
              <a:latin typeface="Arial"/>
              <a:ea typeface="Arial"/>
              <a:cs typeface="Arial"/>
              <a:sym typeface="Arial"/>
            </a:endParaRPr>
          </a:p>
          <a:p>
            <a:pPr indent="-342900" lvl="0" marL="609600" rtl="0" algn="l">
              <a:spcBef>
                <a:spcPts val="0"/>
              </a:spcBef>
              <a:spcAft>
                <a:spcPts val="0"/>
              </a:spcAft>
              <a:buClr>
                <a:srgbClr val="282525"/>
              </a:buClr>
              <a:buSzPts val="1800"/>
              <a:buFont typeface="Arial"/>
              <a:buChar char="●"/>
            </a:pPr>
            <a:r>
              <a:rPr b="1" i="0" lang="en-US" sz="1800">
                <a:solidFill>
                  <a:srgbClr val="282525"/>
                </a:solidFill>
                <a:latin typeface="Arial"/>
                <a:ea typeface="Arial"/>
                <a:cs typeface="Arial"/>
                <a:sym typeface="Arial"/>
              </a:rPr>
              <a:t>Downtime</a:t>
            </a:r>
            <a:r>
              <a:rPr i="0" lang="en-US" sz="1800">
                <a:solidFill>
                  <a:srgbClr val="282525"/>
                </a:solidFill>
                <a:latin typeface="Arial"/>
                <a:ea typeface="Arial"/>
                <a:cs typeface="Arial"/>
                <a:sym typeface="Arial"/>
              </a:rPr>
              <a:t> :technical issues and interruptions in networks may occur for any reason in any Internet-based system and make customers suffer from an outage</a:t>
            </a:r>
            <a:endParaRPr i="0" sz="1800">
              <a:solidFill>
                <a:srgbClr val="282525"/>
              </a:solidFill>
              <a:latin typeface="Arial"/>
              <a:ea typeface="Arial"/>
              <a:cs typeface="Arial"/>
              <a:sym typeface="Arial"/>
            </a:endParaRPr>
          </a:p>
          <a:p>
            <a:pPr indent="-342900" lvl="0" marL="609600" rtl="0" algn="l">
              <a:spcBef>
                <a:spcPts val="0"/>
              </a:spcBef>
              <a:spcAft>
                <a:spcPts val="0"/>
              </a:spcAft>
              <a:buClr>
                <a:srgbClr val="282525"/>
              </a:buClr>
              <a:buSzPts val="1800"/>
              <a:buFont typeface="Arial"/>
              <a:buChar char="●"/>
            </a:pPr>
            <a:r>
              <a:rPr b="1" i="0" lang="en-US" sz="1800">
                <a:solidFill>
                  <a:srgbClr val="282525"/>
                </a:solidFill>
                <a:latin typeface="Arial"/>
                <a:ea typeface="Arial"/>
                <a:cs typeface="Arial"/>
                <a:sym typeface="Arial"/>
              </a:rPr>
              <a:t>Security and privacy</a:t>
            </a:r>
            <a:r>
              <a:rPr i="0" lang="en-US" sz="1800">
                <a:solidFill>
                  <a:srgbClr val="282525"/>
                </a:solidFill>
                <a:latin typeface="Arial"/>
                <a:ea typeface="Arial"/>
                <a:cs typeface="Arial"/>
                <a:sym typeface="Arial"/>
              </a:rPr>
              <a:t> : private data is transferred through globally connected channels alongside thousands of gigabytes of other users’ information   </a:t>
            </a:r>
            <a:endParaRPr i="0" sz="1800">
              <a:solidFill>
                <a:srgbClr val="282525"/>
              </a:solidFill>
              <a:latin typeface="Arial"/>
              <a:ea typeface="Arial"/>
              <a:cs typeface="Arial"/>
              <a:sym typeface="Arial"/>
            </a:endParaRPr>
          </a:p>
          <a:p>
            <a:pPr indent="0" lvl="0" marL="457200" rtl="0" algn="l">
              <a:spcBef>
                <a:spcPts val="3100"/>
              </a:spcBef>
              <a:spcAft>
                <a:spcPts val="0"/>
              </a:spcAft>
              <a:buNone/>
            </a:pPr>
            <a:r>
              <a:t/>
            </a:r>
            <a:endParaRPr i="0" sz="1350">
              <a:solidFill>
                <a:srgbClr val="282525"/>
              </a:solidFill>
              <a:latin typeface="Arial"/>
              <a:ea typeface="Arial"/>
              <a:cs typeface="Arial"/>
              <a:sym typeface="Arial"/>
            </a:endParaRPr>
          </a:p>
          <a:p>
            <a:pPr indent="0" lvl="0" marL="0" rtl="0" algn="l">
              <a:spcBef>
                <a:spcPts val="3100"/>
              </a:spcBef>
              <a:spcAft>
                <a:spcPts val="0"/>
              </a:spcAft>
              <a:buNone/>
            </a:pPr>
            <a:r>
              <a:t/>
            </a:r>
            <a:endParaRPr i="0"/>
          </a:p>
        </p:txBody>
      </p:sp>
      <p:sp>
        <p:nvSpPr>
          <p:cNvPr id="142" name="Google Shape;142;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143" name="Google Shape;143;p19"/>
          <p:cNvSpPr txBox="1"/>
          <p:nvPr>
            <p:ph idx="2" type="body"/>
          </p:nvPr>
        </p:nvSpPr>
        <p:spPr>
          <a:xfrm flipH="1">
            <a:off x="5817525" y="5034264"/>
            <a:ext cx="90000" cy="15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44" name="Google Shape;144;p19"/>
          <p:cNvSpPr txBox="1"/>
          <p:nvPr>
            <p:ph idx="3" type="body"/>
          </p:nvPr>
        </p:nvSpPr>
        <p:spPr>
          <a:xfrm rot="-10378484">
            <a:off x="8930341" y="2756247"/>
            <a:ext cx="598493" cy="2639383"/>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234450" y="575500"/>
            <a:ext cx="2046300" cy="39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Comparison</a:t>
            </a:r>
            <a:endParaRPr/>
          </a:p>
        </p:txBody>
      </p:sp>
      <p:sp>
        <p:nvSpPr>
          <p:cNvPr id="150" name="Google Shape;150;p20"/>
          <p:cNvSpPr txBox="1"/>
          <p:nvPr>
            <p:ph idx="1" type="body"/>
          </p:nvPr>
        </p:nvSpPr>
        <p:spPr>
          <a:xfrm>
            <a:off x="3090625" y="575500"/>
            <a:ext cx="5596200" cy="120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i="0"/>
          </a:p>
        </p:txBody>
      </p:sp>
      <p:sp>
        <p:nvSpPr>
          <p:cNvPr id="151" name="Google Shape;151;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152" name="Google Shape;152;p20"/>
          <p:cNvPicPr preferRelativeResize="0"/>
          <p:nvPr/>
        </p:nvPicPr>
        <p:blipFill>
          <a:blip r:embed="rId3">
            <a:alphaModFix/>
          </a:blip>
          <a:stretch>
            <a:fillRect/>
          </a:stretch>
        </p:blipFill>
        <p:spPr>
          <a:xfrm>
            <a:off x="2919650" y="251400"/>
            <a:ext cx="5767174" cy="46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