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67" r:id="rId6"/>
    <p:sldId id="259" r:id="rId7"/>
    <p:sldId id="261" r:id="rId8"/>
    <p:sldId id="262" r:id="rId9"/>
    <p:sldId id="260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15DD28-8AA3-401C-8CBB-7DE245D48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DA936C9-2F0D-447B-8520-1AC003859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7BF74E-DA37-4B3A-9B75-C82BBA28F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4E249-F106-4866-BCAF-40A52F8FC976}" type="datetimeFigureOut">
              <a:rPr lang="fr-FR" smtClean="0"/>
              <a:t>08/12/2020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19B6A4-B000-4066-BDB6-6E597386E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46976D-906A-4443-9D71-4B36629E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B19D-AC9D-4DF5-909B-041305BE58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6816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C7EEE3-8513-4BE6-8942-C026A5B53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02A35B8-81D1-4F5D-9668-707497804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28B575-75DA-4DC7-9131-BFEB6CBB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4E249-F106-4866-BCAF-40A52F8FC976}" type="datetimeFigureOut">
              <a:rPr lang="fr-FR" smtClean="0"/>
              <a:t>08/12/2020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AAA727-EB31-45EA-BC40-9E17D1E7B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2BF728-48FF-415F-99AF-F1C8C1CC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B19D-AC9D-4DF5-909B-041305BE58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173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42DDA9D-3F71-442D-87A6-D88701DB51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8867DFF-D482-4F5B-B672-14AE53894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C1C864-51FD-454B-A838-13E77E564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4E249-F106-4866-BCAF-40A52F8FC976}" type="datetimeFigureOut">
              <a:rPr lang="fr-FR" smtClean="0"/>
              <a:t>08/12/2020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D517E9-3351-459A-88DF-1BB508908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C4B478-5874-43A0-A703-67825F32F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B19D-AC9D-4DF5-909B-041305BE58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4024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50AC22-440E-4241-B98F-97739793B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0EE740-0983-48AD-87D1-1622DBD34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3C731F-FA2C-4341-927B-48FAFDFE3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4E249-F106-4866-BCAF-40A52F8FC976}" type="datetimeFigureOut">
              <a:rPr lang="fr-FR" smtClean="0"/>
              <a:t>08/12/2020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7D93FE-7A32-4C4F-8364-482F8307B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E9E22E-CC24-4FC4-9D06-A63ECF62E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B19D-AC9D-4DF5-909B-041305BE58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2754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1D52D7-B9A3-4C9D-9833-C8BB11C91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9F811A-1155-4199-8CDA-6FA794014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39DD68-3EDC-4B3A-9647-093BD16A7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4E249-F106-4866-BCAF-40A52F8FC976}" type="datetimeFigureOut">
              <a:rPr lang="fr-FR" smtClean="0"/>
              <a:t>08/12/2020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4B3014-5087-495C-8617-B59303038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42A1AF-7828-48BA-8C21-7C521636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B19D-AC9D-4DF5-909B-041305BE58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662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A6F45B-48E0-43B2-B35D-F2B666D12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C8B13D-1030-4AA1-8100-C796FB822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8B4C52A-E0F6-44F8-8EF3-907732882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4AEB79-7E17-4D0E-8E02-3A50B1A59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4E249-F106-4866-BCAF-40A52F8FC976}" type="datetimeFigureOut">
              <a:rPr lang="fr-FR" smtClean="0"/>
              <a:t>08/12/2020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9B8A2E-2553-4458-820F-CDC6E1A48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5638826-FB23-454F-BD12-703AC4243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B19D-AC9D-4DF5-909B-041305BE58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7025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88360F-2A84-4E5F-B5EC-DC7F43626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385AB2-CBFD-4A14-A6C3-E20DCAEA2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1C382F7-1DDB-44DA-83EA-936F198E0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2D338CF-F4B6-4D2E-9519-54D3EB44BE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B0B0FC0-F5EB-4873-87D6-5DD8C0919F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9D7B3F7-C5CE-4EFF-97FD-9D3D6D4C5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4E249-F106-4866-BCAF-40A52F8FC976}" type="datetimeFigureOut">
              <a:rPr lang="fr-FR" smtClean="0"/>
              <a:t>08/12/2020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9CF7980-172D-4675-B4A0-9966FDCB3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0EFE0F5-9C28-44F7-A61A-04032172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B19D-AC9D-4DF5-909B-041305BE58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776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EA2F1C-D825-4765-A5FF-9A6337D73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6EB0CA6-3F62-4B53-B39D-35F2FF936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4E249-F106-4866-BCAF-40A52F8FC976}" type="datetimeFigureOut">
              <a:rPr lang="fr-FR" smtClean="0"/>
              <a:t>08/12/2020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CA039B7-B8C6-4077-ADED-6AFFCFC61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BFBBD3B-FE6D-4DD3-BC96-124DEE6DE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B19D-AC9D-4DF5-909B-041305BE58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144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B3E8ECB-D657-4C14-8FEE-7034CB43E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4E249-F106-4866-BCAF-40A52F8FC976}" type="datetimeFigureOut">
              <a:rPr lang="fr-FR" smtClean="0"/>
              <a:t>08/12/2020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E2B963D-B46F-47A6-A599-983394655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A8038E7-E935-4AA2-8ADE-FDFA3A29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B19D-AC9D-4DF5-909B-041305BE58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299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D5D63E-F545-423E-AEEE-ACCBDC044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D04F16-B1C4-4D49-A2A7-A82040824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E289486-BE32-443C-872D-02BAF3275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755D1D-017D-4ECB-93EB-A078A3CF3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4E249-F106-4866-BCAF-40A52F8FC976}" type="datetimeFigureOut">
              <a:rPr lang="fr-FR" smtClean="0"/>
              <a:t>08/12/2020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747EE00-69A6-47E0-916B-08FD2446D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2F01FE4-EC5B-4108-A350-E5DBFAE8C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B19D-AC9D-4DF5-909B-041305BE58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9323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48DD78-E10D-405F-A91F-68E32A50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83D0DD6-8680-4811-AB00-CAE5B4FFBD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F6EA7B-41E1-4CBD-AD62-3E3D59245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9C3BA5-85F3-463B-9ECF-FAB30123B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4E249-F106-4866-BCAF-40A52F8FC976}" type="datetimeFigureOut">
              <a:rPr lang="fr-FR" smtClean="0"/>
              <a:t>08/12/2020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55B19BD-15CF-4B8A-9BB5-5E1994CE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F4E5F7-DA8B-4A9F-8E34-0014C6C62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B19D-AC9D-4DF5-909B-041305BE58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9511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C91106-68E2-4EE9-B84F-803D642A3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109314-9AC3-4DB5-98A0-3F4174412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FC8379-3F22-4665-938C-92A303F3C6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4E249-F106-4866-BCAF-40A52F8FC976}" type="datetimeFigureOut">
              <a:rPr lang="fr-FR" smtClean="0"/>
              <a:t>08/12/2020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E023E3-25F5-4E5B-AD68-6357D405D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02B8B5-D443-4AB7-B220-845FFCB5D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1B19D-AC9D-4DF5-909B-041305BE58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657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1585AA-AD32-4A31-B723-28C022801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655762"/>
          </a:xfrm>
        </p:spPr>
        <p:txBody>
          <a:bodyPr/>
          <a:lstStyle/>
          <a:p>
            <a:r>
              <a:rPr lang="fr-FR" dirty="0" err="1">
                <a:latin typeface="Impact" panose="020B0806030902050204" pitchFamily="34" charset="0"/>
              </a:rPr>
              <a:t>Plantishop</a:t>
            </a:r>
            <a:endParaRPr lang="fr-FR" dirty="0">
              <a:latin typeface="Impact" panose="020B0806030902050204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DD28577-860E-4B4E-A105-0255CFC45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68838"/>
            <a:ext cx="9144000" cy="281651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Linux Ubuntu 20.04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Apache 2.4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php7.2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JavaScript (ES5)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HTML5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CSS3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484B55F-4D84-4822-8F4F-B940D4048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576" y="2233805"/>
            <a:ext cx="2143424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236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C348F3-57B7-4552-9068-70ABF766F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270BA07-9ECD-4D93-8FD9-D5C604C001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5989"/>
            <a:ext cx="12191973" cy="5786021"/>
          </a:xfrm>
        </p:spPr>
      </p:pic>
    </p:spTree>
    <p:extLst>
      <p:ext uri="{BB962C8B-B14F-4D97-AF65-F5344CB8AC3E}">
        <p14:creationId xmlns:p14="http://schemas.microsoft.com/office/powerpoint/2010/main" val="678790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3647A9-F6DA-49C7-8BA5-667134343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2BC4625-A636-47F6-8CB9-F5F3FE80A4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7099"/>
            <a:ext cx="12187297" cy="5783802"/>
          </a:xfrm>
        </p:spPr>
      </p:pic>
    </p:spTree>
    <p:extLst>
      <p:ext uri="{BB962C8B-B14F-4D97-AF65-F5344CB8AC3E}">
        <p14:creationId xmlns:p14="http://schemas.microsoft.com/office/powerpoint/2010/main" val="1391831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98E396-0DED-4E62-8E6D-6F1A2BC37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9DFC699-AC63-4822-8BFC-13BE1B6784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" y="537099"/>
            <a:ext cx="12187297" cy="5783802"/>
          </a:xfrm>
        </p:spPr>
      </p:pic>
    </p:spTree>
    <p:extLst>
      <p:ext uri="{BB962C8B-B14F-4D97-AF65-F5344CB8AC3E}">
        <p14:creationId xmlns:p14="http://schemas.microsoft.com/office/powerpoint/2010/main" val="1450348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952856-531D-4D5B-AE14-B1D62389D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2360455-F6E4-4799-9A0B-2DDB452C6F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814" y="0"/>
            <a:ext cx="8826371" cy="6858000"/>
          </a:xfrm>
        </p:spPr>
      </p:pic>
    </p:spTree>
    <p:extLst>
      <p:ext uri="{BB962C8B-B14F-4D97-AF65-F5344CB8AC3E}">
        <p14:creationId xmlns:p14="http://schemas.microsoft.com/office/powerpoint/2010/main" val="2847930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24D093-C4EC-41AF-A18C-E9A85F7AD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60BAA25-A3EA-46C1-9890-6178B2EA6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3013"/>
            <a:ext cx="12187524" cy="6351973"/>
          </a:xfrm>
        </p:spPr>
      </p:pic>
    </p:spTree>
    <p:extLst>
      <p:ext uri="{BB962C8B-B14F-4D97-AF65-F5344CB8AC3E}">
        <p14:creationId xmlns:p14="http://schemas.microsoft.com/office/powerpoint/2010/main" val="3612748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5D9BD4-C5EE-4CEE-B5EC-A4F3CB15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761B0D3-71BA-458F-A3FC-FC92E1BEA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336" y="0"/>
            <a:ext cx="9483327" cy="6858000"/>
          </a:xfrm>
        </p:spPr>
      </p:pic>
    </p:spTree>
    <p:extLst>
      <p:ext uri="{BB962C8B-B14F-4D97-AF65-F5344CB8AC3E}">
        <p14:creationId xmlns:p14="http://schemas.microsoft.com/office/powerpoint/2010/main" val="1565169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9A0B81-2BD6-4DCB-8059-D2C005ED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D84AFAE-6782-4709-BD72-FCB5C5A194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" y="257452"/>
            <a:ext cx="12170490" cy="6343095"/>
          </a:xfrm>
        </p:spPr>
      </p:pic>
    </p:spTree>
    <p:extLst>
      <p:ext uri="{BB962C8B-B14F-4D97-AF65-F5344CB8AC3E}">
        <p14:creationId xmlns:p14="http://schemas.microsoft.com/office/powerpoint/2010/main" val="76561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7F03B2-66BD-4676-928B-93B924D65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783C484-D603-4E10-A2F6-5DEF469E4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7099"/>
            <a:ext cx="12187297" cy="5783802"/>
          </a:xfrm>
        </p:spPr>
      </p:pic>
    </p:spTree>
    <p:extLst>
      <p:ext uri="{BB962C8B-B14F-4D97-AF65-F5344CB8AC3E}">
        <p14:creationId xmlns:p14="http://schemas.microsoft.com/office/powerpoint/2010/main" val="634160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6FA801-D4EE-405F-B3F8-9C8182F30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BFAA027-7512-4588-AB03-B6328526E1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26" y="0"/>
            <a:ext cx="10105748" cy="6861438"/>
          </a:xfrm>
        </p:spPr>
      </p:pic>
    </p:spTree>
    <p:extLst>
      <p:ext uri="{BB962C8B-B14F-4D97-AF65-F5344CB8AC3E}">
        <p14:creationId xmlns:p14="http://schemas.microsoft.com/office/powerpoint/2010/main" val="3483227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B69C35-2F3B-47A7-988D-39EE68EA5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7A84BD9-4805-41EC-9216-A807B0624C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-21634"/>
            <a:ext cx="11353800" cy="6879634"/>
          </a:xfrm>
        </p:spPr>
      </p:pic>
    </p:spTree>
    <p:extLst>
      <p:ext uri="{BB962C8B-B14F-4D97-AF65-F5344CB8AC3E}">
        <p14:creationId xmlns:p14="http://schemas.microsoft.com/office/powerpoint/2010/main" val="1741870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C3F137-11C8-4A1F-8D53-478342E6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5A266E5-EFB3-4F85-A388-157C706872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" y="0"/>
            <a:ext cx="12058835" cy="6855482"/>
          </a:xfrm>
        </p:spPr>
      </p:pic>
    </p:spTree>
    <p:extLst>
      <p:ext uri="{BB962C8B-B14F-4D97-AF65-F5344CB8AC3E}">
        <p14:creationId xmlns:p14="http://schemas.microsoft.com/office/powerpoint/2010/main" val="27269963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13</Words>
  <Application>Microsoft Office PowerPoint</Application>
  <PresentationFormat>Grand écran</PresentationFormat>
  <Paragraphs>7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Impact</vt:lpstr>
      <vt:lpstr>Thème Office</vt:lpstr>
      <vt:lpstr>Plantishop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Plantishop</dc:title>
  <dc:creator>Tom Boumba</dc:creator>
  <cp:lastModifiedBy>Tom Boumba</cp:lastModifiedBy>
  <cp:revision>3</cp:revision>
  <dcterms:created xsi:type="dcterms:W3CDTF">2020-12-08T22:12:16Z</dcterms:created>
  <dcterms:modified xsi:type="dcterms:W3CDTF">2020-12-08T22:34:41Z</dcterms:modified>
</cp:coreProperties>
</file>