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9D09-4110-40C9-8CCF-F6705DED995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7AAB-7F89-4DC1-AF56-C079A8B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59" y="0"/>
            <a:ext cx="3703641" cy="5845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11262" cy="58450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74359" y="-14196"/>
            <a:ext cx="2070374" cy="83526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Generates Random style and text for TextViews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9277" y="4018085"/>
            <a:ext cx="1283677" cy="4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27" idx="0"/>
            <a:endCxn id="9" idx="1"/>
          </p:cNvCxnSpPr>
          <p:nvPr/>
        </p:nvCxnSpPr>
        <p:spPr>
          <a:xfrm rot="5400000" flipH="1" flipV="1">
            <a:off x="1335414" y="79141"/>
            <a:ext cx="3614646" cy="4263243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904747" y="1638300"/>
            <a:ext cx="870863" cy="33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61122" y="1969477"/>
            <a:ext cx="870863" cy="33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048372" y="1969476"/>
            <a:ext cx="870863" cy="33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9" idx="3"/>
            <a:endCxn id="32" idx="0"/>
          </p:cNvCxnSpPr>
          <p:nvPr/>
        </p:nvCxnSpPr>
        <p:spPr>
          <a:xfrm>
            <a:off x="7344733" y="403439"/>
            <a:ext cx="2995446" cy="1234861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9" idx="3"/>
            <a:endCxn id="36" idx="0"/>
          </p:cNvCxnSpPr>
          <p:nvPr/>
        </p:nvCxnSpPr>
        <p:spPr>
          <a:xfrm>
            <a:off x="7344733" y="403439"/>
            <a:ext cx="4139071" cy="1566037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9" idx="3"/>
            <a:endCxn id="35" idx="0"/>
          </p:cNvCxnSpPr>
          <p:nvPr/>
        </p:nvCxnSpPr>
        <p:spPr>
          <a:xfrm>
            <a:off x="7344733" y="403439"/>
            <a:ext cx="1851821" cy="1566038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54723" y="3399691"/>
            <a:ext cx="2090009" cy="83526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to Activity</a:t>
            </a:r>
          </a:p>
          <a:p>
            <a:pPr algn="ctr"/>
            <a:r>
              <a:rPr lang="en-US" sz="1600" dirty="0"/>
              <a:t>playerList.class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15987" y="4018085"/>
            <a:ext cx="1283677" cy="4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>
            <a:stCxn id="77" idx="0"/>
            <a:endCxn id="76" idx="1"/>
          </p:cNvCxnSpPr>
          <p:nvPr/>
        </p:nvCxnSpPr>
        <p:spPr>
          <a:xfrm rot="5400000" flipH="1" flipV="1">
            <a:off x="3905895" y="2669258"/>
            <a:ext cx="200759" cy="2496897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274358" y="1123766"/>
            <a:ext cx="2070375" cy="83526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Change to Activity</a:t>
            </a:r>
          </a:p>
          <a:p>
            <a:pPr algn="ctr"/>
            <a:r>
              <a:rPr lang="en-US" sz="1600" dirty="0"/>
              <a:t>pokemon_list.class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89412" y="52755"/>
            <a:ext cx="932438" cy="320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urved Connector 91"/>
          <p:cNvCxnSpPr>
            <a:stCxn id="90" idx="2"/>
            <a:endCxn id="89" idx="1"/>
          </p:cNvCxnSpPr>
          <p:nvPr/>
        </p:nvCxnSpPr>
        <p:spPr>
          <a:xfrm rot="16200000" flipH="1">
            <a:off x="2981130" y="-751827"/>
            <a:ext cx="1167728" cy="3418727"/>
          </a:xfrm>
          <a:prstGeom prst="curvedConnector2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274359" y="2261728"/>
            <a:ext cx="2070374" cy="83526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Hide Buttons and TextViews</a:t>
            </a:r>
          </a:p>
        </p:txBody>
      </p:sp>
      <p:sp>
        <p:nvSpPr>
          <p:cNvPr id="99" name="Oval 98"/>
          <p:cNvSpPr/>
          <p:nvPr/>
        </p:nvSpPr>
        <p:spPr>
          <a:xfrm>
            <a:off x="1729329" y="2831687"/>
            <a:ext cx="252603" cy="3007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urved Connector 100"/>
          <p:cNvCxnSpPr>
            <a:stCxn id="99" idx="7"/>
            <a:endCxn id="97" idx="1"/>
          </p:cNvCxnSpPr>
          <p:nvPr/>
        </p:nvCxnSpPr>
        <p:spPr>
          <a:xfrm rot="5400000" flipH="1" flipV="1">
            <a:off x="3511466" y="1112836"/>
            <a:ext cx="196366" cy="332942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274358" y="4537654"/>
            <a:ext cx="2090008" cy="83526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Exit the App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01602" y="5455603"/>
            <a:ext cx="1108056" cy="343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/>
          <p:cNvCxnSpPr>
            <a:stCxn id="113" idx="0"/>
            <a:endCxn id="105" idx="1"/>
          </p:cNvCxnSpPr>
          <p:nvPr/>
        </p:nvCxnSpPr>
        <p:spPr>
          <a:xfrm rot="5400000" flipH="1" flipV="1">
            <a:off x="3314837" y="3496082"/>
            <a:ext cx="500314" cy="3418728"/>
          </a:xfrm>
          <a:prstGeom prst="curvedConnector2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667000" cy="532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0"/>
            <a:ext cx="2667000" cy="532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-3"/>
            <a:ext cx="2667000" cy="53244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942858" y="1171748"/>
            <a:ext cx="1543783" cy="298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 Database while EditText field and Spinner position align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06208" y="334108"/>
            <a:ext cx="782515" cy="1846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67241" y="334108"/>
            <a:ext cx="782515" cy="1846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67242" y="4715608"/>
            <a:ext cx="782515" cy="1846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4741" y="4715608"/>
            <a:ext cx="782515" cy="1846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705358" y="1171747"/>
            <a:ext cx="1543783" cy="298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Preventing Insertion if the name already exists while the EditText field and Spinner position do not align</a:t>
            </a:r>
          </a:p>
        </p:txBody>
      </p:sp>
      <p:cxnSp>
        <p:nvCxnSpPr>
          <p:cNvPr id="44" name="Curved Connector 43"/>
          <p:cNvCxnSpPr>
            <a:stCxn id="16" idx="2"/>
            <a:endCxn id="42" idx="0"/>
          </p:cNvCxnSpPr>
          <p:nvPr/>
        </p:nvCxnSpPr>
        <p:spPr>
          <a:xfrm rot="5400000">
            <a:off x="9341375" y="-345378"/>
            <a:ext cx="653001" cy="238124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7" idx="0"/>
            <a:endCxn id="42" idx="2"/>
          </p:cNvCxnSpPr>
          <p:nvPr/>
        </p:nvCxnSpPr>
        <p:spPr>
          <a:xfrm rot="16200000" flipV="1">
            <a:off x="9386431" y="3243539"/>
            <a:ext cx="562889" cy="238125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5" idx="2"/>
            <a:endCxn id="11" idx="0"/>
          </p:cNvCxnSpPr>
          <p:nvPr/>
        </p:nvCxnSpPr>
        <p:spPr>
          <a:xfrm rot="5400000">
            <a:off x="4579607" y="-346111"/>
            <a:ext cx="653002" cy="2382716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8" idx="0"/>
            <a:endCxn id="11" idx="2"/>
          </p:cNvCxnSpPr>
          <p:nvPr/>
        </p:nvCxnSpPr>
        <p:spPr>
          <a:xfrm rot="16200000" flipV="1">
            <a:off x="4623931" y="3243539"/>
            <a:ext cx="562888" cy="238124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76" y="0"/>
            <a:ext cx="3734124" cy="588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34124" cy="5837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837425"/>
            <a:ext cx="3734124" cy="756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playerList.java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activity_player_list.xml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PlayerList.db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57876" y="5883150"/>
            <a:ext cx="3734124" cy="737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pokemon_list.java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Layout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activity_pokemon_list.xm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PlayerImageDB.db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6439" y="2804246"/>
            <a:ext cx="228933" cy="22893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04032" y="2804245"/>
            <a:ext cx="228933" cy="2289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52130" y="211016"/>
            <a:ext cx="1887740" cy="7473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Spinner population from Rows</a:t>
            </a:r>
          </a:p>
        </p:txBody>
      </p:sp>
      <p:cxnSp>
        <p:nvCxnSpPr>
          <p:cNvPr id="14" name="Curved Connector 13"/>
          <p:cNvCxnSpPr>
            <a:stCxn id="10" idx="6"/>
            <a:endCxn id="12" idx="1"/>
          </p:cNvCxnSpPr>
          <p:nvPr/>
        </p:nvCxnSpPr>
        <p:spPr>
          <a:xfrm flipV="1">
            <a:off x="3385372" y="584689"/>
            <a:ext cx="1766758" cy="2334024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52130" y="4873500"/>
            <a:ext cx="1887740" cy="7180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Spinner population from Tables</a:t>
            </a:r>
          </a:p>
        </p:txBody>
      </p:sp>
      <p:cxnSp>
        <p:nvCxnSpPr>
          <p:cNvPr id="17" name="Curved Connector 16"/>
          <p:cNvCxnSpPr>
            <a:stCxn id="11" idx="2"/>
            <a:endCxn id="15" idx="3"/>
          </p:cNvCxnSpPr>
          <p:nvPr/>
        </p:nvCxnSpPr>
        <p:spPr>
          <a:xfrm rot="10800000" flipV="1">
            <a:off x="7039870" y="2918711"/>
            <a:ext cx="1764162" cy="2313807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3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42" y="0"/>
            <a:ext cx="3673158" cy="583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1" y="0"/>
            <a:ext cx="3688400" cy="586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88400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80779" cy="588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59" y="7621"/>
            <a:ext cx="3703641" cy="58679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2310" y="101603"/>
            <a:ext cx="2364509" cy="84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the Image</a:t>
            </a:r>
          </a:p>
          <a:p>
            <a:pPr algn="ctr"/>
            <a:r>
              <a:rPr lang="en-US" dirty="0"/>
              <a:t> in the Internal Folder of the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91491"/>
            <a:ext cx="858982" cy="1754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 flipV="1">
            <a:off x="858982" y="1274619"/>
            <a:ext cx="2078182" cy="4618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7164" y="951348"/>
            <a:ext cx="743614" cy="646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02311" y="1603116"/>
            <a:ext cx="2364509" cy="84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 the Icon to add to the Grid</a:t>
            </a:r>
          </a:p>
        </p:txBody>
      </p:sp>
      <p:cxnSp>
        <p:nvCxnSpPr>
          <p:cNvPr id="12" name="Curved Connector 11"/>
          <p:cNvCxnSpPr>
            <a:stCxn id="10" idx="3"/>
            <a:endCxn id="11" idx="1"/>
          </p:cNvCxnSpPr>
          <p:nvPr/>
        </p:nvCxnSpPr>
        <p:spPr>
          <a:xfrm>
            <a:off x="3680778" y="1274620"/>
            <a:ext cx="1221533" cy="753369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0" idx="3"/>
            <a:endCxn id="4" idx="1"/>
          </p:cNvCxnSpPr>
          <p:nvPr/>
        </p:nvCxnSpPr>
        <p:spPr>
          <a:xfrm flipV="1">
            <a:off x="3680778" y="526476"/>
            <a:ext cx="1221532" cy="748144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1" idx="2"/>
            <a:endCxn id="3" idx="1"/>
          </p:cNvCxnSpPr>
          <p:nvPr/>
        </p:nvCxnSpPr>
        <p:spPr>
          <a:xfrm rot="16200000" flipH="1">
            <a:off x="7042106" y="1495321"/>
            <a:ext cx="488713" cy="2403793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2312" y="3957573"/>
            <a:ext cx="2364509" cy="1428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the text is changed the code compares the string in order to find the matching image</a:t>
            </a:r>
          </a:p>
        </p:txBody>
      </p:sp>
      <p:cxnSp>
        <p:nvCxnSpPr>
          <p:cNvPr id="27" name="Curved Connector 26"/>
          <p:cNvCxnSpPr>
            <a:stCxn id="26" idx="1"/>
            <a:endCxn id="5" idx="2"/>
          </p:cNvCxnSpPr>
          <p:nvPr/>
        </p:nvCxnSpPr>
        <p:spPr>
          <a:xfrm rot="10800000">
            <a:off x="429492" y="1366982"/>
            <a:ext cx="4472821" cy="3305006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1"/>
            <a:endCxn id="10" idx="2"/>
          </p:cNvCxnSpPr>
          <p:nvPr/>
        </p:nvCxnSpPr>
        <p:spPr>
          <a:xfrm rot="10800000">
            <a:off x="3308972" y="1597892"/>
            <a:ext cx="1593341" cy="3074096"/>
          </a:xfrm>
          <a:prstGeom prst="curvedConnector2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3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4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139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Selefos</dc:creator>
  <cp:lastModifiedBy>Selefos</cp:lastModifiedBy>
  <cp:revision>26</cp:revision>
  <dcterms:created xsi:type="dcterms:W3CDTF">2020-08-28T20:08:31Z</dcterms:created>
  <dcterms:modified xsi:type="dcterms:W3CDTF">2020-09-02T00:36:19Z</dcterms:modified>
</cp:coreProperties>
</file>