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e0f537f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e0f537f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e0f537f9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e0f537f9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e0f537f9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e0f537f9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8 </a:t>
            </a:r>
            <a:r>
              <a:rPr lang="es"/>
              <a:t>golden rules of interface design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Applied to Boking.com and Trivago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121275" y="4240650"/>
            <a:ext cx="482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Gerardo León Quintana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José Gabriel Reyes Rodríguez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Accessibility</a:t>
            </a:r>
            <a:r>
              <a:rPr lang="es"/>
              <a:t> Study - Kiviat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00" y="2036275"/>
            <a:ext cx="4468200" cy="17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0" l="2123" r="0" t="1903"/>
          <a:stretch/>
        </p:blipFill>
        <p:spPr>
          <a:xfrm>
            <a:off x="5214925" y="1432125"/>
            <a:ext cx="3426925" cy="2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Study - SUS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0" y="1656625"/>
            <a:ext cx="8113924" cy="2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897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