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9" r:id="rId3"/>
    <p:sldId id="270" r:id="rId4"/>
    <p:sldId id="267" r:id="rId5"/>
    <p:sldId id="268" r:id="rId6"/>
    <p:sldId id="26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a" initials="A" lastIdx="1" clrIdx="0">
    <p:extLst>
      <p:ext uri="{19B8F6BF-5375-455C-9EA6-DF929625EA0E}">
        <p15:presenceInfo xmlns:p15="http://schemas.microsoft.com/office/powerpoint/2012/main" userId="50a7564f084239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56855-F263-4882-8928-ED9D8BFEB092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8E63C-0055-453A-B953-C6AA4F3A43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40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8673-6FE5-41AA-85BA-67CFAED3B523}" type="datetime1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F26F-271F-485F-A45D-5FA53F3AE3E8}" type="datetime1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95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1D3E-204E-4E06-95F7-EE7445AEFB8C}" type="datetime1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3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B6AC-CE9A-4A32-8F59-5E9C1D9C1993}" type="datetime1">
              <a:rPr lang="ru-RU" smtClean="0"/>
              <a:t>19.03.2024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44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AB2B-0CF5-41CF-B53A-08088B79B188}" type="datetime1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84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7638-6CA9-489E-A9D7-972DD867C21C}" type="datetime1">
              <a:rPr lang="ru-RU" smtClean="0"/>
              <a:t>19.03.2024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8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9027-B995-490F-89F1-D0A79CE35FA5}" type="datetime1">
              <a:rPr lang="ru-RU" smtClean="0"/>
              <a:t>19.03.2024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8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4619-B5D1-45A3-B3EA-084A772A69B6}" type="datetime1">
              <a:rPr lang="ru-RU" smtClean="0"/>
              <a:t>19.03.2024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65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585C-999E-479D-ABED-2E221D6ECAE3}" type="datetime1">
              <a:rPr lang="ru-RU" smtClean="0"/>
              <a:t>19.03.2024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75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6D17-9A36-49C7-B6D7-82E62C8DFFDF}" type="datetime1">
              <a:rPr lang="ru-RU" smtClean="0"/>
              <a:t>19.03.2024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0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93CB876-0637-4E68-BC87-ED466FBA8268}" type="datetime1">
              <a:rPr lang="ru-RU" smtClean="0"/>
              <a:t>19.03.2024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05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47199A-6EDF-41EF-B1E2-40B1491D20A2}" type="datetime1">
              <a:rPr lang="ru-RU" smtClean="0"/>
              <a:t>19.03.2024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756C45-0FAF-4D63-A348-220A926B4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50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Excel: </a:t>
            </a:r>
            <a:r>
              <a:rPr lang="ru-RU" dirty="0"/>
              <a:t>Закрепление областей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1800" dirty="0" smtClean="0"/>
              <a:t>Выполнил</a:t>
            </a:r>
            <a:r>
              <a:rPr lang="ru-RU" sz="1800" dirty="0"/>
              <a:t>и</a:t>
            </a:r>
            <a:r>
              <a:rPr lang="ru-RU" sz="1800" dirty="0" smtClean="0"/>
              <a:t>: Головина </a:t>
            </a:r>
            <a:r>
              <a:rPr lang="ru-RU" sz="1800" dirty="0" smtClean="0"/>
              <a:t>Алла </a:t>
            </a:r>
            <a:r>
              <a:rPr lang="ru-RU" sz="1800" dirty="0" smtClean="0"/>
              <a:t>Дмитриевна</a:t>
            </a:r>
          </a:p>
          <a:p>
            <a:r>
              <a:rPr lang="ru-RU" sz="1800" dirty="0" smtClean="0"/>
              <a:t>Николаенко Артём Максимович</a:t>
            </a:r>
            <a:endParaRPr lang="ru-RU" sz="1800" dirty="0" smtClean="0"/>
          </a:p>
          <a:p>
            <a:r>
              <a:rPr lang="ru-RU" sz="1800" dirty="0" smtClean="0"/>
              <a:t>ЮФУ </a:t>
            </a:r>
            <a:r>
              <a:rPr lang="ru-RU" sz="1800" dirty="0" err="1" smtClean="0"/>
              <a:t>ИММиКН</a:t>
            </a:r>
            <a:r>
              <a:rPr lang="ru-RU" sz="1800" dirty="0" smtClean="0"/>
              <a:t> </a:t>
            </a:r>
          </a:p>
          <a:p>
            <a:r>
              <a:rPr lang="ru-RU" sz="1800" dirty="0" smtClean="0"/>
              <a:t>ПМИ-21</a:t>
            </a:r>
          </a:p>
          <a:p>
            <a:r>
              <a:rPr lang="ru-RU" sz="1800" dirty="0" smtClean="0"/>
              <a:t>Научный руководитель: Пустовалова Ольга Геннадиевна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687568" y="6281928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2024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8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4288" y="283464"/>
            <a:ext cx="7363968" cy="717804"/>
          </a:xfrm>
        </p:spPr>
        <p:txBody>
          <a:bodyPr>
            <a:normAutofit fontScale="90000"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32689" y="1570905"/>
            <a:ext cx="3813047" cy="3890772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u-RU" sz="2800" kern="1400" spc="100" dirty="0"/>
              <a:t>Закрепление областей может быть полезно, если возникает необходимость постоянно видеть определенные строки или столбцы на рабочем листе.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82" t="29041" r="45928" b="14316"/>
          <a:stretch/>
        </p:blipFill>
        <p:spPr>
          <a:xfrm>
            <a:off x="4853933" y="1570905"/>
            <a:ext cx="6293040" cy="374158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2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4288" y="283464"/>
            <a:ext cx="7363968" cy="717804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закрепить строки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88136" y="1398313"/>
            <a:ext cx="3657600" cy="179294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endParaRPr lang="ru-RU" sz="2000" kern="1400" spc="1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t="3545" r="29127" b="42416"/>
          <a:stretch/>
        </p:blipFill>
        <p:spPr>
          <a:xfrm>
            <a:off x="1247794" y="1667018"/>
            <a:ext cx="9899178" cy="424567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4288" y="283464"/>
            <a:ext cx="7363968" cy="717804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закрепить </a:t>
            </a:r>
            <a:r>
              <a:rPr lang="ru-RU" dirty="0" smtClean="0"/>
              <a:t>столбцы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88136" y="1627819"/>
            <a:ext cx="3657600" cy="179294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kern="1400" spc="100" dirty="0" smtClean="0"/>
              <a:t>Для </a:t>
            </a:r>
            <a:r>
              <a:rPr lang="ru-RU" sz="2400" kern="1400" spc="100" dirty="0"/>
              <a:t>того, чтобы закрепить столбец, необходимо выделите столбец справа от него. </a:t>
            </a:r>
            <a:r>
              <a:rPr lang="ru-RU" sz="2400" kern="1400" spc="100" dirty="0" smtClean="0"/>
              <a:t>Откройте </a:t>
            </a:r>
            <a:r>
              <a:rPr lang="ru-RU" sz="2400" kern="1400" spc="100" dirty="0"/>
              <a:t>вкладку Вид на Ленте. </a:t>
            </a:r>
            <a:r>
              <a:rPr lang="ru-RU" sz="2400" kern="1400" spc="100" dirty="0" smtClean="0"/>
              <a:t>Нажмите </a:t>
            </a:r>
            <a:r>
              <a:rPr lang="ru-RU" sz="2400" kern="1400" spc="100" dirty="0"/>
              <a:t>команду Закрепить области и из раскрывающегося меню выберите одноименный пункт. </a:t>
            </a:r>
          </a:p>
          <a:p>
            <a:endParaRPr lang="ru-RU" sz="2000" dirty="0"/>
          </a:p>
          <a:p>
            <a:pPr marL="0" indent="0" fontAlgn="base">
              <a:buNone/>
            </a:pPr>
            <a:r>
              <a:rPr lang="ru-RU" sz="2000" dirty="0" smtClean="0"/>
              <a:t>.</a:t>
            </a:r>
            <a:r>
              <a:rPr lang="ru-RU" sz="2000" dirty="0"/>
              <a:t> </a:t>
            </a:r>
          </a:p>
          <a:p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23571" r="28969" b="32822"/>
          <a:stretch/>
        </p:blipFill>
        <p:spPr>
          <a:xfrm>
            <a:off x="5187296" y="1627819"/>
            <a:ext cx="5887104" cy="458328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29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4288" y="283464"/>
            <a:ext cx="7363968" cy="717804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одновременно закрепить строку и столбец 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89153" y="1741496"/>
            <a:ext cx="3265134" cy="179294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u-RU" sz="2800" kern="1400" spc="100" dirty="0" smtClean="0"/>
              <a:t>Чтобы </a:t>
            </a:r>
            <a:r>
              <a:rPr lang="ru-RU" sz="2800" kern="1400" spc="100" dirty="0"/>
              <a:t>одновременно закрепить строку и столбец, нужно закрепить область, которая расположена под строкой, справа от </a:t>
            </a:r>
            <a:r>
              <a:rPr lang="ru-RU" sz="2800" kern="1400" spc="100" dirty="0" smtClean="0"/>
              <a:t>столбца</a:t>
            </a:r>
            <a:r>
              <a:rPr lang="ru-RU" sz="2200" kern="1400" spc="100" dirty="0" smtClean="0"/>
              <a:t>.</a:t>
            </a:r>
            <a:r>
              <a:rPr lang="ru-RU" sz="2200" kern="1400" spc="100" dirty="0"/>
              <a:t> </a:t>
            </a:r>
          </a:p>
          <a:p>
            <a:endParaRPr lang="ru-RU" sz="2200" kern="1400" spc="1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3422" t="3608" r="29127" b="38951"/>
          <a:stretch/>
        </p:blipFill>
        <p:spPr>
          <a:xfrm>
            <a:off x="5109029" y="1741496"/>
            <a:ext cx="5950857" cy="405200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9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4288" y="283464"/>
            <a:ext cx="7363968" cy="717804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Снять закрепление областей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392" r="28732" b="36067"/>
          <a:stretch/>
        </p:blipFill>
        <p:spPr>
          <a:xfrm>
            <a:off x="1117600" y="1308990"/>
            <a:ext cx="9885971" cy="496118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4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9424" y="2830068"/>
            <a:ext cx="7729728" cy="1188720"/>
          </a:xfrm>
        </p:spPr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6C45-0FAF-4D63-A348-220A926B4B5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1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694</TotalTime>
  <Words>102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Gill Sans MT</vt:lpstr>
      <vt:lpstr>Parcel</vt:lpstr>
      <vt:lpstr>Excel: Закрепление областей </vt:lpstr>
      <vt:lpstr>введение</vt:lpstr>
      <vt:lpstr>Как закрепить строки</vt:lpstr>
      <vt:lpstr>Как закрепить столбцы</vt:lpstr>
      <vt:lpstr>Как одновременно закрепить строку и столбец </vt:lpstr>
      <vt:lpstr>Как Снять закрепление областей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Excel: Закрепление областей</dc:title>
  <dc:creator>Alla</dc:creator>
  <cp:lastModifiedBy>Alla</cp:lastModifiedBy>
  <cp:revision>17</cp:revision>
  <dcterms:created xsi:type="dcterms:W3CDTF">2024-03-14T13:24:22Z</dcterms:created>
  <dcterms:modified xsi:type="dcterms:W3CDTF">2024-03-18T21:42:31Z</dcterms:modified>
</cp:coreProperties>
</file>