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theme/theme2.xml" ContentType="application/vnd.openxmlformats-officedocument.theme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86" r:id="rId2"/>
    <p:sldMasterId id="2147483850" r:id="rId3"/>
  </p:sldMasterIdLst>
  <p:sldIdLst>
    <p:sldId id="258" r:id="rId4"/>
    <p:sldId id="1035" r:id="rId5"/>
    <p:sldId id="743" r:id="rId6"/>
    <p:sldId id="1108" r:id="rId7"/>
    <p:sldId id="1056" r:id="rId8"/>
    <p:sldId id="1057" r:id="rId9"/>
    <p:sldId id="745" r:id="rId10"/>
    <p:sldId id="3324" r:id="rId11"/>
    <p:sldId id="113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F05CD79D-A215-4711-8910-3D1B6C4B2768}">
          <p14:sldIdLst>
            <p14:sldId id="258"/>
          </p14:sldIdLst>
        </p14:section>
        <p14:section name="Agenda" id="{CB139998-EA54-4D7A-9C61-AC5332A43B94}">
          <p14:sldIdLst>
            <p14:sldId id="1035"/>
          </p14:sldIdLst>
        </p14:section>
        <p14:section name="Project Summary" id="{EF0F77A2-15B1-4864-8CB7-015AD763C490}">
          <p14:sldIdLst/>
        </p14:section>
        <p14:section name="Problems" id="{26546651-0DFF-4FFA-A81D-FDB711A37826}">
          <p14:sldIdLst>
            <p14:sldId id="743"/>
          </p14:sldIdLst>
        </p14:section>
        <p14:section name="Solutions" id="{2A81ED4E-520F-47AA-9EA0-9EB99084A815}">
          <p14:sldIdLst>
            <p14:sldId id="1108"/>
          </p14:sldIdLst>
        </p14:section>
        <p14:section name="Services" id="{3CB923E9-D2C1-47C1-887E-8136C7FE3B86}">
          <p14:sldIdLst/>
        </p14:section>
        <p14:section name="Goals" id="{144BB41C-8CE8-49AF-8CBB-4EF4D1788025}">
          <p14:sldIdLst/>
        </p14:section>
        <p14:section name="Project Timeline" id="{C6507724-0BEC-4B3C-9345-909232E7E865}">
          <p14:sldIdLst/>
        </p14:section>
        <p14:section name="Budget" id="{1A614BEB-16F8-4B42-90E2-9A658F732017}">
          <p14:sldIdLst/>
        </p14:section>
        <p14:section name="Project Benefits" id="{F96BA060-A7F8-455C-B45C-F39FE4572004}">
          <p14:sldIdLst>
            <p14:sldId id="1056"/>
            <p14:sldId id="1057"/>
            <p14:sldId id="745"/>
            <p14:sldId id="3324"/>
            <p14:sldId id="1130"/>
          </p14:sldIdLst>
        </p14:section>
        <p14:section name="Portfolio" id="{0C50B2A9-BFAB-42A0-82E3-157544978ED8}">
          <p14:sldIdLst/>
        </p14:section>
        <p14:section name="Clients and Testimonials" id="{630B08F3-EE94-4CF5-AEF3-6B6AD5459A0B}">
          <p14:sldIdLst/>
        </p14:section>
        <p14:section name="Team" id="{03BABC2A-CCF3-4317-99B8-FCBB874BFA09}">
          <p14:sldIdLst/>
        </p14:section>
        <p14:section name="Project Process" id="{30D88B82-1D6A-4044-A596-D0140272678E}">
          <p14:sldIdLst/>
        </p14:section>
        <p14:section name="Project Strategy" id="{C6D884BE-B8FC-4D40-AF7D-897C1A7610E8}">
          <p14:sldIdLst/>
        </p14:section>
        <p14:section name="Action Plan" id="{3A333F8A-EEC2-45D4-BA27-688E8F7E6336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1" autoAdjust="0"/>
    <p:restoredTop sz="94660"/>
  </p:normalViewPr>
  <p:slideViewPr>
    <p:cSldViewPr snapToGrid="0" showGuides="1">
      <p:cViewPr varScale="1">
        <p:scale>
          <a:sx n="111" d="100"/>
          <a:sy n="111" d="100"/>
        </p:scale>
        <p:origin x="306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9891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ant Image -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2017EF56-0B7F-4B44-8B44-C283C04C9854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669942" y="0"/>
            <a:ext cx="7522058" cy="6858000"/>
          </a:xfrm>
          <a:custGeom>
            <a:avLst/>
            <a:gdLst>
              <a:gd name="connsiteX0" fmla="*/ 2841201 w 7522058"/>
              <a:gd name="connsiteY0" fmla="*/ 0 h 6858000"/>
              <a:gd name="connsiteX1" fmla="*/ 7522058 w 7522058"/>
              <a:gd name="connsiteY1" fmla="*/ 0 h 6858000"/>
              <a:gd name="connsiteX2" fmla="*/ 7522058 w 7522058"/>
              <a:gd name="connsiteY2" fmla="*/ 6858000 h 6858000"/>
              <a:gd name="connsiteX3" fmla="*/ 0 w 752205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22058" h="6858000">
                <a:moveTo>
                  <a:pt x="2841201" y="0"/>
                </a:moveTo>
                <a:lnTo>
                  <a:pt x="7522058" y="0"/>
                </a:lnTo>
                <a:lnTo>
                  <a:pt x="7522058" y="6858000"/>
                </a:lnTo>
                <a:lnTo>
                  <a:pt x="0" y="6858000"/>
                </a:lnTo>
                <a:close/>
              </a:path>
            </a:pathLst>
          </a:cu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MY" dirty="0"/>
              <a:t>Insert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4028519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vice Mockup - Page Titl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CDC30AC0-F60B-48F3-AF96-3C76B04353F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1180618" y="1741505"/>
            <a:ext cx="6910086" cy="3872217"/>
          </a:xfrm>
          <a:prstGeom prst="rect">
            <a:avLst/>
          </a:pr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Insert your image here</a:t>
            </a:r>
            <a:endParaRPr lang="en-MY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586B0A44-C28F-4A11-8B5D-8E3838A0900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71728"/>
            <a:ext cx="10515600" cy="886732"/>
          </a:xfrm>
          <a:prstGeom prst="rect">
            <a:avLst/>
          </a:prstGeom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Insert your main title here</a:t>
            </a:r>
            <a:endParaRPr lang="en-MY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45C18F5C-6002-4930-B5D3-8193C946F9C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1051062"/>
            <a:ext cx="9144000" cy="4365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Insert your awesome subtitle here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748243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Watch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86B0A44-C28F-4A11-8B5D-8E3838A0900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71728"/>
            <a:ext cx="10515600" cy="886732"/>
          </a:xfrm>
          <a:prstGeom prst="rect">
            <a:avLst/>
          </a:prstGeom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Insert your main title here</a:t>
            </a:r>
            <a:endParaRPr lang="en-MY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45C18F5C-6002-4930-B5D3-8193C946F9C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1051062"/>
            <a:ext cx="9144000" cy="4365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Insert your awesome subtitle here</a:t>
            </a:r>
            <a:endParaRPr lang="en-MY" dirty="0"/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BDAC8895-349F-4412-ADA2-C933204DF6B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058464" y="2724486"/>
            <a:ext cx="1463040" cy="1783080"/>
          </a:xfrm>
          <a:custGeom>
            <a:avLst/>
            <a:gdLst>
              <a:gd name="connsiteX0" fmla="*/ 227885 w 1463040"/>
              <a:gd name="connsiteY0" fmla="*/ 0 h 1783080"/>
              <a:gd name="connsiteX1" fmla="*/ 1235155 w 1463040"/>
              <a:gd name="connsiteY1" fmla="*/ 0 h 1783080"/>
              <a:gd name="connsiteX2" fmla="*/ 1265711 w 1463040"/>
              <a:gd name="connsiteY2" fmla="*/ 3080 h 1783080"/>
              <a:gd name="connsiteX3" fmla="*/ 1458566 w 1463040"/>
              <a:gd name="connsiteY3" fmla="*/ 195936 h 1783080"/>
              <a:gd name="connsiteX4" fmla="*/ 1463040 w 1463040"/>
              <a:gd name="connsiteY4" fmla="*/ 240319 h 1783080"/>
              <a:gd name="connsiteX5" fmla="*/ 1463040 w 1463040"/>
              <a:gd name="connsiteY5" fmla="*/ 1542761 h 1783080"/>
              <a:gd name="connsiteX6" fmla="*/ 1458566 w 1463040"/>
              <a:gd name="connsiteY6" fmla="*/ 1587144 h 1783080"/>
              <a:gd name="connsiteX7" fmla="*/ 1265711 w 1463040"/>
              <a:gd name="connsiteY7" fmla="*/ 1780000 h 1783080"/>
              <a:gd name="connsiteX8" fmla="*/ 1235155 w 1463040"/>
              <a:gd name="connsiteY8" fmla="*/ 1783080 h 1783080"/>
              <a:gd name="connsiteX9" fmla="*/ 227885 w 1463040"/>
              <a:gd name="connsiteY9" fmla="*/ 1783080 h 1783080"/>
              <a:gd name="connsiteX10" fmla="*/ 197330 w 1463040"/>
              <a:gd name="connsiteY10" fmla="*/ 1780000 h 1783080"/>
              <a:gd name="connsiteX11" fmla="*/ 4474 w 1463040"/>
              <a:gd name="connsiteY11" fmla="*/ 1587144 h 1783080"/>
              <a:gd name="connsiteX12" fmla="*/ 0 w 1463040"/>
              <a:gd name="connsiteY12" fmla="*/ 1542761 h 1783080"/>
              <a:gd name="connsiteX13" fmla="*/ 0 w 1463040"/>
              <a:gd name="connsiteY13" fmla="*/ 240319 h 1783080"/>
              <a:gd name="connsiteX14" fmla="*/ 4474 w 1463040"/>
              <a:gd name="connsiteY14" fmla="*/ 195936 h 1783080"/>
              <a:gd name="connsiteX15" fmla="*/ 197330 w 1463040"/>
              <a:gd name="connsiteY15" fmla="*/ 3080 h 178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463040" h="1783080">
                <a:moveTo>
                  <a:pt x="227885" y="0"/>
                </a:moveTo>
                <a:lnTo>
                  <a:pt x="1235155" y="0"/>
                </a:lnTo>
                <a:lnTo>
                  <a:pt x="1265711" y="3080"/>
                </a:lnTo>
                <a:cubicBezTo>
                  <a:pt x="1362513" y="22889"/>
                  <a:pt x="1438757" y="99133"/>
                  <a:pt x="1458566" y="195936"/>
                </a:cubicBezTo>
                <a:lnTo>
                  <a:pt x="1463040" y="240319"/>
                </a:lnTo>
                <a:lnTo>
                  <a:pt x="1463040" y="1542761"/>
                </a:lnTo>
                <a:lnTo>
                  <a:pt x="1458566" y="1587144"/>
                </a:lnTo>
                <a:cubicBezTo>
                  <a:pt x="1438757" y="1683947"/>
                  <a:pt x="1362513" y="1760191"/>
                  <a:pt x="1265711" y="1780000"/>
                </a:cubicBezTo>
                <a:lnTo>
                  <a:pt x="1235155" y="1783080"/>
                </a:lnTo>
                <a:lnTo>
                  <a:pt x="227885" y="1783080"/>
                </a:lnTo>
                <a:lnTo>
                  <a:pt x="197330" y="1780000"/>
                </a:lnTo>
                <a:cubicBezTo>
                  <a:pt x="100527" y="1760191"/>
                  <a:pt x="24283" y="1683947"/>
                  <a:pt x="4474" y="1587144"/>
                </a:cubicBezTo>
                <a:lnTo>
                  <a:pt x="0" y="1542761"/>
                </a:lnTo>
                <a:lnTo>
                  <a:pt x="0" y="240319"/>
                </a:lnTo>
                <a:lnTo>
                  <a:pt x="4474" y="195936"/>
                </a:lnTo>
                <a:cubicBezTo>
                  <a:pt x="24283" y="99133"/>
                  <a:pt x="100527" y="22889"/>
                  <a:pt x="197330" y="3080"/>
                </a:cubicBezTo>
                <a:close/>
              </a:path>
            </a:pathLst>
          </a:cu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Insert your image here</a:t>
            </a:r>
            <a:endParaRPr lang="en-MY" dirty="0"/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E1A3559F-4A5C-4B81-9640-31BF6C96A65A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827671" y="2724486"/>
            <a:ext cx="1463040" cy="1783080"/>
          </a:xfrm>
          <a:custGeom>
            <a:avLst/>
            <a:gdLst>
              <a:gd name="connsiteX0" fmla="*/ 227885 w 1463040"/>
              <a:gd name="connsiteY0" fmla="*/ 0 h 1783080"/>
              <a:gd name="connsiteX1" fmla="*/ 1235155 w 1463040"/>
              <a:gd name="connsiteY1" fmla="*/ 0 h 1783080"/>
              <a:gd name="connsiteX2" fmla="*/ 1265711 w 1463040"/>
              <a:gd name="connsiteY2" fmla="*/ 3080 h 1783080"/>
              <a:gd name="connsiteX3" fmla="*/ 1458566 w 1463040"/>
              <a:gd name="connsiteY3" fmla="*/ 195936 h 1783080"/>
              <a:gd name="connsiteX4" fmla="*/ 1463040 w 1463040"/>
              <a:gd name="connsiteY4" fmla="*/ 240319 h 1783080"/>
              <a:gd name="connsiteX5" fmla="*/ 1463040 w 1463040"/>
              <a:gd name="connsiteY5" fmla="*/ 1542761 h 1783080"/>
              <a:gd name="connsiteX6" fmla="*/ 1458566 w 1463040"/>
              <a:gd name="connsiteY6" fmla="*/ 1587144 h 1783080"/>
              <a:gd name="connsiteX7" fmla="*/ 1265711 w 1463040"/>
              <a:gd name="connsiteY7" fmla="*/ 1780000 h 1783080"/>
              <a:gd name="connsiteX8" fmla="*/ 1235155 w 1463040"/>
              <a:gd name="connsiteY8" fmla="*/ 1783080 h 1783080"/>
              <a:gd name="connsiteX9" fmla="*/ 227885 w 1463040"/>
              <a:gd name="connsiteY9" fmla="*/ 1783080 h 1783080"/>
              <a:gd name="connsiteX10" fmla="*/ 197330 w 1463040"/>
              <a:gd name="connsiteY10" fmla="*/ 1780000 h 1783080"/>
              <a:gd name="connsiteX11" fmla="*/ 4474 w 1463040"/>
              <a:gd name="connsiteY11" fmla="*/ 1587144 h 1783080"/>
              <a:gd name="connsiteX12" fmla="*/ 0 w 1463040"/>
              <a:gd name="connsiteY12" fmla="*/ 1542761 h 1783080"/>
              <a:gd name="connsiteX13" fmla="*/ 0 w 1463040"/>
              <a:gd name="connsiteY13" fmla="*/ 240319 h 1783080"/>
              <a:gd name="connsiteX14" fmla="*/ 4474 w 1463040"/>
              <a:gd name="connsiteY14" fmla="*/ 195936 h 1783080"/>
              <a:gd name="connsiteX15" fmla="*/ 197330 w 1463040"/>
              <a:gd name="connsiteY15" fmla="*/ 3080 h 178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463040" h="1783080">
                <a:moveTo>
                  <a:pt x="227885" y="0"/>
                </a:moveTo>
                <a:lnTo>
                  <a:pt x="1235155" y="0"/>
                </a:lnTo>
                <a:lnTo>
                  <a:pt x="1265711" y="3080"/>
                </a:lnTo>
                <a:cubicBezTo>
                  <a:pt x="1362513" y="22889"/>
                  <a:pt x="1438757" y="99133"/>
                  <a:pt x="1458566" y="195936"/>
                </a:cubicBezTo>
                <a:lnTo>
                  <a:pt x="1463040" y="240319"/>
                </a:lnTo>
                <a:lnTo>
                  <a:pt x="1463040" y="1542761"/>
                </a:lnTo>
                <a:lnTo>
                  <a:pt x="1458566" y="1587144"/>
                </a:lnTo>
                <a:cubicBezTo>
                  <a:pt x="1438757" y="1683947"/>
                  <a:pt x="1362513" y="1760191"/>
                  <a:pt x="1265711" y="1780000"/>
                </a:cubicBezTo>
                <a:lnTo>
                  <a:pt x="1235155" y="1783080"/>
                </a:lnTo>
                <a:lnTo>
                  <a:pt x="227885" y="1783080"/>
                </a:lnTo>
                <a:lnTo>
                  <a:pt x="197330" y="1780000"/>
                </a:lnTo>
                <a:cubicBezTo>
                  <a:pt x="100527" y="1760191"/>
                  <a:pt x="24283" y="1683947"/>
                  <a:pt x="4474" y="1587144"/>
                </a:cubicBezTo>
                <a:lnTo>
                  <a:pt x="0" y="1542761"/>
                </a:lnTo>
                <a:lnTo>
                  <a:pt x="0" y="240319"/>
                </a:lnTo>
                <a:lnTo>
                  <a:pt x="4474" y="195936"/>
                </a:lnTo>
                <a:cubicBezTo>
                  <a:pt x="24283" y="99133"/>
                  <a:pt x="100527" y="22889"/>
                  <a:pt x="197330" y="3080"/>
                </a:cubicBezTo>
                <a:close/>
              </a:path>
            </a:pathLst>
          </a:cu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Insert your image here</a:t>
            </a:r>
            <a:endParaRPr lang="en-MY" dirty="0"/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2D174C91-5F33-4165-ABC0-CAD0B821C4B2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642598" y="2724486"/>
            <a:ext cx="1463040" cy="1783080"/>
          </a:xfrm>
          <a:custGeom>
            <a:avLst/>
            <a:gdLst>
              <a:gd name="connsiteX0" fmla="*/ 227885 w 1463040"/>
              <a:gd name="connsiteY0" fmla="*/ 0 h 1783080"/>
              <a:gd name="connsiteX1" fmla="*/ 1235155 w 1463040"/>
              <a:gd name="connsiteY1" fmla="*/ 0 h 1783080"/>
              <a:gd name="connsiteX2" fmla="*/ 1265711 w 1463040"/>
              <a:gd name="connsiteY2" fmla="*/ 3080 h 1783080"/>
              <a:gd name="connsiteX3" fmla="*/ 1458566 w 1463040"/>
              <a:gd name="connsiteY3" fmla="*/ 195936 h 1783080"/>
              <a:gd name="connsiteX4" fmla="*/ 1463040 w 1463040"/>
              <a:gd name="connsiteY4" fmla="*/ 240319 h 1783080"/>
              <a:gd name="connsiteX5" fmla="*/ 1463040 w 1463040"/>
              <a:gd name="connsiteY5" fmla="*/ 1542761 h 1783080"/>
              <a:gd name="connsiteX6" fmla="*/ 1458566 w 1463040"/>
              <a:gd name="connsiteY6" fmla="*/ 1587144 h 1783080"/>
              <a:gd name="connsiteX7" fmla="*/ 1265711 w 1463040"/>
              <a:gd name="connsiteY7" fmla="*/ 1780000 h 1783080"/>
              <a:gd name="connsiteX8" fmla="*/ 1235155 w 1463040"/>
              <a:gd name="connsiteY8" fmla="*/ 1783080 h 1783080"/>
              <a:gd name="connsiteX9" fmla="*/ 227885 w 1463040"/>
              <a:gd name="connsiteY9" fmla="*/ 1783080 h 1783080"/>
              <a:gd name="connsiteX10" fmla="*/ 197330 w 1463040"/>
              <a:gd name="connsiteY10" fmla="*/ 1780000 h 1783080"/>
              <a:gd name="connsiteX11" fmla="*/ 4474 w 1463040"/>
              <a:gd name="connsiteY11" fmla="*/ 1587144 h 1783080"/>
              <a:gd name="connsiteX12" fmla="*/ 0 w 1463040"/>
              <a:gd name="connsiteY12" fmla="*/ 1542761 h 1783080"/>
              <a:gd name="connsiteX13" fmla="*/ 0 w 1463040"/>
              <a:gd name="connsiteY13" fmla="*/ 240319 h 1783080"/>
              <a:gd name="connsiteX14" fmla="*/ 4474 w 1463040"/>
              <a:gd name="connsiteY14" fmla="*/ 195936 h 1783080"/>
              <a:gd name="connsiteX15" fmla="*/ 197330 w 1463040"/>
              <a:gd name="connsiteY15" fmla="*/ 3080 h 178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463040" h="1783080">
                <a:moveTo>
                  <a:pt x="227885" y="0"/>
                </a:moveTo>
                <a:lnTo>
                  <a:pt x="1235155" y="0"/>
                </a:lnTo>
                <a:lnTo>
                  <a:pt x="1265711" y="3080"/>
                </a:lnTo>
                <a:cubicBezTo>
                  <a:pt x="1362513" y="22889"/>
                  <a:pt x="1438757" y="99133"/>
                  <a:pt x="1458566" y="195936"/>
                </a:cubicBezTo>
                <a:lnTo>
                  <a:pt x="1463040" y="240319"/>
                </a:lnTo>
                <a:lnTo>
                  <a:pt x="1463040" y="1542761"/>
                </a:lnTo>
                <a:lnTo>
                  <a:pt x="1458566" y="1587144"/>
                </a:lnTo>
                <a:cubicBezTo>
                  <a:pt x="1438757" y="1683947"/>
                  <a:pt x="1362513" y="1760191"/>
                  <a:pt x="1265711" y="1780000"/>
                </a:cubicBezTo>
                <a:lnTo>
                  <a:pt x="1235155" y="1783080"/>
                </a:lnTo>
                <a:lnTo>
                  <a:pt x="227885" y="1783080"/>
                </a:lnTo>
                <a:lnTo>
                  <a:pt x="197330" y="1780000"/>
                </a:lnTo>
                <a:cubicBezTo>
                  <a:pt x="100527" y="1760191"/>
                  <a:pt x="24283" y="1683947"/>
                  <a:pt x="4474" y="1587144"/>
                </a:cubicBezTo>
                <a:lnTo>
                  <a:pt x="0" y="1542761"/>
                </a:lnTo>
                <a:lnTo>
                  <a:pt x="0" y="240319"/>
                </a:lnTo>
                <a:lnTo>
                  <a:pt x="4474" y="195936"/>
                </a:lnTo>
                <a:cubicBezTo>
                  <a:pt x="24283" y="99133"/>
                  <a:pt x="100527" y="22889"/>
                  <a:pt x="197330" y="3080"/>
                </a:cubicBezTo>
                <a:close/>
              </a:path>
            </a:pathLst>
          </a:cu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Insert your image here</a:t>
            </a:r>
            <a:endParaRPr lang="en-MY" dirty="0"/>
          </a:p>
        </p:txBody>
      </p:sp>
      <p:sp>
        <p:nvSpPr>
          <p:cNvPr id="28" name="Picture Placeholder 27">
            <a:extLst>
              <a:ext uri="{FF2B5EF4-FFF2-40B4-BE49-F238E27FC236}">
                <a16:creationId xmlns:a16="http://schemas.microsoft.com/office/drawing/2014/main" id="{A98CE558-3705-4DBE-9F12-DD9DA37DEC7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457525" y="2724486"/>
            <a:ext cx="1463040" cy="1783080"/>
          </a:xfrm>
          <a:custGeom>
            <a:avLst/>
            <a:gdLst>
              <a:gd name="connsiteX0" fmla="*/ 227885 w 1463040"/>
              <a:gd name="connsiteY0" fmla="*/ 0 h 1783080"/>
              <a:gd name="connsiteX1" fmla="*/ 1235155 w 1463040"/>
              <a:gd name="connsiteY1" fmla="*/ 0 h 1783080"/>
              <a:gd name="connsiteX2" fmla="*/ 1265711 w 1463040"/>
              <a:gd name="connsiteY2" fmla="*/ 3080 h 1783080"/>
              <a:gd name="connsiteX3" fmla="*/ 1458566 w 1463040"/>
              <a:gd name="connsiteY3" fmla="*/ 195936 h 1783080"/>
              <a:gd name="connsiteX4" fmla="*/ 1463040 w 1463040"/>
              <a:gd name="connsiteY4" fmla="*/ 240319 h 1783080"/>
              <a:gd name="connsiteX5" fmla="*/ 1463040 w 1463040"/>
              <a:gd name="connsiteY5" fmla="*/ 1542761 h 1783080"/>
              <a:gd name="connsiteX6" fmla="*/ 1458566 w 1463040"/>
              <a:gd name="connsiteY6" fmla="*/ 1587144 h 1783080"/>
              <a:gd name="connsiteX7" fmla="*/ 1265711 w 1463040"/>
              <a:gd name="connsiteY7" fmla="*/ 1780000 h 1783080"/>
              <a:gd name="connsiteX8" fmla="*/ 1235155 w 1463040"/>
              <a:gd name="connsiteY8" fmla="*/ 1783080 h 1783080"/>
              <a:gd name="connsiteX9" fmla="*/ 227885 w 1463040"/>
              <a:gd name="connsiteY9" fmla="*/ 1783080 h 1783080"/>
              <a:gd name="connsiteX10" fmla="*/ 197330 w 1463040"/>
              <a:gd name="connsiteY10" fmla="*/ 1780000 h 1783080"/>
              <a:gd name="connsiteX11" fmla="*/ 4474 w 1463040"/>
              <a:gd name="connsiteY11" fmla="*/ 1587144 h 1783080"/>
              <a:gd name="connsiteX12" fmla="*/ 0 w 1463040"/>
              <a:gd name="connsiteY12" fmla="*/ 1542761 h 1783080"/>
              <a:gd name="connsiteX13" fmla="*/ 0 w 1463040"/>
              <a:gd name="connsiteY13" fmla="*/ 240319 h 1783080"/>
              <a:gd name="connsiteX14" fmla="*/ 4474 w 1463040"/>
              <a:gd name="connsiteY14" fmla="*/ 195936 h 1783080"/>
              <a:gd name="connsiteX15" fmla="*/ 197330 w 1463040"/>
              <a:gd name="connsiteY15" fmla="*/ 3080 h 178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463040" h="1783080">
                <a:moveTo>
                  <a:pt x="227885" y="0"/>
                </a:moveTo>
                <a:lnTo>
                  <a:pt x="1235155" y="0"/>
                </a:lnTo>
                <a:lnTo>
                  <a:pt x="1265711" y="3080"/>
                </a:lnTo>
                <a:cubicBezTo>
                  <a:pt x="1362513" y="22889"/>
                  <a:pt x="1438757" y="99133"/>
                  <a:pt x="1458566" y="195936"/>
                </a:cubicBezTo>
                <a:lnTo>
                  <a:pt x="1463040" y="240319"/>
                </a:lnTo>
                <a:lnTo>
                  <a:pt x="1463040" y="1542761"/>
                </a:lnTo>
                <a:lnTo>
                  <a:pt x="1458566" y="1587144"/>
                </a:lnTo>
                <a:cubicBezTo>
                  <a:pt x="1438757" y="1683947"/>
                  <a:pt x="1362513" y="1760191"/>
                  <a:pt x="1265711" y="1780000"/>
                </a:cubicBezTo>
                <a:lnTo>
                  <a:pt x="1235155" y="1783080"/>
                </a:lnTo>
                <a:lnTo>
                  <a:pt x="227885" y="1783080"/>
                </a:lnTo>
                <a:lnTo>
                  <a:pt x="197330" y="1780000"/>
                </a:lnTo>
                <a:cubicBezTo>
                  <a:pt x="100527" y="1760191"/>
                  <a:pt x="24283" y="1683947"/>
                  <a:pt x="4474" y="1587144"/>
                </a:cubicBezTo>
                <a:lnTo>
                  <a:pt x="0" y="1542761"/>
                </a:lnTo>
                <a:lnTo>
                  <a:pt x="0" y="240319"/>
                </a:lnTo>
                <a:lnTo>
                  <a:pt x="4474" y="195936"/>
                </a:lnTo>
                <a:cubicBezTo>
                  <a:pt x="24283" y="99133"/>
                  <a:pt x="100527" y="22889"/>
                  <a:pt x="197330" y="3080"/>
                </a:cubicBezTo>
                <a:close/>
              </a:path>
            </a:pathLst>
          </a:cu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Insert your image here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900097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7" grpId="0" animBg="1"/>
      <p:bldP spid="28" grpId="0" animBg="1"/>
    </p:bldLst>
  </p:timing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 P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26CC7A50-9125-422E-BB9C-AB164420702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76275" y="628650"/>
            <a:ext cx="10839450" cy="5600700"/>
          </a:xfrm>
          <a:prstGeom prst="rect">
            <a:avLst/>
          </a:pr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MY" dirty="0"/>
              <a:t>Insert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2391720898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 images - team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icture Placeholder 2">
            <a:extLst>
              <a:ext uri="{FF2B5EF4-FFF2-40B4-BE49-F238E27FC236}">
                <a16:creationId xmlns:a16="http://schemas.microsoft.com/office/drawing/2014/main" id="{5C09755D-34F5-497F-AC11-EF83D8E62500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78971" y="1838527"/>
            <a:ext cx="3298138" cy="3463045"/>
          </a:xfrm>
          <a:prstGeom prst="rect">
            <a:avLst/>
          </a:pr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MY" dirty="0"/>
              <a:t>Insert your image here</a:t>
            </a:r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0433F5AE-8140-447C-908B-DB6D20F63F68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446931" y="1838526"/>
            <a:ext cx="3298138" cy="3463045"/>
          </a:xfrm>
          <a:prstGeom prst="rect">
            <a:avLst/>
          </a:pr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MY" dirty="0"/>
              <a:t>Insert your image here</a:t>
            </a:r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6A613706-4CD0-433D-B9F6-4ED579CEE05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414891" y="1838525"/>
            <a:ext cx="3298138" cy="3463045"/>
          </a:xfrm>
          <a:prstGeom prst="rect">
            <a:avLst/>
          </a:pr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MY" dirty="0"/>
              <a:t>Insert your image here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F071F2C-7A73-45F5-A9A4-65C7C6F73B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71728"/>
            <a:ext cx="10515600" cy="886732"/>
          </a:xfrm>
          <a:prstGeom prst="rect">
            <a:avLst/>
          </a:prstGeom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Insert your main title here</a:t>
            </a:r>
            <a:endParaRPr lang="en-MY" dirty="0"/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140C2DD2-CCDF-4E20-BAE0-355D6473E54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1051062"/>
            <a:ext cx="9144000" cy="4365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Insert your awesome subtitle here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969562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20" grpId="0" animBg="1"/>
      <p:bldP spid="21" grpId="0" animBg="1"/>
    </p:bldLst>
  </p:timing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 images - team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icture Placeholder 2">
            <a:extLst>
              <a:ext uri="{FF2B5EF4-FFF2-40B4-BE49-F238E27FC236}">
                <a16:creationId xmlns:a16="http://schemas.microsoft.com/office/drawing/2014/main" id="{5C09755D-34F5-497F-AC11-EF83D8E62500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78971" y="1838527"/>
            <a:ext cx="3298138" cy="2530273"/>
          </a:xfrm>
          <a:prstGeom prst="rect">
            <a:avLst/>
          </a:pr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MY" dirty="0"/>
              <a:t>Insert your image here</a:t>
            </a:r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0433F5AE-8140-447C-908B-DB6D20F63F68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446931" y="1838526"/>
            <a:ext cx="3298138" cy="2530273"/>
          </a:xfrm>
          <a:prstGeom prst="rect">
            <a:avLst/>
          </a:pr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MY" dirty="0"/>
              <a:t>Insert your image here</a:t>
            </a:r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6A613706-4CD0-433D-B9F6-4ED579CEE05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414891" y="1838526"/>
            <a:ext cx="3298138" cy="2530274"/>
          </a:xfrm>
          <a:prstGeom prst="rect">
            <a:avLst/>
          </a:pr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MY" dirty="0"/>
              <a:t>Insert your image here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F071F2C-7A73-45F5-A9A4-65C7C6F73B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71728"/>
            <a:ext cx="10515600" cy="886732"/>
          </a:xfrm>
          <a:prstGeom prst="rect">
            <a:avLst/>
          </a:prstGeom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Insert your main title here</a:t>
            </a:r>
            <a:endParaRPr lang="en-MY" dirty="0"/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140C2DD2-CCDF-4E20-BAE0-355D6473E54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1051062"/>
            <a:ext cx="9144000" cy="4365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Insert your awesome subtitle here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662604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20" grpId="0" animBg="1"/>
      <p:bldP spid="21" grpId="0" animBg="1"/>
    </p:bldLst>
  </p:timing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 images - team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icture Placeholder 2">
            <a:extLst>
              <a:ext uri="{FF2B5EF4-FFF2-40B4-BE49-F238E27FC236}">
                <a16:creationId xmlns:a16="http://schemas.microsoft.com/office/drawing/2014/main" id="{5C09755D-34F5-497F-AC11-EF83D8E62500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78971" y="1838527"/>
            <a:ext cx="2494298" cy="2530273"/>
          </a:xfrm>
          <a:prstGeom prst="rect">
            <a:avLst/>
          </a:pr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MY" dirty="0"/>
              <a:t>Insert your image here</a:t>
            </a:r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DC839861-2A80-4C60-9C9E-628DFCBC6FF4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3396227" y="1838527"/>
            <a:ext cx="2494298" cy="2530273"/>
          </a:xfrm>
          <a:prstGeom prst="rect">
            <a:avLst/>
          </a:pr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MY" dirty="0"/>
              <a:t>Insert your image here</a:t>
            </a:r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7660FD57-D9F6-4E45-9E15-7E59E3355F6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313483" y="1838527"/>
            <a:ext cx="2494298" cy="2530273"/>
          </a:xfrm>
          <a:prstGeom prst="rect">
            <a:avLst/>
          </a:pr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MY" dirty="0"/>
              <a:t>Insert your image here</a:t>
            </a:r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85E18FE7-B5B5-44C4-91FF-C354D44A9BC3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230739" y="1838527"/>
            <a:ext cx="2494298" cy="2530273"/>
          </a:xfrm>
          <a:prstGeom prst="rect">
            <a:avLst/>
          </a:pr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MY" dirty="0"/>
              <a:t>Insert your image here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F071F2C-7A73-45F5-A9A4-65C7C6F73B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71728"/>
            <a:ext cx="10515600" cy="886732"/>
          </a:xfrm>
          <a:prstGeom prst="rect">
            <a:avLst/>
          </a:prstGeom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Insert your main title here</a:t>
            </a:r>
            <a:endParaRPr lang="en-MY" dirty="0"/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140C2DD2-CCDF-4E20-BAE0-355D6473E54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1051062"/>
            <a:ext cx="9144000" cy="4365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Insert your awesome subtitle here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151923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13" grpId="0" animBg="1"/>
      <p:bldP spid="14" grpId="0" animBg="1"/>
      <p:bldP spid="15" grpId="0" animBg="1"/>
    </p:bldLst>
  </p:timing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3 Image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DF071F2C-7A73-45F5-A9A4-65C7C6F73B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71728"/>
            <a:ext cx="10515600" cy="886732"/>
          </a:xfrm>
          <a:prstGeom prst="rect">
            <a:avLst/>
          </a:prstGeom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Insert your main title here</a:t>
            </a:r>
            <a:endParaRPr lang="en-MY" dirty="0"/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140C2DD2-CCDF-4E20-BAE0-355D6473E54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1051062"/>
            <a:ext cx="9144000" cy="4365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Insert your awesome subtitle here</a:t>
            </a:r>
            <a:endParaRPr lang="en-MY" dirty="0"/>
          </a:p>
        </p:txBody>
      </p:sp>
      <p:sp>
        <p:nvSpPr>
          <p:cNvPr id="17" name="Picture Placeholder 20">
            <a:extLst>
              <a:ext uri="{FF2B5EF4-FFF2-40B4-BE49-F238E27FC236}">
                <a16:creationId xmlns:a16="http://schemas.microsoft.com/office/drawing/2014/main" id="{6D5D27A9-11CB-4888-A852-8880AD0EA09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73074" y="1566863"/>
            <a:ext cx="3566160" cy="1862136"/>
          </a:xfrm>
          <a:prstGeom prst="rect">
            <a:avLst/>
          </a:pr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2400"/>
            </a:lvl1pPr>
          </a:lstStyle>
          <a:p>
            <a:r>
              <a:rPr lang="en-US" dirty="0"/>
              <a:t>Insert your image here</a:t>
            </a:r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94F2F456-D856-4548-A44B-228690DC23A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311332" y="1566863"/>
            <a:ext cx="3566160" cy="1862136"/>
          </a:xfrm>
          <a:prstGeom prst="rect">
            <a:avLst/>
          </a:pr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2400"/>
            </a:lvl1pPr>
          </a:lstStyle>
          <a:p>
            <a:r>
              <a:rPr lang="en-US" dirty="0"/>
              <a:t>Insert your image here</a:t>
            </a:r>
          </a:p>
        </p:txBody>
      </p:sp>
      <p:sp>
        <p:nvSpPr>
          <p:cNvPr id="25" name="Picture Placeholder 20">
            <a:extLst>
              <a:ext uri="{FF2B5EF4-FFF2-40B4-BE49-F238E27FC236}">
                <a16:creationId xmlns:a16="http://schemas.microsoft.com/office/drawing/2014/main" id="{40B9943C-A1BA-4619-A37B-98FAF2A5874A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149590" y="1566863"/>
            <a:ext cx="3566160" cy="1862136"/>
          </a:xfrm>
          <a:prstGeom prst="rect">
            <a:avLst/>
          </a:pr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2400"/>
            </a:lvl1pPr>
          </a:lstStyle>
          <a:p>
            <a:r>
              <a:rPr lang="en-US" dirty="0"/>
              <a:t>Insert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280980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2" grpId="0" animBg="1"/>
      <p:bldP spid="25" grpId="0" animBg="1"/>
    </p:bldLst>
  </p:timing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vice Mockup - Page Title 1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CDC30AC0-F60B-48F3-AF96-3C76B04353F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524000" y="1773750"/>
            <a:ext cx="1905000" cy="4112700"/>
          </a:xfrm>
          <a:prstGeom prst="roundRect">
            <a:avLst>
              <a:gd name="adj" fmla="val 10167"/>
            </a:avLst>
          </a:pr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Insert your image here</a:t>
            </a:r>
            <a:endParaRPr lang="en-MY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586B0A44-C28F-4A11-8B5D-8E3838A0900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71728"/>
            <a:ext cx="10515600" cy="886732"/>
          </a:xfrm>
          <a:prstGeom prst="rect">
            <a:avLst/>
          </a:prstGeom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Insert your main title here</a:t>
            </a:r>
            <a:endParaRPr lang="en-MY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45C18F5C-6002-4930-B5D3-8193C946F9C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1051062"/>
            <a:ext cx="9144000" cy="4365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Insert your awesome subtitle here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055751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vice Mockup - Page Titl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CDC30AC0-F60B-48F3-AF96-3C76B04353F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312350" y="1773750"/>
            <a:ext cx="1905000" cy="4112700"/>
          </a:xfrm>
          <a:prstGeom prst="roundRect">
            <a:avLst>
              <a:gd name="adj" fmla="val 10167"/>
            </a:avLst>
          </a:pr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Insert your image here</a:t>
            </a:r>
            <a:endParaRPr lang="en-MY" dirty="0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CBD1EE7E-E7B4-4CEE-9767-31BC297DDAE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885533" y="1773750"/>
            <a:ext cx="1905000" cy="4112700"/>
          </a:xfrm>
          <a:prstGeom prst="roundRect">
            <a:avLst>
              <a:gd name="adj" fmla="val 10167"/>
            </a:avLst>
          </a:pr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Insert your image here</a:t>
            </a:r>
            <a:endParaRPr lang="en-MY" dirty="0"/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F16F9E1D-04FC-4B5F-9BF8-E774DF885BD5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458716" y="1773750"/>
            <a:ext cx="1905000" cy="4112700"/>
          </a:xfrm>
          <a:prstGeom prst="roundRect">
            <a:avLst>
              <a:gd name="adj" fmla="val 10167"/>
            </a:avLst>
          </a:pr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Insert your image here</a:t>
            </a:r>
            <a:endParaRPr lang="en-MY" dirty="0"/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E3BB0BE5-7BD6-4163-BB00-6E829D56C2C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031899" y="1773750"/>
            <a:ext cx="1905000" cy="4112700"/>
          </a:xfrm>
          <a:prstGeom prst="roundRect">
            <a:avLst>
              <a:gd name="adj" fmla="val 10167"/>
            </a:avLst>
          </a:pr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Insert your image here</a:t>
            </a:r>
            <a:endParaRPr lang="en-MY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586B0A44-C28F-4A11-8B5D-8E3838A0900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71728"/>
            <a:ext cx="10515600" cy="886732"/>
          </a:xfrm>
          <a:prstGeom prst="rect">
            <a:avLst/>
          </a:prstGeom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Insert your main title here</a:t>
            </a:r>
            <a:endParaRPr lang="en-MY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45C18F5C-6002-4930-B5D3-8193C946F9C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1051062"/>
            <a:ext cx="9144000" cy="4365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Insert your awesome subtitle here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4048497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11" grpId="0" animBg="1"/>
      <p:bldP spid="12" grpId="0" animBg="1"/>
    </p:bldLst>
  </p:timing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vice Mockup - Page Titl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CDC30AC0-F60B-48F3-AF96-3C76B04353F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933033" y="1952625"/>
            <a:ext cx="6334792" cy="2952750"/>
          </a:xfrm>
          <a:prstGeom prst="roundRect">
            <a:avLst>
              <a:gd name="adj" fmla="val 10167"/>
            </a:avLst>
          </a:pr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Insert your image here</a:t>
            </a:r>
            <a:endParaRPr lang="en-MY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586B0A44-C28F-4A11-8B5D-8E3838A0900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71728"/>
            <a:ext cx="10515600" cy="886732"/>
          </a:xfrm>
          <a:prstGeom prst="rect">
            <a:avLst/>
          </a:prstGeom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Insert your main title here</a:t>
            </a:r>
            <a:endParaRPr lang="en-MY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45C18F5C-6002-4930-B5D3-8193C946F9C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1051062"/>
            <a:ext cx="9144000" cy="4365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Insert your awesome subtitle here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215996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mages -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4">
            <a:extLst>
              <a:ext uri="{FF2B5EF4-FFF2-40B4-BE49-F238E27FC236}">
                <a16:creationId xmlns:a16="http://schemas.microsoft.com/office/drawing/2014/main" id="{3B89BF41-6644-4845-AB1A-70A2A324C4B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048000" y="3429000"/>
            <a:ext cx="3045000" cy="3429000"/>
          </a:xfrm>
          <a:prstGeom prst="rect">
            <a:avLst/>
          </a:pr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MY" dirty="0"/>
              <a:t>Insert your image here</a:t>
            </a:r>
          </a:p>
        </p:txBody>
      </p:sp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28E304FA-67B5-4DBF-AE21-362DBA77835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93000" y="3429000"/>
            <a:ext cx="3045000" cy="3429000"/>
          </a:xfrm>
          <a:prstGeom prst="rect">
            <a:avLst/>
          </a:pr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MY" dirty="0"/>
              <a:t>Insert your image here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8382595-C98B-41FF-AEE4-C18853A98FD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9138000" y="3429000"/>
            <a:ext cx="3045000" cy="3429000"/>
          </a:xfrm>
          <a:prstGeom prst="rect">
            <a:avLst/>
          </a:pr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MY" dirty="0"/>
              <a:t>Insert your image here</a:t>
            </a:r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3D8326D0-BFC8-4D75-87AA-9B689ECE71D3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000" y="0"/>
            <a:ext cx="3045000" cy="3429000"/>
          </a:xfrm>
          <a:prstGeom prst="rect">
            <a:avLst/>
          </a:pr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MY" dirty="0"/>
              <a:t>Insert your image here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9B96F8A9-B1DF-413C-A60C-22B60553A29A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054002" y="0"/>
            <a:ext cx="3045000" cy="3429000"/>
          </a:xfrm>
          <a:prstGeom prst="rect">
            <a:avLst/>
          </a:pr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MY" dirty="0"/>
              <a:t>Insert your image here</a:t>
            </a:r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A77173BD-97F4-4E3A-9F40-47923F2E0CA6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099002" y="0"/>
            <a:ext cx="3045000" cy="3429000"/>
          </a:xfrm>
          <a:prstGeom prst="rect">
            <a:avLst/>
          </a:pr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MY" dirty="0"/>
              <a:t>Insert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617246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decel="10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9" grpId="0" animBg="1"/>
    </p:bldLst>
  </p:timing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vice Mockup - Page Titl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CDC30AC0-F60B-48F3-AF96-3C76B04353F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031333" y="1831452"/>
            <a:ext cx="2557716" cy="5521848"/>
          </a:xfrm>
          <a:prstGeom prst="roundRect">
            <a:avLst>
              <a:gd name="adj" fmla="val 10167"/>
            </a:avLst>
          </a:pr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Insert your image here</a:t>
            </a:r>
            <a:endParaRPr lang="en-MY" dirty="0"/>
          </a:p>
        </p:txBody>
      </p:sp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871859FF-4745-4B4E-B23E-22791E900464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644054" y="1831452"/>
            <a:ext cx="2557716" cy="5521848"/>
          </a:xfrm>
          <a:prstGeom prst="roundRect">
            <a:avLst>
              <a:gd name="adj" fmla="val 10167"/>
            </a:avLst>
          </a:pr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Insert your image here</a:t>
            </a:r>
            <a:endParaRPr lang="en-MY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586B0A44-C28F-4A11-8B5D-8E3838A0900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71728"/>
            <a:ext cx="10515600" cy="886732"/>
          </a:xfrm>
          <a:prstGeom prst="rect">
            <a:avLst/>
          </a:prstGeom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Insert your main title here</a:t>
            </a:r>
            <a:endParaRPr lang="en-MY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45C18F5C-6002-4930-B5D3-8193C946F9C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1051062"/>
            <a:ext cx="9144000" cy="4365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Insert your awesome subtitle here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247048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3" grpId="0" animBg="1"/>
    </p:bldLst>
  </p:timing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vice Mockup - Page Titl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CDC30AC0-F60B-48F3-AF96-3C76B04353F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015332" y="1886993"/>
            <a:ext cx="3937667" cy="8501021"/>
          </a:xfrm>
          <a:prstGeom prst="roundRect">
            <a:avLst>
              <a:gd name="adj" fmla="val 10167"/>
            </a:avLst>
          </a:pr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Insert your image here</a:t>
            </a:r>
            <a:endParaRPr lang="en-MY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586B0A44-C28F-4A11-8B5D-8E3838A0900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71728"/>
            <a:ext cx="10515600" cy="886732"/>
          </a:xfrm>
          <a:prstGeom prst="rect">
            <a:avLst/>
          </a:prstGeom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Insert your main title here</a:t>
            </a:r>
            <a:endParaRPr lang="en-MY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45C18F5C-6002-4930-B5D3-8193C946F9C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1051062"/>
            <a:ext cx="9144000" cy="4365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Insert your awesome subtitle here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310773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vice Mockup - Page Titl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CDC30AC0-F60B-48F3-AF96-3C76B04353F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3428332" y="919504"/>
            <a:ext cx="5347368" cy="3398496"/>
          </a:xfrm>
          <a:prstGeom prst="rect">
            <a:avLst/>
          </a:pr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Insert your image here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605968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vice Mockup - Page Titl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CDC30AC0-F60B-48F3-AF96-3C76B04353F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1842168" y="1591190"/>
            <a:ext cx="6363368" cy="4044210"/>
          </a:xfrm>
          <a:prstGeom prst="rect">
            <a:avLst/>
          </a:pr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Insert your image here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800769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vice Mockup - Page Titl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CDC30AC0-F60B-48F3-AF96-3C76B04353F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3568032" y="2276990"/>
            <a:ext cx="5029868" cy="3196710"/>
          </a:xfrm>
          <a:prstGeom prst="rect">
            <a:avLst/>
          </a:pr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Insert your image here</a:t>
            </a:r>
            <a:endParaRPr lang="en-MY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2E17C15-FFFF-44DC-A4EF-80C163813D2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71728"/>
            <a:ext cx="10515600" cy="886732"/>
          </a:xfrm>
          <a:prstGeom prst="rect">
            <a:avLst/>
          </a:prstGeom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Insert your main title here</a:t>
            </a:r>
            <a:endParaRPr lang="en-MY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4665E4DE-2F35-4EAF-9BCE-E8152CFBF5A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1051062"/>
            <a:ext cx="9144000" cy="4365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Insert your awesome subtitle here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443243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vice Mockup - Page Title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CDC30AC0-F60B-48F3-AF96-3C76B04353F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320134" y="2035019"/>
            <a:ext cx="3899566" cy="2478352"/>
          </a:xfrm>
          <a:prstGeom prst="rect">
            <a:avLst/>
          </a:pr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Insert your image here</a:t>
            </a:r>
            <a:endParaRPr lang="en-MY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2E17C15-FFFF-44DC-A4EF-80C163813D2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71728"/>
            <a:ext cx="10515600" cy="886732"/>
          </a:xfrm>
          <a:prstGeom prst="rect">
            <a:avLst/>
          </a:prstGeom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Insert your main title here</a:t>
            </a:r>
            <a:endParaRPr lang="en-MY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4665E4DE-2F35-4EAF-9BCE-E8152CFBF5A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1051062"/>
            <a:ext cx="9144000" cy="4365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Insert your awesome subtitle here</a:t>
            </a:r>
            <a:endParaRPr lang="en-MY" dirty="0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F5C40E58-FFE4-4E62-90CB-83D9EA220E1F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972300" y="2035019"/>
            <a:ext cx="3899566" cy="2478352"/>
          </a:xfrm>
          <a:prstGeom prst="rect">
            <a:avLst/>
          </a:pr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Insert your image here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544368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</p:bldLst>
  </p:timing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vice Mockup - Page Title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F5C40E58-FFE4-4E62-90CB-83D9EA220E1F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5867399" y="2073118"/>
            <a:ext cx="5410597" cy="3438681"/>
          </a:xfrm>
          <a:prstGeom prst="rect">
            <a:avLst/>
          </a:pr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Insert your image here</a:t>
            </a:r>
            <a:endParaRPr lang="en-MY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2E17C15-FFFF-44DC-A4EF-80C163813D2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71728"/>
            <a:ext cx="10515600" cy="886732"/>
          </a:xfrm>
          <a:prstGeom prst="rect">
            <a:avLst/>
          </a:prstGeom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Insert your main title here</a:t>
            </a:r>
            <a:endParaRPr lang="en-MY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4665E4DE-2F35-4EAF-9BCE-E8152CFBF5A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1051062"/>
            <a:ext cx="9144000" cy="4365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Insert your awesome subtitle here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749992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 - Image right Smal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5285F1E1-418A-4F38-BDF5-3FFD16E0C3D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057200" y="609600"/>
            <a:ext cx="4664900" cy="5651500"/>
          </a:xfrm>
          <a:prstGeom prst="rect">
            <a:avLst/>
          </a:pr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MY" dirty="0"/>
              <a:t>Insert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4127002603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6840650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ag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DF071F2C-7A73-45F5-A9A4-65C7C6F73B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71728"/>
            <a:ext cx="10515600" cy="886732"/>
          </a:xfrm>
          <a:prstGeom prst="rect">
            <a:avLst/>
          </a:prstGeom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Insert your main title here</a:t>
            </a:r>
            <a:endParaRPr lang="en-MY" dirty="0"/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140C2DD2-CCDF-4E20-BAE0-355D6473E54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1051062"/>
            <a:ext cx="9144000" cy="4365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Insert your awesome subtitle here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8991411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images -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0F342B98-D198-4143-A205-2BED8AEACDD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3429000"/>
            <a:ext cx="2437200" cy="3429000"/>
          </a:xfrm>
          <a:prstGeom prst="rect">
            <a:avLst/>
          </a:pr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MY" dirty="0"/>
              <a:t>Insert your image here</a:t>
            </a:r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F616B801-1FD9-4641-BEC0-00F32B7CE69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2437200" y="3429000"/>
            <a:ext cx="2437200" cy="3429000"/>
          </a:xfrm>
          <a:prstGeom prst="rect">
            <a:avLst/>
          </a:pr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MY" dirty="0"/>
              <a:t>Insert your image here</a:t>
            </a:r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5673DF30-4B51-448E-9629-EBD8B3A051B6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877400" y="3429000"/>
            <a:ext cx="2437200" cy="3429000"/>
          </a:xfrm>
          <a:prstGeom prst="rect">
            <a:avLst/>
          </a:pr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MY" dirty="0"/>
              <a:t>Insert your image here</a:t>
            </a:r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F658E4CC-B7D4-4BC0-B366-C9557113EE5C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7317600" y="3429000"/>
            <a:ext cx="2437200" cy="3429000"/>
          </a:xfrm>
          <a:prstGeom prst="rect">
            <a:avLst/>
          </a:pr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MY" dirty="0"/>
              <a:t>Insert your image here</a:t>
            </a:r>
          </a:p>
        </p:txBody>
      </p:sp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DCE2CC08-3AA4-4806-8ACF-C66DB567A851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2437200" y="0"/>
            <a:ext cx="2437200" cy="3429000"/>
          </a:xfrm>
          <a:prstGeom prst="rect">
            <a:avLst/>
          </a:pr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MY" dirty="0"/>
              <a:t>Insert your image here</a:t>
            </a:r>
          </a:p>
        </p:txBody>
      </p:sp>
      <p:sp>
        <p:nvSpPr>
          <p:cNvPr id="14" name="Picture Placeholder 4">
            <a:extLst>
              <a:ext uri="{FF2B5EF4-FFF2-40B4-BE49-F238E27FC236}">
                <a16:creationId xmlns:a16="http://schemas.microsoft.com/office/drawing/2014/main" id="{8DF2ED66-E049-4547-B928-B667BA30BE41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9754800" y="0"/>
            <a:ext cx="2437200" cy="3429000"/>
          </a:xfrm>
          <a:prstGeom prst="rect">
            <a:avLst/>
          </a:pr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MY" dirty="0"/>
              <a:t>Insert your image here</a:t>
            </a:r>
          </a:p>
        </p:txBody>
      </p:sp>
      <p:sp>
        <p:nvSpPr>
          <p:cNvPr id="15" name="Picture Placeholder 4">
            <a:extLst>
              <a:ext uri="{FF2B5EF4-FFF2-40B4-BE49-F238E27FC236}">
                <a16:creationId xmlns:a16="http://schemas.microsoft.com/office/drawing/2014/main" id="{21598E7D-CADE-4A28-8BCD-5E562C104027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4877400" y="0"/>
            <a:ext cx="2437200" cy="3429000"/>
          </a:xfrm>
          <a:prstGeom prst="rect">
            <a:avLst/>
          </a:pr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MY" dirty="0"/>
              <a:t>Insert your image here</a:t>
            </a:r>
          </a:p>
        </p:txBody>
      </p:sp>
      <p:sp>
        <p:nvSpPr>
          <p:cNvPr id="16" name="Picture Placeholder 4">
            <a:extLst>
              <a:ext uri="{FF2B5EF4-FFF2-40B4-BE49-F238E27FC236}">
                <a16:creationId xmlns:a16="http://schemas.microsoft.com/office/drawing/2014/main" id="{54D9799F-638F-496B-8FF5-AC59A8632711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7317600" y="0"/>
            <a:ext cx="2437200" cy="3429000"/>
          </a:xfrm>
          <a:prstGeom prst="rect">
            <a:avLst/>
          </a:pr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MY" dirty="0"/>
              <a:t>Insert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1076226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decel="10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C252E625-E812-42F5-B3E3-909E135A765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031808" y="2014558"/>
            <a:ext cx="2128384" cy="2128384"/>
          </a:xfrm>
          <a:custGeom>
            <a:avLst/>
            <a:gdLst>
              <a:gd name="connsiteX0" fmla="*/ 1159555 w 2319110"/>
              <a:gd name="connsiteY0" fmla="*/ 0 h 2319110"/>
              <a:gd name="connsiteX1" fmla="*/ 2319110 w 2319110"/>
              <a:gd name="connsiteY1" fmla="*/ 1159555 h 2319110"/>
              <a:gd name="connsiteX2" fmla="*/ 1159555 w 2319110"/>
              <a:gd name="connsiteY2" fmla="*/ 2319110 h 2319110"/>
              <a:gd name="connsiteX3" fmla="*/ 0 w 2319110"/>
              <a:gd name="connsiteY3" fmla="*/ 1159555 h 2319110"/>
              <a:gd name="connsiteX4" fmla="*/ 1159555 w 2319110"/>
              <a:gd name="connsiteY4" fmla="*/ 0 h 2319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19110" h="2319110">
                <a:moveTo>
                  <a:pt x="1159555" y="0"/>
                </a:moveTo>
                <a:cubicBezTo>
                  <a:pt x="1799960" y="0"/>
                  <a:pt x="2319110" y="519150"/>
                  <a:pt x="2319110" y="1159555"/>
                </a:cubicBezTo>
                <a:cubicBezTo>
                  <a:pt x="2319110" y="1799960"/>
                  <a:pt x="1799960" y="2319110"/>
                  <a:pt x="1159555" y="2319110"/>
                </a:cubicBezTo>
                <a:cubicBezTo>
                  <a:pt x="519150" y="2319110"/>
                  <a:pt x="0" y="1799960"/>
                  <a:pt x="0" y="1159555"/>
                </a:cubicBezTo>
                <a:cubicBezTo>
                  <a:pt x="0" y="519150"/>
                  <a:pt x="519150" y="0"/>
                  <a:pt x="1159555" y="0"/>
                </a:cubicBezTo>
                <a:close/>
              </a:path>
            </a:pathLst>
          </a:cu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MY" dirty="0"/>
              <a:t>Insert your image here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F071F2C-7A73-45F5-A9A4-65C7C6F73B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71728"/>
            <a:ext cx="10515600" cy="886732"/>
          </a:xfrm>
          <a:prstGeom prst="rect">
            <a:avLst/>
          </a:prstGeom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Insert your main title here</a:t>
            </a:r>
            <a:endParaRPr lang="en-MY" dirty="0"/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140C2DD2-CCDF-4E20-BAE0-355D6473E54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1051062"/>
            <a:ext cx="9144000" cy="4365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Insert your awesome subtitle here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736080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with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C252E625-E812-42F5-B3E3-909E135A765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798751" y="2364808"/>
            <a:ext cx="2128384" cy="2128384"/>
          </a:xfrm>
          <a:custGeom>
            <a:avLst/>
            <a:gdLst>
              <a:gd name="connsiteX0" fmla="*/ 1159555 w 2319110"/>
              <a:gd name="connsiteY0" fmla="*/ 0 h 2319110"/>
              <a:gd name="connsiteX1" fmla="*/ 2319110 w 2319110"/>
              <a:gd name="connsiteY1" fmla="*/ 1159555 h 2319110"/>
              <a:gd name="connsiteX2" fmla="*/ 1159555 w 2319110"/>
              <a:gd name="connsiteY2" fmla="*/ 2319110 h 2319110"/>
              <a:gd name="connsiteX3" fmla="*/ 0 w 2319110"/>
              <a:gd name="connsiteY3" fmla="*/ 1159555 h 2319110"/>
              <a:gd name="connsiteX4" fmla="*/ 1159555 w 2319110"/>
              <a:gd name="connsiteY4" fmla="*/ 0 h 2319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19110" h="2319110">
                <a:moveTo>
                  <a:pt x="1159555" y="0"/>
                </a:moveTo>
                <a:cubicBezTo>
                  <a:pt x="1799960" y="0"/>
                  <a:pt x="2319110" y="519150"/>
                  <a:pt x="2319110" y="1159555"/>
                </a:cubicBezTo>
                <a:cubicBezTo>
                  <a:pt x="2319110" y="1799960"/>
                  <a:pt x="1799960" y="2319110"/>
                  <a:pt x="1159555" y="2319110"/>
                </a:cubicBezTo>
                <a:cubicBezTo>
                  <a:pt x="519150" y="2319110"/>
                  <a:pt x="0" y="1799960"/>
                  <a:pt x="0" y="1159555"/>
                </a:cubicBezTo>
                <a:cubicBezTo>
                  <a:pt x="0" y="519150"/>
                  <a:pt x="519150" y="0"/>
                  <a:pt x="1159555" y="0"/>
                </a:cubicBezTo>
                <a:close/>
              </a:path>
            </a:pathLst>
          </a:cu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MY" dirty="0"/>
              <a:t>Insert your image here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F071F2C-7A73-45F5-A9A4-65C7C6F73B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71728"/>
            <a:ext cx="10515600" cy="886732"/>
          </a:xfrm>
          <a:prstGeom prst="rect">
            <a:avLst/>
          </a:prstGeom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Insert your main title here</a:t>
            </a:r>
            <a:endParaRPr lang="en-MY" dirty="0"/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140C2DD2-CCDF-4E20-BAE0-355D6473E54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1051062"/>
            <a:ext cx="9144000" cy="4365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Insert your awesome subtitle here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079053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with imag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C252E625-E812-42F5-B3E3-909E135A765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031808" y="1633558"/>
            <a:ext cx="2128384" cy="2128384"/>
          </a:xfrm>
          <a:custGeom>
            <a:avLst/>
            <a:gdLst>
              <a:gd name="connsiteX0" fmla="*/ 1159555 w 2319110"/>
              <a:gd name="connsiteY0" fmla="*/ 0 h 2319110"/>
              <a:gd name="connsiteX1" fmla="*/ 2319110 w 2319110"/>
              <a:gd name="connsiteY1" fmla="*/ 1159555 h 2319110"/>
              <a:gd name="connsiteX2" fmla="*/ 1159555 w 2319110"/>
              <a:gd name="connsiteY2" fmla="*/ 2319110 h 2319110"/>
              <a:gd name="connsiteX3" fmla="*/ 0 w 2319110"/>
              <a:gd name="connsiteY3" fmla="*/ 1159555 h 2319110"/>
              <a:gd name="connsiteX4" fmla="*/ 1159555 w 2319110"/>
              <a:gd name="connsiteY4" fmla="*/ 0 h 2319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19110" h="2319110">
                <a:moveTo>
                  <a:pt x="1159555" y="0"/>
                </a:moveTo>
                <a:cubicBezTo>
                  <a:pt x="1799960" y="0"/>
                  <a:pt x="2319110" y="519150"/>
                  <a:pt x="2319110" y="1159555"/>
                </a:cubicBezTo>
                <a:cubicBezTo>
                  <a:pt x="2319110" y="1799960"/>
                  <a:pt x="1799960" y="2319110"/>
                  <a:pt x="1159555" y="2319110"/>
                </a:cubicBezTo>
                <a:cubicBezTo>
                  <a:pt x="519150" y="2319110"/>
                  <a:pt x="0" y="1799960"/>
                  <a:pt x="0" y="1159555"/>
                </a:cubicBezTo>
                <a:cubicBezTo>
                  <a:pt x="0" y="519150"/>
                  <a:pt x="519150" y="0"/>
                  <a:pt x="1159555" y="0"/>
                </a:cubicBezTo>
                <a:close/>
              </a:path>
            </a:pathLst>
          </a:cu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MY" dirty="0"/>
              <a:t>Insert your image here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F071F2C-7A73-45F5-A9A4-65C7C6F73B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71728"/>
            <a:ext cx="10515600" cy="886732"/>
          </a:xfrm>
          <a:prstGeom prst="rect">
            <a:avLst/>
          </a:prstGeom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Insert your main title here</a:t>
            </a:r>
            <a:endParaRPr lang="en-MY" dirty="0"/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140C2DD2-CCDF-4E20-BAE0-355D6473E54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1051062"/>
            <a:ext cx="9144000" cy="4365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Insert your awesome subtitle here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791909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with imag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DF071F2C-7A73-45F5-A9A4-65C7C6F73B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71728"/>
            <a:ext cx="10515600" cy="886732"/>
          </a:xfrm>
          <a:prstGeom prst="rect">
            <a:avLst/>
          </a:prstGeom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Insert your main title here</a:t>
            </a:r>
            <a:endParaRPr lang="en-MY" dirty="0"/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140C2DD2-CCDF-4E20-BAE0-355D6473E54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1051062"/>
            <a:ext cx="9144000" cy="4365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Insert your awesome subtitle here</a:t>
            </a:r>
            <a:endParaRPr lang="en-MY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F34278-D38D-4E96-B3D5-3F142FA2DE62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27025" y="1997868"/>
            <a:ext cx="11537950" cy="2862263"/>
          </a:xfrm>
          <a:prstGeom prst="rect">
            <a:avLst/>
          </a:pr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MY" dirty="0"/>
              <a:t>Insert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3650107687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Paragraph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DF071F2C-7A73-45F5-A9A4-65C7C6F73B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71728"/>
            <a:ext cx="10515600" cy="886732"/>
          </a:xfrm>
          <a:prstGeom prst="rect">
            <a:avLst/>
          </a:prstGeom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Insert your main title here</a:t>
            </a:r>
            <a:endParaRPr lang="en-MY" dirty="0"/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140C2DD2-CCDF-4E20-BAE0-355D6473E54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1051062"/>
            <a:ext cx="9144000" cy="4365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Insert your awesome subtitle here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241823123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Landscap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DF071F2C-7A73-45F5-A9A4-65C7C6F73B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71728"/>
            <a:ext cx="10515600" cy="886732"/>
          </a:xfrm>
          <a:prstGeom prst="rect">
            <a:avLst/>
          </a:prstGeom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Insert your main title here</a:t>
            </a:r>
            <a:endParaRPr lang="en-MY" dirty="0"/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140C2DD2-CCDF-4E20-BAE0-355D6473E54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1051062"/>
            <a:ext cx="9144000" cy="4365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Insert your awesome subtitle here</a:t>
            </a:r>
            <a:endParaRPr lang="en-MY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F34278-D38D-4E96-B3D5-3F142FA2DE62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1997868"/>
            <a:ext cx="12192000" cy="2862263"/>
          </a:xfrm>
          <a:prstGeom prst="rect">
            <a:avLst/>
          </a:pr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MY" dirty="0"/>
              <a:t>Insert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3079226331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dered Lis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545D745E-FCB2-4D16-9390-09850FA79F60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MY" dirty="0"/>
              <a:t>					Insert your image here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F071F2C-7A73-45F5-A9A4-65C7C6F73B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71728"/>
            <a:ext cx="10515600" cy="886732"/>
          </a:xfrm>
          <a:prstGeom prst="rect">
            <a:avLst/>
          </a:prstGeom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Insert your main title here</a:t>
            </a:r>
            <a:endParaRPr lang="en-MY" dirty="0"/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140C2DD2-CCDF-4E20-BAE0-355D6473E54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1051062"/>
            <a:ext cx="9144000" cy="4365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Insert your awesome subtitle here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915596350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mages -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DF071F2C-7A73-45F5-A9A4-65C7C6F73B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71728"/>
            <a:ext cx="10515600" cy="886732"/>
          </a:xfrm>
          <a:prstGeom prst="rect">
            <a:avLst/>
          </a:prstGeom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Insert your main title here</a:t>
            </a:r>
            <a:endParaRPr lang="en-MY" dirty="0"/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140C2DD2-CCDF-4E20-BAE0-355D6473E54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1051062"/>
            <a:ext cx="9144000" cy="4365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Insert your awesome subtitle here</a:t>
            </a:r>
            <a:endParaRPr lang="en-MY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DB3D7064-FEF9-43A9-BA74-FA575E3105E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1983600"/>
            <a:ext cx="2437200" cy="2437200"/>
          </a:xfrm>
          <a:prstGeom prst="rect">
            <a:avLst/>
          </a:pr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MY" dirty="0"/>
              <a:t>Insert your image here</a:t>
            </a:r>
          </a:p>
        </p:txBody>
      </p:sp>
      <p:sp>
        <p:nvSpPr>
          <p:cNvPr id="25" name="Picture Placeholder 4">
            <a:extLst>
              <a:ext uri="{FF2B5EF4-FFF2-40B4-BE49-F238E27FC236}">
                <a16:creationId xmlns:a16="http://schemas.microsoft.com/office/drawing/2014/main" id="{EA576DE2-8B65-448D-9F75-E90C3A2C0BC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2437200" y="4420800"/>
            <a:ext cx="2437200" cy="2437200"/>
          </a:xfrm>
          <a:prstGeom prst="rect">
            <a:avLst/>
          </a:pr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MY" dirty="0"/>
              <a:t>Insert your image here</a:t>
            </a:r>
          </a:p>
        </p:txBody>
      </p:sp>
      <p:sp>
        <p:nvSpPr>
          <p:cNvPr id="26" name="Picture Placeholder 4">
            <a:extLst>
              <a:ext uri="{FF2B5EF4-FFF2-40B4-BE49-F238E27FC236}">
                <a16:creationId xmlns:a16="http://schemas.microsoft.com/office/drawing/2014/main" id="{699B59FD-65E1-4DE9-ACC7-B9F1E86FD1E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877400" y="1983600"/>
            <a:ext cx="2437200" cy="2437200"/>
          </a:xfrm>
          <a:prstGeom prst="rect">
            <a:avLst/>
          </a:pr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MY" dirty="0"/>
              <a:t>Insert your image here</a:t>
            </a:r>
          </a:p>
        </p:txBody>
      </p:sp>
      <p:sp>
        <p:nvSpPr>
          <p:cNvPr id="29" name="Picture Placeholder 4">
            <a:extLst>
              <a:ext uri="{FF2B5EF4-FFF2-40B4-BE49-F238E27FC236}">
                <a16:creationId xmlns:a16="http://schemas.microsoft.com/office/drawing/2014/main" id="{792D02B1-81DE-4A7E-B50A-2BA94BF0F3E6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7317600" y="4420800"/>
            <a:ext cx="2437200" cy="2437200"/>
          </a:xfrm>
          <a:prstGeom prst="rect">
            <a:avLst/>
          </a:pr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MY" dirty="0"/>
              <a:t>Insert your image here</a:t>
            </a:r>
          </a:p>
        </p:txBody>
      </p:sp>
      <p:sp>
        <p:nvSpPr>
          <p:cNvPr id="30" name="Picture Placeholder 4">
            <a:extLst>
              <a:ext uri="{FF2B5EF4-FFF2-40B4-BE49-F238E27FC236}">
                <a16:creationId xmlns:a16="http://schemas.microsoft.com/office/drawing/2014/main" id="{7C6A4072-9E0C-47E6-9600-D3664CFFDC53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9754800" y="1983600"/>
            <a:ext cx="2437200" cy="2437200"/>
          </a:xfrm>
          <a:prstGeom prst="rect">
            <a:avLst/>
          </a:pr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MY" dirty="0"/>
              <a:t>Insert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3038811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5" grpId="0" animBg="1"/>
      <p:bldP spid="26" grpId="0" animBg="1"/>
      <p:bldP spid="29" grpId="0" animBg="1"/>
      <p:bldP spid="30" grpId="0" animBg="1"/>
    </p:bldLst>
  </p:timing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 images -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4">
            <a:extLst>
              <a:ext uri="{FF2B5EF4-FFF2-40B4-BE49-F238E27FC236}">
                <a16:creationId xmlns:a16="http://schemas.microsoft.com/office/drawing/2014/main" id="{D6F32408-7974-4BBD-B733-212CBBF00C00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0" y="5136686"/>
            <a:ext cx="2030400" cy="1713600"/>
          </a:xfrm>
          <a:prstGeom prst="rect">
            <a:avLst/>
          </a:pr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MY" dirty="0"/>
              <a:t>Insert your image here</a:t>
            </a:r>
          </a:p>
        </p:txBody>
      </p:sp>
      <p:sp>
        <p:nvSpPr>
          <p:cNvPr id="31" name="Picture Placeholder 4">
            <a:extLst>
              <a:ext uri="{FF2B5EF4-FFF2-40B4-BE49-F238E27FC236}">
                <a16:creationId xmlns:a16="http://schemas.microsoft.com/office/drawing/2014/main" id="{31B2E8DE-FBCE-4B60-A51B-09625000EF98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0" y="3423086"/>
            <a:ext cx="2030400" cy="1713600"/>
          </a:xfrm>
          <a:prstGeom prst="rect">
            <a:avLst/>
          </a:pr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MY" dirty="0"/>
              <a:t>Insert your image here</a:t>
            </a:r>
          </a:p>
        </p:txBody>
      </p:sp>
      <p:sp>
        <p:nvSpPr>
          <p:cNvPr id="32" name="Picture Placeholder 4">
            <a:extLst>
              <a:ext uri="{FF2B5EF4-FFF2-40B4-BE49-F238E27FC236}">
                <a16:creationId xmlns:a16="http://schemas.microsoft.com/office/drawing/2014/main" id="{02FB8AE9-D397-4711-BB85-5551C95ED0B5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0" y="1701772"/>
            <a:ext cx="2030400" cy="1713600"/>
          </a:xfrm>
          <a:prstGeom prst="rect">
            <a:avLst/>
          </a:pr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MY" dirty="0"/>
              <a:t>Insert your image here</a:t>
            </a:r>
          </a:p>
        </p:txBody>
      </p:sp>
      <p:sp>
        <p:nvSpPr>
          <p:cNvPr id="33" name="Picture Placeholder 4">
            <a:extLst>
              <a:ext uri="{FF2B5EF4-FFF2-40B4-BE49-F238E27FC236}">
                <a16:creationId xmlns:a16="http://schemas.microsoft.com/office/drawing/2014/main" id="{0A8D2B45-A9AA-4D77-B782-B6523E6F9D60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0" y="-19542"/>
            <a:ext cx="2030400" cy="1713600"/>
          </a:xfrm>
          <a:prstGeom prst="rect">
            <a:avLst/>
          </a:pr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MY" dirty="0"/>
              <a:t>Insert your image here</a:t>
            </a:r>
          </a:p>
        </p:txBody>
      </p:sp>
      <p:sp>
        <p:nvSpPr>
          <p:cNvPr id="34" name="Picture Placeholder 4">
            <a:extLst>
              <a:ext uri="{FF2B5EF4-FFF2-40B4-BE49-F238E27FC236}">
                <a16:creationId xmlns:a16="http://schemas.microsoft.com/office/drawing/2014/main" id="{2308E62E-BAC2-4602-8275-86D800D1CCAA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2030400" y="5128972"/>
            <a:ext cx="2030400" cy="1713600"/>
          </a:xfrm>
          <a:prstGeom prst="rect">
            <a:avLst/>
          </a:pr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MY" dirty="0"/>
              <a:t>Insert your image here</a:t>
            </a:r>
          </a:p>
        </p:txBody>
      </p:sp>
      <p:sp>
        <p:nvSpPr>
          <p:cNvPr id="35" name="Picture Placeholder 4">
            <a:extLst>
              <a:ext uri="{FF2B5EF4-FFF2-40B4-BE49-F238E27FC236}">
                <a16:creationId xmlns:a16="http://schemas.microsoft.com/office/drawing/2014/main" id="{76FFD965-9C7F-4F00-8D1F-D2080E07BCB1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2030400" y="3423086"/>
            <a:ext cx="2030400" cy="1713600"/>
          </a:xfrm>
          <a:prstGeom prst="rect">
            <a:avLst/>
          </a:pr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MY" dirty="0"/>
              <a:t>Insert your image here</a:t>
            </a:r>
          </a:p>
        </p:txBody>
      </p:sp>
      <p:sp>
        <p:nvSpPr>
          <p:cNvPr id="36" name="Picture Placeholder 4">
            <a:extLst>
              <a:ext uri="{FF2B5EF4-FFF2-40B4-BE49-F238E27FC236}">
                <a16:creationId xmlns:a16="http://schemas.microsoft.com/office/drawing/2014/main" id="{9CEB872F-1C5F-4760-9014-5B8502D7A6AF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2030400" y="1701772"/>
            <a:ext cx="2030400" cy="1713600"/>
          </a:xfrm>
          <a:prstGeom prst="rect">
            <a:avLst/>
          </a:pr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MY" dirty="0"/>
              <a:t>Insert your image here</a:t>
            </a:r>
          </a:p>
        </p:txBody>
      </p:sp>
      <p:sp>
        <p:nvSpPr>
          <p:cNvPr id="37" name="Picture Placeholder 4">
            <a:extLst>
              <a:ext uri="{FF2B5EF4-FFF2-40B4-BE49-F238E27FC236}">
                <a16:creationId xmlns:a16="http://schemas.microsoft.com/office/drawing/2014/main" id="{00A323DE-3A48-4349-9A1D-300A92AE8A69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2030400" y="-19542"/>
            <a:ext cx="2030400" cy="1713600"/>
          </a:xfrm>
          <a:prstGeom prst="rect">
            <a:avLst/>
          </a:pr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MY" dirty="0"/>
              <a:t>Insert your image here</a:t>
            </a:r>
          </a:p>
        </p:txBody>
      </p:sp>
      <p:sp>
        <p:nvSpPr>
          <p:cNvPr id="86" name="Picture Placeholder 4">
            <a:extLst>
              <a:ext uri="{FF2B5EF4-FFF2-40B4-BE49-F238E27FC236}">
                <a16:creationId xmlns:a16="http://schemas.microsoft.com/office/drawing/2014/main" id="{8FF26D43-193B-4E93-82D7-2C3CF12ABFB3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4071686" y="5128972"/>
            <a:ext cx="2030400" cy="1713600"/>
          </a:xfrm>
          <a:prstGeom prst="rect">
            <a:avLst/>
          </a:pr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MY" dirty="0"/>
              <a:t>Insert your image here</a:t>
            </a:r>
          </a:p>
        </p:txBody>
      </p:sp>
      <p:sp>
        <p:nvSpPr>
          <p:cNvPr id="87" name="Picture Placeholder 4">
            <a:extLst>
              <a:ext uri="{FF2B5EF4-FFF2-40B4-BE49-F238E27FC236}">
                <a16:creationId xmlns:a16="http://schemas.microsoft.com/office/drawing/2014/main" id="{0A78873A-C233-4E75-81F6-D3DC2CCB0ABC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4071686" y="3423086"/>
            <a:ext cx="2030400" cy="1713600"/>
          </a:xfrm>
          <a:prstGeom prst="rect">
            <a:avLst/>
          </a:pr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MY" dirty="0"/>
              <a:t>Insert your image here</a:t>
            </a:r>
          </a:p>
        </p:txBody>
      </p:sp>
      <p:sp>
        <p:nvSpPr>
          <p:cNvPr id="88" name="Picture Placeholder 4">
            <a:extLst>
              <a:ext uri="{FF2B5EF4-FFF2-40B4-BE49-F238E27FC236}">
                <a16:creationId xmlns:a16="http://schemas.microsoft.com/office/drawing/2014/main" id="{8F399F97-6EEF-4750-91E6-38023AEB289B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4071686" y="1701772"/>
            <a:ext cx="2030400" cy="1713600"/>
          </a:xfrm>
          <a:prstGeom prst="rect">
            <a:avLst/>
          </a:pr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MY" dirty="0"/>
              <a:t>Insert your image here</a:t>
            </a:r>
          </a:p>
        </p:txBody>
      </p:sp>
      <p:sp>
        <p:nvSpPr>
          <p:cNvPr id="89" name="Picture Placeholder 4">
            <a:extLst>
              <a:ext uri="{FF2B5EF4-FFF2-40B4-BE49-F238E27FC236}">
                <a16:creationId xmlns:a16="http://schemas.microsoft.com/office/drawing/2014/main" id="{7CAC0279-27BA-4A15-92E3-CE915F177CED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4071686" y="-19542"/>
            <a:ext cx="2030400" cy="1713600"/>
          </a:xfrm>
          <a:prstGeom prst="rect">
            <a:avLst/>
          </a:pr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MY" dirty="0"/>
              <a:t>Insert your image here</a:t>
            </a:r>
          </a:p>
        </p:txBody>
      </p:sp>
      <p:sp>
        <p:nvSpPr>
          <p:cNvPr id="90" name="Picture Placeholder 4">
            <a:extLst>
              <a:ext uri="{FF2B5EF4-FFF2-40B4-BE49-F238E27FC236}">
                <a16:creationId xmlns:a16="http://schemas.microsoft.com/office/drawing/2014/main" id="{E4966C61-FC4A-4500-8196-897FDC599113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6091200" y="5128972"/>
            <a:ext cx="2030400" cy="1713600"/>
          </a:xfrm>
          <a:prstGeom prst="rect">
            <a:avLst/>
          </a:pr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MY" dirty="0"/>
              <a:t>Insert your image here</a:t>
            </a:r>
          </a:p>
        </p:txBody>
      </p:sp>
      <p:sp>
        <p:nvSpPr>
          <p:cNvPr id="91" name="Picture Placeholder 4">
            <a:extLst>
              <a:ext uri="{FF2B5EF4-FFF2-40B4-BE49-F238E27FC236}">
                <a16:creationId xmlns:a16="http://schemas.microsoft.com/office/drawing/2014/main" id="{7B6092F4-0845-49F9-AE8A-3C4D69EBE22A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6091200" y="3423086"/>
            <a:ext cx="2030400" cy="1713600"/>
          </a:xfrm>
          <a:prstGeom prst="rect">
            <a:avLst/>
          </a:pr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MY" dirty="0"/>
              <a:t>Insert your image here</a:t>
            </a:r>
          </a:p>
        </p:txBody>
      </p:sp>
      <p:sp>
        <p:nvSpPr>
          <p:cNvPr id="92" name="Picture Placeholder 4">
            <a:extLst>
              <a:ext uri="{FF2B5EF4-FFF2-40B4-BE49-F238E27FC236}">
                <a16:creationId xmlns:a16="http://schemas.microsoft.com/office/drawing/2014/main" id="{135A3E73-5D28-4E0F-B562-EF2F488A10F5}"/>
              </a:ext>
            </a:extLst>
          </p:cNvPr>
          <p:cNvSpPr>
            <a:spLocks noGrp="1"/>
          </p:cNvSpPr>
          <p:nvPr>
            <p:ph type="pic" sz="quarter" idx="37" hasCustomPrompt="1"/>
          </p:nvPr>
        </p:nvSpPr>
        <p:spPr>
          <a:xfrm>
            <a:off x="6091200" y="1701772"/>
            <a:ext cx="2030400" cy="1713600"/>
          </a:xfrm>
          <a:prstGeom prst="rect">
            <a:avLst/>
          </a:pr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MY" dirty="0"/>
              <a:t>Insert your image here</a:t>
            </a:r>
          </a:p>
        </p:txBody>
      </p:sp>
      <p:sp>
        <p:nvSpPr>
          <p:cNvPr id="93" name="Picture Placeholder 4">
            <a:extLst>
              <a:ext uri="{FF2B5EF4-FFF2-40B4-BE49-F238E27FC236}">
                <a16:creationId xmlns:a16="http://schemas.microsoft.com/office/drawing/2014/main" id="{BA8FF157-B140-4C82-B2C1-4058A4FB1468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6091200" y="-19542"/>
            <a:ext cx="2030400" cy="1713600"/>
          </a:xfrm>
          <a:prstGeom prst="rect">
            <a:avLst/>
          </a:pr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MY" dirty="0"/>
              <a:t>Insert your image here</a:t>
            </a:r>
          </a:p>
        </p:txBody>
      </p:sp>
      <p:sp>
        <p:nvSpPr>
          <p:cNvPr id="94" name="Picture Placeholder 4">
            <a:extLst>
              <a:ext uri="{FF2B5EF4-FFF2-40B4-BE49-F238E27FC236}">
                <a16:creationId xmlns:a16="http://schemas.microsoft.com/office/drawing/2014/main" id="{75FE1A7D-18A9-4B13-83FC-F8D9C5A82174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8120316" y="5128972"/>
            <a:ext cx="2030400" cy="1713600"/>
          </a:xfrm>
          <a:prstGeom prst="rect">
            <a:avLst/>
          </a:pr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MY" dirty="0"/>
              <a:t>Insert your image here</a:t>
            </a:r>
          </a:p>
        </p:txBody>
      </p:sp>
      <p:sp>
        <p:nvSpPr>
          <p:cNvPr id="95" name="Picture Placeholder 4">
            <a:extLst>
              <a:ext uri="{FF2B5EF4-FFF2-40B4-BE49-F238E27FC236}">
                <a16:creationId xmlns:a16="http://schemas.microsoft.com/office/drawing/2014/main" id="{7F60C8A9-4A22-48B8-AAE6-DD071866CBA6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8120316" y="3423086"/>
            <a:ext cx="2030400" cy="1713600"/>
          </a:xfrm>
          <a:prstGeom prst="rect">
            <a:avLst/>
          </a:pr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MY" dirty="0"/>
              <a:t>Insert your image here</a:t>
            </a:r>
          </a:p>
        </p:txBody>
      </p:sp>
      <p:sp>
        <p:nvSpPr>
          <p:cNvPr id="96" name="Picture Placeholder 4">
            <a:extLst>
              <a:ext uri="{FF2B5EF4-FFF2-40B4-BE49-F238E27FC236}">
                <a16:creationId xmlns:a16="http://schemas.microsoft.com/office/drawing/2014/main" id="{8C950696-5ED8-499C-8393-9C12822E24CF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8120316" y="1701772"/>
            <a:ext cx="2030400" cy="1713600"/>
          </a:xfrm>
          <a:prstGeom prst="rect">
            <a:avLst/>
          </a:pr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MY" dirty="0"/>
              <a:t>Insert your image here</a:t>
            </a:r>
          </a:p>
        </p:txBody>
      </p:sp>
      <p:sp>
        <p:nvSpPr>
          <p:cNvPr id="97" name="Picture Placeholder 4">
            <a:extLst>
              <a:ext uri="{FF2B5EF4-FFF2-40B4-BE49-F238E27FC236}">
                <a16:creationId xmlns:a16="http://schemas.microsoft.com/office/drawing/2014/main" id="{E734B2E3-C17B-47AA-826B-86291866FE9F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8120316" y="-19542"/>
            <a:ext cx="2030400" cy="1713600"/>
          </a:xfrm>
          <a:prstGeom prst="rect">
            <a:avLst/>
          </a:pr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MY" dirty="0"/>
              <a:t>Insert your image here</a:t>
            </a:r>
          </a:p>
        </p:txBody>
      </p:sp>
      <p:sp>
        <p:nvSpPr>
          <p:cNvPr id="98" name="Picture Placeholder 4">
            <a:extLst>
              <a:ext uri="{FF2B5EF4-FFF2-40B4-BE49-F238E27FC236}">
                <a16:creationId xmlns:a16="http://schemas.microsoft.com/office/drawing/2014/main" id="{A49F0A20-0DEC-4CEF-8F47-A233C7FF6E76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10150714" y="5128972"/>
            <a:ext cx="2030400" cy="1713600"/>
          </a:xfrm>
          <a:prstGeom prst="rect">
            <a:avLst/>
          </a:pr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MY" dirty="0"/>
              <a:t>Insert your image here</a:t>
            </a:r>
          </a:p>
        </p:txBody>
      </p:sp>
      <p:sp>
        <p:nvSpPr>
          <p:cNvPr id="99" name="Picture Placeholder 4">
            <a:extLst>
              <a:ext uri="{FF2B5EF4-FFF2-40B4-BE49-F238E27FC236}">
                <a16:creationId xmlns:a16="http://schemas.microsoft.com/office/drawing/2014/main" id="{6D344541-70E4-46D2-9B8F-B089A1465678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10150714" y="3423086"/>
            <a:ext cx="2030400" cy="1713600"/>
          </a:xfrm>
          <a:prstGeom prst="rect">
            <a:avLst/>
          </a:pr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MY" dirty="0"/>
              <a:t>Insert your image here</a:t>
            </a:r>
          </a:p>
        </p:txBody>
      </p:sp>
      <p:sp>
        <p:nvSpPr>
          <p:cNvPr id="100" name="Picture Placeholder 4">
            <a:extLst>
              <a:ext uri="{FF2B5EF4-FFF2-40B4-BE49-F238E27FC236}">
                <a16:creationId xmlns:a16="http://schemas.microsoft.com/office/drawing/2014/main" id="{6AE18BEC-E812-445D-9EA8-32DA95BB6D2D}"/>
              </a:ext>
            </a:extLst>
          </p:cNvPr>
          <p:cNvSpPr>
            <a:spLocks noGrp="1"/>
          </p:cNvSpPr>
          <p:nvPr>
            <p:ph type="pic" sz="quarter" idx="45" hasCustomPrompt="1"/>
          </p:nvPr>
        </p:nvSpPr>
        <p:spPr>
          <a:xfrm>
            <a:off x="10150714" y="1701772"/>
            <a:ext cx="2030400" cy="1713600"/>
          </a:xfrm>
          <a:prstGeom prst="rect">
            <a:avLst/>
          </a:pr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MY" dirty="0"/>
              <a:t>Insert your image here</a:t>
            </a:r>
          </a:p>
        </p:txBody>
      </p:sp>
      <p:sp>
        <p:nvSpPr>
          <p:cNvPr id="101" name="Picture Placeholder 4">
            <a:extLst>
              <a:ext uri="{FF2B5EF4-FFF2-40B4-BE49-F238E27FC236}">
                <a16:creationId xmlns:a16="http://schemas.microsoft.com/office/drawing/2014/main" id="{7ADCD493-2B84-40DE-B877-B8B73BE07779}"/>
              </a:ext>
            </a:extLst>
          </p:cNvPr>
          <p:cNvSpPr>
            <a:spLocks noGrp="1"/>
          </p:cNvSpPr>
          <p:nvPr>
            <p:ph type="pic" sz="quarter" idx="46" hasCustomPrompt="1"/>
          </p:nvPr>
        </p:nvSpPr>
        <p:spPr>
          <a:xfrm>
            <a:off x="10150714" y="-19542"/>
            <a:ext cx="2030400" cy="1713600"/>
          </a:xfrm>
          <a:prstGeom prst="rect">
            <a:avLst/>
          </a:pr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MY" dirty="0"/>
              <a:t>Insert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2410509465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 -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BEAA60-F546-4F34-83C5-94C55C73773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536371" y="1707378"/>
            <a:ext cx="2820109" cy="4135936"/>
          </a:xfrm>
          <a:prstGeom prst="rect">
            <a:avLst/>
          </a:pr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MY" dirty="0"/>
              <a:t>Insert your image here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F071F2C-7A73-45F5-A9A4-65C7C6F73B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71728"/>
            <a:ext cx="10515600" cy="886732"/>
          </a:xfrm>
          <a:prstGeom prst="rect">
            <a:avLst/>
          </a:prstGeom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Insert your main title here</a:t>
            </a:r>
            <a:endParaRPr lang="en-MY" dirty="0"/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140C2DD2-CCDF-4E20-BAE0-355D6473E54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1051062"/>
            <a:ext cx="9144000" cy="4365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Insert your awesome subtitle here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8514681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 images -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4">
            <a:extLst>
              <a:ext uri="{FF2B5EF4-FFF2-40B4-BE49-F238E27FC236}">
                <a16:creationId xmlns:a16="http://schemas.microsoft.com/office/drawing/2014/main" id="{2D1443DB-D800-4794-B407-07474CFF513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5400" y="2286000"/>
            <a:ext cx="2437200" cy="2286000"/>
          </a:xfrm>
          <a:prstGeom prst="rect">
            <a:avLst/>
          </a:pr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MY" dirty="0"/>
              <a:t>Insert your image here</a:t>
            </a:r>
          </a:p>
        </p:txBody>
      </p:sp>
      <p:sp>
        <p:nvSpPr>
          <p:cNvPr id="18" name="Picture Placeholder 4">
            <a:extLst>
              <a:ext uri="{FF2B5EF4-FFF2-40B4-BE49-F238E27FC236}">
                <a16:creationId xmlns:a16="http://schemas.microsoft.com/office/drawing/2014/main" id="{C82D0E93-1B10-497C-A2B2-AC260E97338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2437200" y="2286000"/>
            <a:ext cx="2437200" cy="2286000"/>
          </a:xfrm>
          <a:prstGeom prst="rect">
            <a:avLst/>
          </a:pr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MY" dirty="0"/>
              <a:t>Insert your image here</a:t>
            </a:r>
          </a:p>
        </p:txBody>
      </p:sp>
      <p:sp>
        <p:nvSpPr>
          <p:cNvPr id="19" name="Picture Placeholder 4">
            <a:extLst>
              <a:ext uri="{FF2B5EF4-FFF2-40B4-BE49-F238E27FC236}">
                <a16:creationId xmlns:a16="http://schemas.microsoft.com/office/drawing/2014/main" id="{5961CC2B-7861-41DC-812D-D64F52A1D59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890800" y="2286000"/>
            <a:ext cx="2437200" cy="2286000"/>
          </a:xfrm>
          <a:prstGeom prst="rect">
            <a:avLst/>
          </a:pr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MY" dirty="0"/>
              <a:t>Insert your image here</a:t>
            </a:r>
          </a:p>
        </p:txBody>
      </p:sp>
      <p:sp>
        <p:nvSpPr>
          <p:cNvPr id="20" name="Picture Placeholder 4">
            <a:extLst>
              <a:ext uri="{FF2B5EF4-FFF2-40B4-BE49-F238E27FC236}">
                <a16:creationId xmlns:a16="http://schemas.microsoft.com/office/drawing/2014/main" id="{89817DD3-2F7F-4C06-A03D-1C20DE79AF3D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7323600" y="2286000"/>
            <a:ext cx="2437200" cy="2286000"/>
          </a:xfrm>
          <a:prstGeom prst="rect">
            <a:avLst/>
          </a:pr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MY" dirty="0"/>
              <a:t>Insert your image here</a:t>
            </a:r>
          </a:p>
        </p:txBody>
      </p:sp>
      <p:sp>
        <p:nvSpPr>
          <p:cNvPr id="21" name="Picture Placeholder 4">
            <a:extLst>
              <a:ext uri="{FF2B5EF4-FFF2-40B4-BE49-F238E27FC236}">
                <a16:creationId xmlns:a16="http://schemas.microsoft.com/office/drawing/2014/main" id="{7223BA24-3E47-48BA-A07C-67D3F07546EF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2437200" y="0"/>
            <a:ext cx="2437200" cy="2286000"/>
          </a:xfrm>
          <a:prstGeom prst="rect">
            <a:avLst/>
          </a:pr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MY" dirty="0"/>
              <a:t>Insert your image here</a:t>
            </a:r>
          </a:p>
        </p:txBody>
      </p:sp>
      <p:sp>
        <p:nvSpPr>
          <p:cNvPr id="22" name="Picture Placeholder 4">
            <a:extLst>
              <a:ext uri="{FF2B5EF4-FFF2-40B4-BE49-F238E27FC236}">
                <a16:creationId xmlns:a16="http://schemas.microsoft.com/office/drawing/2014/main" id="{1AC813A9-C367-4E53-ACE0-319A89960D95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9754800" y="0"/>
            <a:ext cx="2437200" cy="2286000"/>
          </a:xfrm>
          <a:prstGeom prst="rect">
            <a:avLst/>
          </a:pr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MY" dirty="0"/>
              <a:t>Insert your image here</a:t>
            </a:r>
          </a:p>
        </p:txBody>
      </p:sp>
      <p:sp>
        <p:nvSpPr>
          <p:cNvPr id="23" name="Picture Placeholder 4">
            <a:extLst>
              <a:ext uri="{FF2B5EF4-FFF2-40B4-BE49-F238E27FC236}">
                <a16:creationId xmlns:a16="http://schemas.microsoft.com/office/drawing/2014/main" id="{70E422CE-510E-4059-86E5-1F960876AF71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4877400" y="0"/>
            <a:ext cx="2437200" cy="2286000"/>
          </a:xfrm>
          <a:prstGeom prst="rect">
            <a:avLst/>
          </a:pr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MY" dirty="0"/>
              <a:t>Insert your image here</a:t>
            </a:r>
          </a:p>
        </p:txBody>
      </p:sp>
      <p:sp>
        <p:nvSpPr>
          <p:cNvPr id="24" name="Picture Placeholder 4">
            <a:extLst>
              <a:ext uri="{FF2B5EF4-FFF2-40B4-BE49-F238E27FC236}">
                <a16:creationId xmlns:a16="http://schemas.microsoft.com/office/drawing/2014/main" id="{48ED4916-AC84-4E29-8DB3-724DE2FCC3A7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7317600" y="0"/>
            <a:ext cx="2437200" cy="2286000"/>
          </a:xfrm>
          <a:prstGeom prst="rect">
            <a:avLst/>
          </a:pr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MY" dirty="0"/>
              <a:t>Insert your image here</a:t>
            </a:r>
          </a:p>
        </p:txBody>
      </p:sp>
      <p:sp>
        <p:nvSpPr>
          <p:cNvPr id="25" name="Picture Placeholder 4">
            <a:extLst>
              <a:ext uri="{FF2B5EF4-FFF2-40B4-BE49-F238E27FC236}">
                <a16:creationId xmlns:a16="http://schemas.microsoft.com/office/drawing/2014/main" id="{4A30B4FD-1BF7-4DE8-AD08-0D47B9518AA9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0" y="4572000"/>
            <a:ext cx="2437200" cy="2286000"/>
          </a:xfrm>
          <a:prstGeom prst="rect">
            <a:avLst/>
          </a:pr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MY" dirty="0"/>
              <a:t>Insert your image here</a:t>
            </a:r>
          </a:p>
        </p:txBody>
      </p:sp>
      <p:sp>
        <p:nvSpPr>
          <p:cNvPr id="26" name="Picture Placeholder 4">
            <a:extLst>
              <a:ext uri="{FF2B5EF4-FFF2-40B4-BE49-F238E27FC236}">
                <a16:creationId xmlns:a16="http://schemas.microsoft.com/office/drawing/2014/main" id="{1D1222AA-3C29-4C78-ABAE-815E46486E1C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4889400" y="4572000"/>
            <a:ext cx="2437200" cy="2286000"/>
          </a:xfrm>
          <a:prstGeom prst="rect">
            <a:avLst/>
          </a:pr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MY" dirty="0"/>
              <a:t>Insert your image here</a:t>
            </a:r>
          </a:p>
        </p:txBody>
      </p:sp>
      <p:sp>
        <p:nvSpPr>
          <p:cNvPr id="27" name="Picture Placeholder 4">
            <a:extLst>
              <a:ext uri="{FF2B5EF4-FFF2-40B4-BE49-F238E27FC236}">
                <a16:creationId xmlns:a16="http://schemas.microsoft.com/office/drawing/2014/main" id="{CDE6254C-A427-42D9-9234-AB32A501D9EB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7326600" y="4572000"/>
            <a:ext cx="2437200" cy="2286000"/>
          </a:xfrm>
          <a:prstGeom prst="rect">
            <a:avLst/>
          </a:pr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MY" dirty="0"/>
              <a:t>Insert your image here</a:t>
            </a:r>
          </a:p>
        </p:txBody>
      </p:sp>
      <p:sp>
        <p:nvSpPr>
          <p:cNvPr id="28" name="Picture Placeholder 4">
            <a:extLst>
              <a:ext uri="{FF2B5EF4-FFF2-40B4-BE49-F238E27FC236}">
                <a16:creationId xmlns:a16="http://schemas.microsoft.com/office/drawing/2014/main" id="{4EA45033-D807-400E-BBF3-2FC5ECD84C64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9754800" y="4572000"/>
            <a:ext cx="2437200" cy="2286000"/>
          </a:xfrm>
          <a:prstGeom prst="rect">
            <a:avLst/>
          </a:pr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MY" dirty="0"/>
              <a:t>Insert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1988635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</p:bldLst>
  </p:timing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 -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BEAA60-F546-4F34-83C5-94C55C73773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383721" y="1671002"/>
            <a:ext cx="2820109" cy="4135936"/>
          </a:xfrm>
          <a:prstGeom prst="rect">
            <a:avLst/>
          </a:pr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MY" dirty="0"/>
              <a:t>Insert your image here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F071F2C-7A73-45F5-A9A4-65C7C6F73B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71728"/>
            <a:ext cx="10515600" cy="886732"/>
          </a:xfrm>
          <a:prstGeom prst="rect">
            <a:avLst/>
          </a:prstGeom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Insert your main title here</a:t>
            </a:r>
            <a:endParaRPr lang="en-MY" dirty="0"/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140C2DD2-CCDF-4E20-BAE0-355D6473E54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1051062"/>
            <a:ext cx="9144000" cy="4365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Insert your awesome subtitle here</a:t>
            </a:r>
            <a:endParaRPr lang="en-MY" dirty="0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BF4CB3FF-4409-4A39-AE64-103EE4217B33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168063" y="1671002"/>
            <a:ext cx="2820109" cy="4135936"/>
          </a:xfrm>
          <a:prstGeom prst="rect">
            <a:avLst/>
          </a:pr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MY" dirty="0"/>
              <a:t>Insert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3723616275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-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BEAA60-F546-4F34-83C5-94C55C73773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93338" y="1627460"/>
            <a:ext cx="3348000" cy="2520000"/>
          </a:xfrm>
          <a:prstGeom prst="rect">
            <a:avLst/>
          </a:pr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MY" dirty="0"/>
              <a:t>Insert your image here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F071F2C-7A73-45F5-A9A4-65C7C6F73B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71728"/>
            <a:ext cx="10515600" cy="886732"/>
          </a:xfrm>
          <a:prstGeom prst="rect">
            <a:avLst/>
          </a:prstGeom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Insert your main title here</a:t>
            </a:r>
            <a:endParaRPr lang="en-MY" dirty="0"/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140C2DD2-CCDF-4E20-BAE0-355D6473E54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1051062"/>
            <a:ext cx="9144000" cy="4365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Insert your awesome subtitle here</a:t>
            </a:r>
            <a:endParaRPr lang="en-MY" dirty="0"/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1C184419-7C99-4765-9496-3E2F3CCBD120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22000" y="1627460"/>
            <a:ext cx="3348000" cy="2520000"/>
          </a:xfrm>
          <a:prstGeom prst="rect">
            <a:avLst/>
          </a:pr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MY" dirty="0"/>
              <a:t>Insert your image here</a:t>
            </a:r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CB20C84D-4726-4ABB-980D-1A4E0034F45E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250662" y="1627460"/>
            <a:ext cx="3348000" cy="2520000"/>
          </a:xfrm>
          <a:prstGeom prst="rect">
            <a:avLst/>
          </a:pr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MY" dirty="0"/>
              <a:t>Insert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1333653256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-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BEAA60-F546-4F34-83C5-94C55C73773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3498462" y="1703777"/>
            <a:ext cx="2368938" cy="2430074"/>
          </a:xfrm>
          <a:prstGeom prst="rect">
            <a:avLst/>
          </a:pr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MY" dirty="0"/>
              <a:t>Insert your image here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F071F2C-7A73-45F5-A9A4-65C7C6F73B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71728"/>
            <a:ext cx="10515600" cy="886732"/>
          </a:xfrm>
          <a:prstGeom prst="rect">
            <a:avLst/>
          </a:prstGeom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Insert your main title here</a:t>
            </a:r>
            <a:endParaRPr lang="en-MY" dirty="0"/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140C2DD2-CCDF-4E20-BAE0-355D6473E54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1051062"/>
            <a:ext cx="9144000" cy="4365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Insert your awesome subtitle here</a:t>
            </a:r>
            <a:endParaRPr lang="en-MY" dirty="0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BCA69B14-F3A5-40CA-9053-C18824AFF022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72322" y="1703777"/>
            <a:ext cx="2368938" cy="2430074"/>
          </a:xfrm>
          <a:prstGeom prst="rect">
            <a:avLst/>
          </a:pr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MY" dirty="0"/>
              <a:t>Insert your image here</a:t>
            </a:r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8A9B3938-6137-4CDD-AB6D-51993EB85C32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324602" y="1703777"/>
            <a:ext cx="2368938" cy="2430074"/>
          </a:xfrm>
          <a:prstGeom prst="rect">
            <a:avLst/>
          </a:pr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MY" dirty="0"/>
              <a:t>Insert your image here</a:t>
            </a:r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C86CC637-6409-48C1-AE9F-9B530F276B7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150742" y="1703777"/>
            <a:ext cx="2368938" cy="2430074"/>
          </a:xfrm>
          <a:prstGeom prst="rect">
            <a:avLst/>
          </a:pr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MY" dirty="0"/>
              <a:t>Insert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2124125810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- circles with about -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DF071F2C-7A73-45F5-A9A4-65C7C6F73B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71728"/>
            <a:ext cx="10515600" cy="886732"/>
          </a:xfrm>
          <a:prstGeom prst="rect">
            <a:avLst/>
          </a:prstGeom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Insert your main title here</a:t>
            </a:r>
            <a:endParaRPr lang="en-MY" dirty="0"/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140C2DD2-CCDF-4E20-BAE0-355D6473E54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1051062"/>
            <a:ext cx="9144000" cy="4365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Insert your awesome subtitle here</a:t>
            </a:r>
            <a:endParaRPr lang="en-MY" dirty="0"/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95870C76-0347-47B9-9240-F07D46529E4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199130" y="1785390"/>
            <a:ext cx="2230871" cy="2230871"/>
          </a:xfrm>
          <a:custGeom>
            <a:avLst/>
            <a:gdLst>
              <a:gd name="connsiteX0" fmla="*/ 1159555 w 2319110"/>
              <a:gd name="connsiteY0" fmla="*/ 0 h 2319110"/>
              <a:gd name="connsiteX1" fmla="*/ 2319110 w 2319110"/>
              <a:gd name="connsiteY1" fmla="*/ 1159555 h 2319110"/>
              <a:gd name="connsiteX2" fmla="*/ 1159555 w 2319110"/>
              <a:gd name="connsiteY2" fmla="*/ 2319110 h 2319110"/>
              <a:gd name="connsiteX3" fmla="*/ 0 w 2319110"/>
              <a:gd name="connsiteY3" fmla="*/ 1159555 h 2319110"/>
              <a:gd name="connsiteX4" fmla="*/ 1159555 w 2319110"/>
              <a:gd name="connsiteY4" fmla="*/ 0 h 2319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19110" h="2319110">
                <a:moveTo>
                  <a:pt x="1159555" y="0"/>
                </a:moveTo>
                <a:cubicBezTo>
                  <a:pt x="1799960" y="0"/>
                  <a:pt x="2319110" y="519150"/>
                  <a:pt x="2319110" y="1159555"/>
                </a:cubicBezTo>
                <a:cubicBezTo>
                  <a:pt x="2319110" y="1799960"/>
                  <a:pt x="1799960" y="2319110"/>
                  <a:pt x="1159555" y="2319110"/>
                </a:cubicBezTo>
                <a:cubicBezTo>
                  <a:pt x="519150" y="2319110"/>
                  <a:pt x="0" y="1799960"/>
                  <a:pt x="0" y="1159555"/>
                </a:cubicBezTo>
                <a:cubicBezTo>
                  <a:pt x="0" y="519150"/>
                  <a:pt x="519150" y="0"/>
                  <a:pt x="1159555" y="0"/>
                </a:cubicBezTo>
                <a:close/>
              </a:path>
            </a:pathLst>
          </a:cu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MY" dirty="0"/>
              <a:t>Insert your image here</a:t>
            </a:r>
          </a:p>
        </p:txBody>
      </p:sp>
      <p:sp>
        <p:nvSpPr>
          <p:cNvPr id="15" name="Picture Placeholder 8">
            <a:extLst>
              <a:ext uri="{FF2B5EF4-FFF2-40B4-BE49-F238E27FC236}">
                <a16:creationId xmlns:a16="http://schemas.microsoft.com/office/drawing/2014/main" id="{8B81AC86-7581-4D58-835A-55765C67BC6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433458" y="1785390"/>
            <a:ext cx="2230871" cy="2230871"/>
          </a:xfrm>
          <a:custGeom>
            <a:avLst/>
            <a:gdLst>
              <a:gd name="connsiteX0" fmla="*/ 1159555 w 2319110"/>
              <a:gd name="connsiteY0" fmla="*/ 0 h 2319110"/>
              <a:gd name="connsiteX1" fmla="*/ 2319110 w 2319110"/>
              <a:gd name="connsiteY1" fmla="*/ 1159555 h 2319110"/>
              <a:gd name="connsiteX2" fmla="*/ 1159555 w 2319110"/>
              <a:gd name="connsiteY2" fmla="*/ 2319110 h 2319110"/>
              <a:gd name="connsiteX3" fmla="*/ 0 w 2319110"/>
              <a:gd name="connsiteY3" fmla="*/ 1159555 h 2319110"/>
              <a:gd name="connsiteX4" fmla="*/ 1159555 w 2319110"/>
              <a:gd name="connsiteY4" fmla="*/ 0 h 2319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19110" h="2319110">
                <a:moveTo>
                  <a:pt x="1159555" y="0"/>
                </a:moveTo>
                <a:cubicBezTo>
                  <a:pt x="1799960" y="0"/>
                  <a:pt x="2319110" y="519150"/>
                  <a:pt x="2319110" y="1159555"/>
                </a:cubicBezTo>
                <a:cubicBezTo>
                  <a:pt x="2319110" y="1799960"/>
                  <a:pt x="1799960" y="2319110"/>
                  <a:pt x="1159555" y="2319110"/>
                </a:cubicBezTo>
                <a:cubicBezTo>
                  <a:pt x="519150" y="2319110"/>
                  <a:pt x="0" y="1799960"/>
                  <a:pt x="0" y="1159555"/>
                </a:cubicBezTo>
                <a:cubicBezTo>
                  <a:pt x="0" y="519150"/>
                  <a:pt x="519150" y="0"/>
                  <a:pt x="1159555" y="0"/>
                </a:cubicBezTo>
                <a:close/>
              </a:path>
            </a:pathLst>
          </a:cu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MY" dirty="0"/>
              <a:t>Insert your image here</a:t>
            </a:r>
          </a:p>
        </p:txBody>
      </p: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256AFB06-62EA-4C6E-809C-D29EC8EFB42F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667786" y="1785390"/>
            <a:ext cx="2230871" cy="2230871"/>
          </a:xfrm>
          <a:custGeom>
            <a:avLst/>
            <a:gdLst>
              <a:gd name="connsiteX0" fmla="*/ 1159555 w 2319110"/>
              <a:gd name="connsiteY0" fmla="*/ 0 h 2319110"/>
              <a:gd name="connsiteX1" fmla="*/ 2319110 w 2319110"/>
              <a:gd name="connsiteY1" fmla="*/ 1159555 h 2319110"/>
              <a:gd name="connsiteX2" fmla="*/ 1159555 w 2319110"/>
              <a:gd name="connsiteY2" fmla="*/ 2319110 h 2319110"/>
              <a:gd name="connsiteX3" fmla="*/ 0 w 2319110"/>
              <a:gd name="connsiteY3" fmla="*/ 1159555 h 2319110"/>
              <a:gd name="connsiteX4" fmla="*/ 1159555 w 2319110"/>
              <a:gd name="connsiteY4" fmla="*/ 0 h 2319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19110" h="2319110">
                <a:moveTo>
                  <a:pt x="1159555" y="0"/>
                </a:moveTo>
                <a:cubicBezTo>
                  <a:pt x="1799960" y="0"/>
                  <a:pt x="2319110" y="519150"/>
                  <a:pt x="2319110" y="1159555"/>
                </a:cubicBezTo>
                <a:cubicBezTo>
                  <a:pt x="2319110" y="1799960"/>
                  <a:pt x="1799960" y="2319110"/>
                  <a:pt x="1159555" y="2319110"/>
                </a:cubicBezTo>
                <a:cubicBezTo>
                  <a:pt x="519150" y="2319110"/>
                  <a:pt x="0" y="1799960"/>
                  <a:pt x="0" y="1159555"/>
                </a:cubicBezTo>
                <a:cubicBezTo>
                  <a:pt x="0" y="519150"/>
                  <a:pt x="519150" y="0"/>
                  <a:pt x="1159555" y="0"/>
                </a:cubicBezTo>
                <a:close/>
              </a:path>
            </a:pathLst>
          </a:cu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MY" dirty="0"/>
              <a:t>Insert your image here</a:t>
            </a:r>
          </a:p>
        </p:txBody>
      </p:sp>
      <p:sp>
        <p:nvSpPr>
          <p:cNvPr id="17" name="Picture Placeholder 8">
            <a:extLst>
              <a:ext uri="{FF2B5EF4-FFF2-40B4-BE49-F238E27FC236}">
                <a16:creationId xmlns:a16="http://schemas.microsoft.com/office/drawing/2014/main" id="{25176359-3DFF-4515-87CD-F33DEEF1C5DC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902114" y="1785390"/>
            <a:ext cx="2230871" cy="2230871"/>
          </a:xfrm>
          <a:custGeom>
            <a:avLst/>
            <a:gdLst>
              <a:gd name="connsiteX0" fmla="*/ 1159555 w 2319110"/>
              <a:gd name="connsiteY0" fmla="*/ 0 h 2319110"/>
              <a:gd name="connsiteX1" fmla="*/ 2319110 w 2319110"/>
              <a:gd name="connsiteY1" fmla="*/ 1159555 h 2319110"/>
              <a:gd name="connsiteX2" fmla="*/ 1159555 w 2319110"/>
              <a:gd name="connsiteY2" fmla="*/ 2319110 h 2319110"/>
              <a:gd name="connsiteX3" fmla="*/ 0 w 2319110"/>
              <a:gd name="connsiteY3" fmla="*/ 1159555 h 2319110"/>
              <a:gd name="connsiteX4" fmla="*/ 1159555 w 2319110"/>
              <a:gd name="connsiteY4" fmla="*/ 0 h 2319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19110" h="2319110">
                <a:moveTo>
                  <a:pt x="1159555" y="0"/>
                </a:moveTo>
                <a:cubicBezTo>
                  <a:pt x="1799960" y="0"/>
                  <a:pt x="2319110" y="519150"/>
                  <a:pt x="2319110" y="1159555"/>
                </a:cubicBezTo>
                <a:cubicBezTo>
                  <a:pt x="2319110" y="1799960"/>
                  <a:pt x="1799960" y="2319110"/>
                  <a:pt x="1159555" y="2319110"/>
                </a:cubicBezTo>
                <a:cubicBezTo>
                  <a:pt x="519150" y="2319110"/>
                  <a:pt x="0" y="1799960"/>
                  <a:pt x="0" y="1159555"/>
                </a:cubicBezTo>
                <a:cubicBezTo>
                  <a:pt x="0" y="519150"/>
                  <a:pt x="519150" y="0"/>
                  <a:pt x="1159555" y="0"/>
                </a:cubicBezTo>
                <a:close/>
              </a:path>
            </a:pathLst>
          </a:cu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MY" dirty="0"/>
              <a:t>Insert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2530986295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images - circles with about -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DF071F2C-7A73-45F5-A9A4-65C7C6F73B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71728"/>
            <a:ext cx="10515600" cy="886732"/>
          </a:xfrm>
          <a:prstGeom prst="rect">
            <a:avLst/>
          </a:prstGeom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Insert your main title here</a:t>
            </a:r>
            <a:endParaRPr lang="en-MY" dirty="0"/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140C2DD2-CCDF-4E20-BAE0-355D6473E54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1051062"/>
            <a:ext cx="9144000" cy="4365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Insert your awesome subtitle here</a:t>
            </a:r>
            <a:endParaRPr lang="en-MY" dirty="0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DCE5FDE2-F0CA-4C5D-A875-798CB845F100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053730" y="1640082"/>
            <a:ext cx="1424759" cy="1424759"/>
          </a:xfrm>
          <a:custGeom>
            <a:avLst/>
            <a:gdLst>
              <a:gd name="connsiteX0" fmla="*/ 1159555 w 2319110"/>
              <a:gd name="connsiteY0" fmla="*/ 0 h 2319110"/>
              <a:gd name="connsiteX1" fmla="*/ 2319110 w 2319110"/>
              <a:gd name="connsiteY1" fmla="*/ 1159555 h 2319110"/>
              <a:gd name="connsiteX2" fmla="*/ 1159555 w 2319110"/>
              <a:gd name="connsiteY2" fmla="*/ 2319110 h 2319110"/>
              <a:gd name="connsiteX3" fmla="*/ 0 w 2319110"/>
              <a:gd name="connsiteY3" fmla="*/ 1159555 h 2319110"/>
              <a:gd name="connsiteX4" fmla="*/ 1159555 w 2319110"/>
              <a:gd name="connsiteY4" fmla="*/ 0 h 2319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19110" h="2319110">
                <a:moveTo>
                  <a:pt x="1159555" y="0"/>
                </a:moveTo>
                <a:cubicBezTo>
                  <a:pt x="1799960" y="0"/>
                  <a:pt x="2319110" y="519150"/>
                  <a:pt x="2319110" y="1159555"/>
                </a:cubicBezTo>
                <a:cubicBezTo>
                  <a:pt x="2319110" y="1799960"/>
                  <a:pt x="1799960" y="2319110"/>
                  <a:pt x="1159555" y="2319110"/>
                </a:cubicBezTo>
                <a:cubicBezTo>
                  <a:pt x="519150" y="2319110"/>
                  <a:pt x="0" y="1799960"/>
                  <a:pt x="0" y="1159555"/>
                </a:cubicBezTo>
                <a:cubicBezTo>
                  <a:pt x="0" y="519150"/>
                  <a:pt x="519150" y="0"/>
                  <a:pt x="1159555" y="0"/>
                </a:cubicBezTo>
                <a:close/>
              </a:path>
            </a:pathLst>
          </a:cu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MY" dirty="0"/>
              <a:t>Insert your image here</a:t>
            </a:r>
          </a:p>
        </p:txBody>
      </p:sp>
      <p:sp>
        <p:nvSpPr>
          <p:cNvPr id="27" name="Picture Placeholder 8">
            <a:extLst>
              <a:ext uri="{FF2B5EF4-FFF2-40B4-BE49-F238E27FC236}">
                <a16:creationId xmlns:a16="http://schemas.microsoft.com/office/drawing/2014/main" id="{79F108B7-08A3-4571-B3B3-0B684558D1C0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3938444" y="1640082"/>
            <a:ext cx="1424759" cy="1424759"/>
          </a:xfrm>
          <a:custGeom>
            <a:avLst/>
            <a:gdLst>
              <a:gd name="connsiteX0" fmla="*/ 1159555 w 2319110"/>
              <a:gd name="connsiteY0" fmla="*/ 0 h 2319110"/>
              <a:gd name="connsiteX1" fmla="*/ 2319110 w 2319110"/>
              <a:gd name="connsiteY1" fmla="*/ 1159555 h 2319110"/>
              <a:gd name="connsiteX2" fmla="*/ 1159555 w 2319110"/>
              <a:gd name="connsiteY2" fmla="*/ 2319110 h 2319110"/>
              <a:gd name="connsiteX3" fmla="*/ 0 w 2319110"/>
              <a:gd name="connsiteY3" fmla="*/ 1159555 h 2319110"/>
              <a:gd name="connsiteX4" fmla="*/ 1159555 w 2319110"/>
              <a:gd name="connsiteY4" fmla="*/ 0 h 2319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19110" h="2319110">
                <a:moveTo>
                  <a:pt x="1159555" y="0"/>
                </a:moveTo>
                <a:cubicBezTo>
                  <a:pt x="1799960" y="0"/>
                  <a:pt x="2319110" y="519150"/>
                  <a:pt x="2319110" y="1159555"/>
                </a:cubicBezTo>
                <a:cubicBezTo>
                  <a:pt x="2319110" y="1799960"/>
                  <a:pt x="1799960" y="2319110"/>
                  <a:pt x="1159555" y="2319110"/>
                </a:cubicBezTo>
                <a:cubicBezTo>
                  <a:pt x="519150" y="2319110"/>
                  <a:pt x="0" y="1799960"/>
                  <a:pt x="0" y="1159555"/>
                </a:cubicBezTo>
                <a:cubicBezTo>
                  <a:pt x="0" y="519150"/>
                  <a:pt x="519150" y="0"/>
                  <a:pt x="1159555" y="0"/>
                </a:cubicBezTo>
                <a:close/>
              </a:path>
            </a:pathLst>
          </a:cu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MY" dirty="0"/>
              <a:t>Insert your image here</a:t>
            </a:r>
          </a:p>
        </p:txBody>
      </p:sp>
      <p:sp>
        <p:nvSpPr>
          <p:cNvPr id="29" name="Picture Placeholder 8">
            <a:extLst>
              <a:ext uri="{FF2B5EF4-FFF2-40B4-BE49-F238E27FC236}">
                <a16:creationId xmlns:a16="http://schemas.microsoft.com/office/drawing/2014/main" id="{731A0527-8DB3-494E-9C94-13CA878EC884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6823158" y="1640082"/>
            <a:ext cx="1424759" cy="1424759"/>
          </a:xfrm>
          <a:custGeom>
            <a:avLst/>
            <a:gdLst>
              <a:gd name="connsiteX0" fmla="*/ 1159555 w 2319110"/>
              <a:gd name="connsiteY0" fmla="*/ 0 h 2319110"/>
              <a:gd name="connsiteX1" fmla="*/ 2319110 w 2319110"/>
              <a:gd name="connsiteY1" fmla="*/ 1159555 h 2319110"/>
              <a:gd name="connsiteX2" fmla="*/ 1159555 w 2319110"/>
              <a:gd name="connsiteY2" fmla="*/ 2319110 h 2319110"/>
              <a:gd name="connsiteX3" fmla="*/ 0 w 2319110"/>
              <a:gd name="connsiteY3" fmla="*/ 1159555 h 2319110"/>
              <a:gd name="connsiteX4" fmla="*/ 1159555 w 2319110"/>
              <a:gd name="connsiteY4" fmla="*/ 0 h 2319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19110" h="2319110">
                <a:moveTo>
                  <a:pt x="1159555" y="0"/>
                </a:moveTo>
                <a:cubicBezTo>
                  <a:pt x="1799960" y="0"/>
                  <a:pt x="2319110" y="519150"/>
                  <a:pt x="2319110" y="1159555"/>
                </a:cubicBezTo>
                <a:cubicBezTo>
                  <a:pt x="2319110" y="1799960"/>
                  <a:pt x="1799960" y="2319110"/>
                  <a:pt x="1159555" y="2319110"/>
                </a:cubicBezTo>
                <a:cubicBezTo>
                  <a:pt x="519150" y="2319110"/>
                  <a:pt x="0" y="1799960"/>
                  <a:pt x="0" y="1159555"/>
                </a:cubicBezTo>
                <a:cubicBezTo>
                  <a:pt x="0" y="519150"/>
                  <a:pt x="519150" y="0"/>
                  <a:pt x="1159555" y="0"/>
                </a:cubicBezTo>
                <a:close/>
              </a:path>
            </a:pathLst>
          </a:cu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MY" dirty="0"/>
              <a:t>Insert your image here</a:t>
            </a:r>
          </a:p>
        </p:txBody>
      </p:sp>
      <p:sp>
        <p:nvSpPr>
          <p:cNvPr id="31" name="Picture Placeholder 8">
            <a:extLst>
              <a:ext uri="{FF2B5EF4-FFF2-40B4-BE49-F238E27FC236}">
                <a16:creationId xmlns:a16="http://schemas.microsoft.com/office/drawing/2014/main" id="{4D8F4695-1F86-435E-8E6C-6806981F0315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9718758" y="1640082"/>
            <a:ext cx="1424759" cy="1424759"/>
          </a:xfrm>
          <a:custGeom>
            <a:avLst/>
            <a:gdLst>
              <a:gd name="connsiteX0" fmla="*/ 1159555 w 2319110"/>
              <a:gd name="connsiteY0" fmla="*/ 0 h 2319110"/>
              <a:gd name="connsiteX1" fmla="*/ 2319110 w 2319110"/>
              <a:gd name="connsiteY1" fmla="*/ 1159555 h 2319110"/>
              <a:gd name="connsiteX2" fmla="*/ 1159555 w 2319110"/>
              <a:gd name="connsiteY2" fmla="*/ 2319110 h 2319110"/>
              <a:gd name="connsiteX3" fmla="*/ 0 w 2319110"/>
              <a:gd name="connsiteY3" fmla="*/ 1159555 h 2319110"/>
              <a:gd name="connsiteX4" fmla="*/ 1159555 w 2319110"/>
              <a:gd name="connsiteY4" fmla="*/ 0 h 2319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19110" h="2319110">
                <a:moveTo>
                  <a:pt x="1159555" y="0"/>
                </a:moveTo>
                <a:cubicBezTo>
                  <a:pt x="1799960" y="0"/>
                  <a:pt x="2319110" y="519150"/>
                  <a:pt x="2319110" y="1159555"/>
                </a:cubicBezTo>
                <a:cubicBezTo>
                  <a:pt x="2319110" y="1799960"/>
                  <a:pt x="1799960" y="2319110"/>
                  <a:pt x="1159555" y="2319110"/>
                </a:cubicBezTo>
                <a:cubicBezTo>
                  <a:pt x="519150" y="2319110"/>
                  <a:pt x="0" y="1799960"/>
                  <a:pt x="0" y="1159555"/>
                </a:cubicBezTo>
                <a:cubicBezTo>
                  <a:pt x="0" y="519150"/>
                  <a:pt x="519150" y="0"/>
                  <a:pt x="1159555" y="0"/>
                </a:cubicBezTo>
                <a:close/>
              </a:path>
            </a:pathLst>
          </a:cu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MY" dirty="0"/>
              <a:t>Insert your image here</a:t>
            </a:r>
          </a:p>
        </p:txBody>
      </p:sp>
      <p:sp>
        <p:nvSpPr>
          <p:cNvPr id="35" name="Picture Placeholder 8">
            <a:extLst>
              <a:ext uri="{FF2B5EF4-FFF2-40B4-BE49-F238E27FC236}">
                <a16:creationId xmlns:a16="http://schemas.microsoft.com/office/drawing/2014/main" id="{9EE69341-B076-4419-99EB-457552FB20C4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1054254" y="3919144"/>
            <a:ext cx="1424759" cy="1424759"/>
          </a:xfrm>
          <a:custGeom>
            <a:avLst/>
            <a:gdLst>
              <a:gd name="connsiteX0" fmla="*/ 1159555 w 2319110"/>
              <a:gd name="connsiteY0" fmla="*/ 0 h 2319110"/>
              <a:gd name="connsiteX1" fmla="*/ 2319110 w 2319110"/>
              <a:gd name="connsiteY1" fmla="*/ 1159555 h 2319110"/>
              <a:gd name="connsiteX2" fmla="*/ 1159555 w 2319110"/>
              <a:gd name="connsiteY2" fmla="*/ 2319110 h 2319110"/>
              <a:gd name="connsiteX3" fmla="*/ 0 w 2319110"/>
              <a:gd name="connsiteY3" fmla="*/ 1159555 h 2319110"/>
              <a:gd name="connsiteX4" fmla="*/ 1159555 w 2319110"/>
              <a:gd name="connsiteY4" fmla="*/ 0 h 2319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19110" h="2319110">
                <a:moveTo>
                  <a:pt x="1159555" y="0"/>
                </a:moveTo>
                <a:cubicBezTo>
                  <a:pt x="1799960" y="0"/>
                  <a:pt x="2319110" y="519150"/>
                  <a:pt x="2319110" y="1159555"/>
                </a:cubicBezTo>
                <a:cubicBezTo>
                  <a:pt x="2319110" y="1799960"/>
                  <a:pt x="1799960" y="2319110"/>
                  <a:pt x="1159555" y="2319110"/>
                </a:cubicBezTo>
                <a:cubicBezTo>
                  <a:pt x="519150" y="2319110"/>
                  <a:pt x="0" y="1799960"/>
                  <a:pt x="0" y="1159555"/>
                </a:cubicBezTo>
                <a:cubicBezTo>
                  <a:pt x="0" y="519150"/>
                  <a:pt x="519150" y="0"/>
                  <a:pt x="1159555" y="0"/>
                </a:cubicBezTo>
                <a:close/>
              </a:path>
            </a:pathLst>
          </a:cu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MY" dirty="0"/>
              <a:t>Insert your image here</a:t>
            </a:r>
          </a:p>
        </p:txBody>
      </p:sp>
      <p:sp>
        <p:nvSpPr>
          <p:cNvPr id="37" name="Picture Placeholder 8">
            <a:extLst>
              <a:ext uri="{FF2B5EF4-FFF2-40B4-BE49-F238E27FC236}">
                <a16:creationId xmlns:a16="http://schemas.microsoft.com/office/drawing/2014/main" id="{A2C775F5-EA59-45F5-9173-3649DFC6BE11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3938444" y="3919144"/>
            <a:ext cx="1424759" cy="1424759"/>
          </a:xfrm>
          <a:custGeom>
            <a:avLst/>
            <a:gdLst>
              <a:gd name="connsiteX0" fmla="*/ 1159555 w 2319110"/>
              <a:gd name="connsiteY0" fmla="*/ 0 h 2319110"/>
              <a:gd name="connsiteX1" fmla="*/ 2319110 w 2319110"/>
              <a:gd name="connsiteY1" fmla="*/ 1159555 h 2319110"/>
              <a:gd name="connsiteX2" fmla="*/ 1159555 w 2319110"/>
              <a:gd name="connsiteY2" fmla="*/ 2319110 h 2319110"/>
              <a:gd name="connsiteX3" fmla="*/ 0 w 2319110"/>
              <a:gd name="connsiteY3" fmla="*/ 1159555 h 2319110"/>
              <a:gd name="connsiteX4" fmla="*/ 1159555 w 2319110"/>
              <a:gd name="connsiteY4" fmla="*/ 0 h 2319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19110" h="2319110">
                <a:moveTo>
                  <a:pt x="1159555" y="0"/>
                </a:moveTo>
                <a:cubicBezTo>
                  <a:pt x="1799960" y="0"/>
                  <a:pt x="2319110" y="519150"/>
                  <a:pt x="2319110" y="1159555"/>
                </a:cubicBezTo>
                <a:cubicBezTo>
                  <a:pt x="2319110" y="1799960"/>
                  <a:pt x="1799960" y="2319110"/>
                  <a:pt x="1159555" y="2319110"/>
                </a:cubicBezTo>
                <a:cubicBezTo>
                  <a:pt x="519150" y="2319110"/>
                  <a:pt x="0" y="1799960"/>
                  <a:pt x="0" y="1159555"/>
                </a:cubicBezTo>
                <a:cubicBezTo>
                  <a:pt x="0" y="519150"/>
                  <a:pt x="519150" y="0"/>
                  <a:pt x="1159555" y="0"/>
                </a:cubicBezTo>
                <a:close/>
              </a:path>
            </a:pathLst>
          </a:cu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MY" dirty="0"/>
              <a:t>Insert your image here</a:t>
            </a:r>
          </a:p>
        </p:txBody>
      </p:sp>
      <p:sp>
        <p:nvSpPr>
          <p:cNvPr id="39" name="Picture Placeholder 8">
            <a:extLst>
              <a:ext uri="{FF2B5EF4-FFF2-40B4-BE49-F238E27FC236}">
                <a16:creationId xmlns:a16="http://schemas.microsoft.com/office/drawing/2014/main" id="{B93F3577-2AFB-4CBA-8702-74751AF779E3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6823158" y="3919144"/>
            <a:ext cx="1424759" cy="1424759"/>
          </a:xfrm>
          <a:custGeom>
            <a:avLst/>
            <a:gdLst>
              <a:gd name="connsiteX0" fmla="*/ 1159555 w 2319110"/>
              <a:gd name="connsiteY0" fmla="*/ 0 h 2319110"/>
              <a:gd name="connsiteX1" fmla="*/ 2319110 w 2319110"/>
              <a:gd name="connsiteY1" fmla="*/ 1159555 h 2319110"/>
              <a:gd name="connsiteX2" fmla="*/ 1159555 w 2319110"/>
              <a:gd name="connsiteY2" fmla="*/ 2319110 h 2319110"/>
              <a:gd name="connsiteX3" fmla="*/ 0 w 2319110"/>
              <a:gd name="connsiteY3" fmla="*/ 1159555 h 2319110"/>
              <a:gd name="connsiteX4" fmla="*/ 1159555 w 2319110"/>
              <a:gd name="connsiteY4" fmla="*/ 0 h 2319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19110" h="2319110">
                <a:moveTo>
                  <a:pt x="1159555" y="0"/>
                </a:moveTo>
                <a:cubicBezTo>
                  <a:pt x="1799960" y="0"/>
                  <a:pt x="2319110" y="519150"/>
                  <a:pt x="2319110" y="1159555"/>
                </a:cubicBezTo>
                <a:cubicBezTo>
                  <a:pt x="2319110" y="1799960"/>
                  <a:pt x="1799960" y="2319110"/>
                  <a:pt x="1159555" y="2319110"/>
                </a:cubicBezTo>
                <a:cubicBezTo>
                  <a:pt x="519150" y="2319110"/>
                  <a:pt x="0" y="1799960"/>
                  <a:pt x="0" y="1159555"/>
                </a:cubicBezTo>
                <a:cubicBezTo>
                  <a:pt x="0" y="519150"/>
                  <a:pt x="519150" y="0"/>
                  <a:pt x="1159555" y="0"/>
                </a:cubicBezTo>
                <a:close/>
              </a:path>
            </a:pathLst>
          </a:cu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MY" dirty="0"/>
              <a:t>Insert your image here</a:t>
            </a:r>
          </a:p>
        </p:txBody>
      </p:sp>
      <p:sp>
        <p:nvSpPr>
          <p:cNvPr id="41" name="Picture Placeholder 8">
            <a:extLst>
              <a:ext uri="{FF2B5EF4-FFF2-40B4-BE49-F238E27FC236}">
                <a16:creationId xmlns:a16="http://schemas.microsoft.com/office/drawing/2014/main" id="{FB24CD8E-3869-4897-B2BD-FC19570FD14D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9707872" y="3919144"/>
            <a:ext cx="1424759" cy="1424759"/>
          </a:xfrm>
          <a:custGeom>
            <a:avLst/>
            <a:gdLst>
              <a:gd name="connsiteX0" fmla="*/ 1159555 w 2319110"/>
              <a:gd name="connsiteY0" fmla="*/ 0 h 2319110"/>
              <a:gd name="connsiteX1" fmla="*/ 2319110 w 2319110"/>
              <a:gd name="connsiteY1" fmla="*/ 1159555 h 2319110"/>
              <a:gd name="connsiteX2" fmla="*/ 1159555 w 2319110"/>
              <a:gd name="connsiteY2" fmla="*/ 2319110 h 2319110"/>
              <a:gd name="connsiteX3" fmla="*/ 0 w 2319110"/>
              <a:gd name="connsiteY3" fmla="*/ 1159555 h 2319110"/>
              <a:gd name="connsiteX4" fmla="*/ 1159555 w 2319110"/>
              <a:gd name="connsiteY4" fmla="*/ 0 h 2319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19110" h="2319110">
                <a:moveTo>
                  <a:pt x="1159555" y="0"/>
                </a:moveTo>
                <a:cubicBezTo>
                  <a:pt x="1799960" y="0"/>
                  <a:pt x="2319110" y="519150"/>
                  <a:pt x="2319110" y="1159555"/>
                </a:cubicBezTo>
                <a:cubicBezTo>
                  <a:pt x="2319110" y="1799960"/>
                  <a:pt x="1799960" y="2319110"/>
                  <a:pt x="1159555" y="2319110"/>
                </a:cubicBezTo>
                <a:cubicBezTo>
                  <a:pt x="519150" y="2319110"/>
                  <a:pt x="0" y="1799960"/>
                  <a:pt x="0" y="1159555"/>
                </a:cubicBezTo>
                <a:cubicBezTo>
                  <a:pt x="0" y="519150"/>
                  <a:pt x="519150" y="0"/>
                  <a:pt x="1159555" y="0"/>
                </a:cubicBezTo>
                <a:close/>
              </a:path>
            </a:pathLst>
          </a:cu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MY" dirty="0"/>
              <a:t>Insert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3585927913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mages - Rect- 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DF071F2C-7A73-45F5-A9A4-65C7C6F73B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71728"/>
            <a:ext cx="10515600" cy="886732"/>
          </a:xfrm>
          <a:prstGeom prst="rect">
            <a:avLst/>
          </a:prstGeom>
        </p:spPr>
        <p:txBody>
          <a:bodyPr anchor="ctr"/>
          <a:lstStyle>
            <a:lvl1pPr algn="ctr">
              <a:defRPr sz="36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Insert your main title here</a:t>
            </a:r>
            <a:endParaRPr lang="en-MY" dirty="0"/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140C2DD2-CCDF-4E20-BAE0-355D6473E54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1051062"/>
            <a:ext cx="9144000" cy="4365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Insert your awesome subtitle here</a:t>
            </a:r>
            <a:endParaRPr lang="en-MY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83266C-2B3A-467B-9E10-F78AC186C27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01198" y="1937795"/>
            <a:ext cx="2127476" cy="3167745"/>
          </a:xfrm>
          <a:prstGeom prst="rect">
            <a:avLst/>
          </a:pr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MY" dirty="0"/>
              <a:t>Insert your image here</a:t>
            </a:r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0403C16B-AFE0-4C73-8A7E-53BCE86138E2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2765426" y="1937795"/>
            <a:ext cx="2127476" cy="3167745"/>
          </a:xfrm>
          <a:prstGeom prst="rect">
            <a:avLst/>
          </a:pr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MY" dirty="0"/>
              <a:t>Insert your image here</a:t>
            </a:r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8F4E7577-3CEF-4946-BDE2-326360B15F55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5029654" y="1937795"/>
            <a:ext cx="2127476" cy="3167745"/>
          </a:xfrm>
          <a:prstGeom prst="rect">
            <a:avLst/>
          </a:pr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MY" dirty="0"/>
              <a:t>Insert your image here</a:t>
            </a:r>
          </a:p>
        </p:txBody>
      </p: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FB7D9A27-ABC1-4DB8-9780-F3E4FD2A826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293882" y="1937795"/>
            <a:ext cx="2127476" cy="3167745"/>
          </a:xfrm>
          <a:prstGeom prst="rect">
            <a:avLst/>
          </a:pr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MY" dirty="0"/>
              <a:t>Insert your image here</a:t>
            </a:r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8A1F4A21-B313-457B-BA04-C06D222CC6E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558110" y="1937794"/>
            <a:ext cx="2127476" cy="3167745"/>
          </a:xfrm>
          <a:prstGeom prst="rect">
            <a:avLst/>
          </a:pr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MY" dirty="0"/>
              <a:t>Insert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1764887938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5 images - Rect- 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83266C-2B3A-467B-9E10-F78AC186C27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8368050" y="1937795"/>
            <a:ext cx="2127476" cy="3167745"/>
          </a:xfrm>
          <a:prstGeom prst="rect">
            <a:avLst/>
          </a:pr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MY" dirty="0"/>
              <a:t>Insert your image here</a:t>
            </a:r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0403C16B-AFE0-4C73-8A7E-53BCE86138E2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-6103822" y="1937795"/>
            <a:ext cx="2127476" cy="3167745"/>
          </a:xfrm>
          <a:prstGeom prst="rect">
            <a:avLst/>
          </a:pr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MY" dirty="0"/>
              <a:t>Insert your image here</a:t>
            </a:r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8F4E7577-3CEF-4946-BDE2-326360B15F55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-3839594" y="1937795"/>
            <a:ext cx="2127476" cy="3167745"/>
          </a:xfrm>
          <a:prstGeom prst="rect">
            <a:avLst/>
          </a:pr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MY" dirty="0"/>
              <a:t>Insert your image here</a:t>
            </a:r>
          </a:p>
        </p:txBody>
      </p: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FB7D9A27-ABC1-4DB8-9780-F3E4FD2A826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575366" y="1937795"/>
            <a:ext cx="2127476" cy="3167745"/>
          </a:xfrm>
          <a:prstGeom prst="rect">
            <a:avLst/>
          </a:pr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MY" dirty="0"/>
              <a:t>Insert your image here</a:t>
            </a:r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8A1F4A21-B313-457B-BA04-C06D222CC6E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88862" y="1937794"/>
            <a:ext cx="2127476" cy="3167745"/>
          </a:xfrm>
          <a:prstGeom prst="rect">
            <a:avLst/>
          </a:pr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MY" dirty="0"/>
              <a:t>Insert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3819158192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5 images - Rect- 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83266C-2B3A-467B-9E10-F78AC186C27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6082050" y="1937795"/>
            <a:ext cx="2127476" cy="3167745"/>
          </a:xfrm>
          <a:prstGeom prst="rect">
            <a:avLst/>
          </a:pr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MY" dirty="0"/>
              <a:t>Insert your image here</a:t>
            </a:r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0403C16B-AFE0-4C73-8A7E-53BCE86138E2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-3817822" y="1937795"/>
            <a:ext cx="2127476" cy="3167745"/>
          </a:xfrm>
          <a:prstGeom prst="rect">
            <a:avLst/>
          </a:pr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MY" dirty="0"/>
              <a:t>Insert your image here</a:t>
            </a:r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8F4E7577-3CEF-4946-BDE2-326360B15F55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-1553594" y="1937795"/>
            <a:ext cx="2127476" cy="3167745"/>
          </a:xfrm>
          <a:prstGeom prst="rect">
            <a:avLst/>
          </a:pr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MY" dirty="0"/>
              <a:t>Insert your image here</a:t>
            </a:r>
          </a:p>
        </p:txBody>
      </p: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FB7D9A27-ABC1-4DB8-9780-F3E4FD2A826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10634" y="1937795"/>
            <a:ext cx="2127476" cy="3167745"/>
          </a:xfrm>
          <a:prstGeom prst="rect">
            <a:avLst/>
          </a:pr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MY" dirty="0"/>
              <a:t>Insert your image here</a:t>
            </a:r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8A1F4A21-B313-457B-BA04-C06D222CC6E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2328412" y="1937794"/>
            <a:ext cx="2127476" cy="3167745"/>
          </a:xfrm>
          <a:prstGeom prst="rect">
            <a:avLst/>
          </a:pr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MY" dirty="0"/>
              <a:t>Insert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8375989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118">
          <p15:clr>
            <a:srgbClr val="FBAE40"/>
          </p15:clr>
        </p15:guide>
      </p15:sldGuideLst>
    </p:ext>
  </p:extLst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5 images - Rect- 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83266C-2B3A-467B-9E10-F78AC186C27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3817369" y="1937795"/>
            <a:ext cx="2127476" cy="3167745"/>
          </a:xfrm>
          <a:prstGeom prst="rect">
            <a:avLst/>
          </a:pr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MY" dirty="0"/>
              <a:t>Insert your image here</a:t>
            </a:r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0403C16B-AFE0-4C73-8A7E-53BCE86138E2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-1553141" y="1937795"/>
            <a:ext cx="2127476" cy="3167745"/>
          </a:xfrm>
          <a:prstGeom prst="rect">
            <a:avLst/>
          </a:pr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MY" dirty="0"/>
              <a:t>Insert your image here</a:t>
            </a:r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8F4E7577-3CEF-4946-BDE2-326360B15F55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711087" y="1937795"/>
            <a:ext cx="2127476" cy="3167745"/>
          </a:xfrm>
          <a:prstGeom prst="rect">
            <a:avLst/>
          </a:pr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MY" dirty="0"/>
              <a:t>Insert your image here</a:t>
            </a:r>
          </a:p>
        </p:txBody>
      </p: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FB7D9A27-ABC1-4DB8-9780-F3E4FD2A826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2350184" y="1937795"/>
            <a:ext cx="2127476" cy="3167745"/>
          </a:xfrm>
          <a:prstGeom prst="rect">
            <a:avLst/>
          </a:pr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MY" dirty="0"/>
              <a:t>Insert your image here</a:t>
            </a:r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8A1F4A21-B313-457B-BA04-C06D222CC6E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4614412" y="1937794"/>
            <a:ext cx="2127476" cy="3167745"/>
          </a:xfrm>
          <a:prstGeom prst="rect">
            <a:avLst/>
          </a:pr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MY" dirty="0"/>
              <a:t>Insert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31608082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118">
          <p15:clr>
            <a:srgbClr val="FBAE40"/>
          </p15:clr>
        </p15:guide>
      </p15:sldGuideLst>
    </p:ext>
  </p:extLst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5 images - Rect- 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83266C-2B3A-467B-9E10-F78AC186C27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1572191" y="1937795"/>
            <a:ext cx="2127476" cy="3167745"/>
          </a:xfrm>
          <a:prstGeom prst="rect">
            <a:avLst/>
          </a:pr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MY" dirty="0"/>
              <a:t>Insert your image here</a:t>
            </a:r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0403C16B-AFE0-4C73-8A7E-53BCE86138E2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92037" y="1937795"/>
            <a:ext cx="2127476" cy="3167745"/>
          </a:xfrm>
          <a:prstGeom prst="rect">
            <a:avLst/>
          </a:pr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MY" dirty="0"/>
              <a:t>Insert your image here</a:t>
            </a:r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8F4E7577-3CEF-4946-BDE2-326360B15F55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2429106" y="1937795"/>
            <a:ext cx="2127476" cy="3167745"/>
          </a:xfrm>
          <a:prstGeom prst="rect">
            <a:avLst/>
          </a:pr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MY" dirty="0"/>
              <a:t>Insert your image here</a:t>
            </a:r>
          </a:p>
        </p:txBody>
      </p: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FB7D9A27-ABC1-4DB8-9780-F3E4FD2A826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4693334" y="1937795"/>
            <a:ext cx="2127476" cy="3167745"/>
          </a:xfrm>
          <a:prstGeom prst="rect">
            <a:avLst/>
          </a:pr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MY" dirty="0"/>
              <a:t>Insert your image here</a:t>
            </a:r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8A1F4A21-B313-457B-BA04-C06D222CC6E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6957562" y="1937794"/>
            <a:ext cx="2127476" cy="3167745"/>
          </a:xfrm>
          <a:prstGeom prst="rect">
            <a:avLst/>
          </a:pr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MY" dirty="0"/>
              <a:t>Insert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30814163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118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 images -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4">
            <a:extLst>
              <a:ext uri="{FF2B5EF4-FFF2-40B4-BE49-F238E27FC236}">
                <a16:creationId xmlns:a16="http://schemas.microsoft.com/office/drawing/2014/main" id="{81669648-2C37-4C1E-8DF4-1A9B082402D8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0" y="5132829"/>
            <a:ext cx="2030400" cy="1713600"/>
          </a:xfrm>
          <a:prstGeom prst="rect">
            <a:avLst/>
          </a:pr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MY" dirty="0"/>
              <a:t>Insert your image here</a:t>
            </a:r>
          </a:p>
        </p:txBody>
      </p:sp>
      <p:sp>
        <p:nvSpPr>
          <p:cNvPr id="15" name="Picture Placeholder 4">
            <a:extLst>
              <a:ext uri="{FF2B5EF4-FFF2-40B4-BE49-F238E27FC236}">
                <a16:creationId xmlns:a16="http://schemas.microsoft.com/office/drawing/2014/main" id="{9E29257B-2F68-4F27-8741-C5AB960992BE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0" y="3423086"/>
            <a:ext cx="2030400" cy="1713600"/>
          </a:xfrm>
          <a:prstGeom prst="rect">
            <a:avLst/>
          </a:pr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MY" dirty="0"/>
              <a:t>Insert your image here</a:t>
            </a:r>
          </a:p>
        </p:txBody>
      </p:sp>
      <p:sp>
        <p:nvSpPr>
          <p:cNvPr id="16" name="Picture Placeholder 4">
            <a:extLst>
              <a:ext uri="{FF2B5EF4-FFF2-40B4-BE49-F238E27FC236}">
                <a16:creationId xmlns:a16="http://schemas.microsoft.com/office/drawing/2014/main" id="{1DDCF517-F90B-4263-B483-1890A1A0CD3F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0" y="1701772"/>
            <a:ext cx="2030400" cy="1713600"/>
          </a:xfrm>
          <a:prstGeom prst="rect">
            <a:avLst/>
          </a:pr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MY" dirty="0"/>
              <a:t>Insert your image here</a:t>
            </a:r>
          </a:p>
        </p:txBody>
      </p:sp>
      <p:sp>
        <p:nvSpPr>
          <p:cNvPr id="31" name="Picture Placeholder 4">
            <a:extLst>
              <a:ext uri="{FF2B5EF4-FFF2-40B4-BE49-F238E27FC236}">
                <a16:creationId xmlns:a16="http://schemas.microsoft.com/office/drawing/2014/main" id="{27C89D97-BABA-48D9-B625-6E0A8BC0991A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2030400" y="3423086"/>
            <a:ext cx="2030400" cy="1713600"/>
          </a:xfrm>
          <a:prstGeom prst="rect">
            <a:avLst/>
          </a:pr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MY" dirty="0"/>
              <a:t>Insert your image here</a:t>
            </a:r>
          </a:p>
        </p:txBody>
      </p:sp>
      <p:sp>
        <p:nvSpPr>
          <p:cNvPr id="32" name="Picture Placeholder 4">
            <a:extLst>
              <a:ext uri="{FF2B5EF4-FFF2-40B4-BE49-F238E27FC236}">
                <a16:creationId xmlns:a16="http://schemas.microsoft.com/office/drawing/2014/main" id="{27007792-D258-4819-9C4C-F0FF884BFC96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2030400" y="1701772"/>
            <a:ext cx="2030400" cy="1713600"/>
          </a:xfrm>
          <a:prstGeom prst="rect">
            <a:avLst/>
          </a:pr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MY" dirty="0"/>
              <a:t>Insert your image here</a:t>
            </a:r>
          </a:p>
        </p:txBody>
      </p:sp>
      <p:sp>
        <p:nvSpPr>
          <p:cNvPr id="33" name="Picture Placeholder 4">
            <a:extLst>
              <a:ext uri="{FF2B5EF4-FFF2-40B4-BE49-F238E27FC236}">
                <a16:creationId xmlns:a16="http://schemas.microsoft.com/office/drawing/2014/main" id="{BB4F1B2B-5CEF-4C66-ABE5-0933E7B6D4B4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2030400" y="-19542"/>
            <a:ext cx="2030400" cy="1713600"/>
          </a:xfrm>
          <a:prstGeom prst="rect">
            <a:avLst/>
          </a:pr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MY" dirty="0"/>
              <a:t>Insert your image here</a:t>
            </a:r>
          </a:p>
        </p:txBody>
      </p:sp>
      <p:sp>
        <p:nvSpPr>
          <p:cNvPr id="34" name="Picture Placeholder 4">
            <a:extLst>
              <a:ext uri="{FF2B5EF4-FFF2-40B4-BE49-F238E27FC236}">
                <a16:creationId xmlns:a16="http://schemas.microsoft.com/office/drawing/2014/main" id="{E50B8E3E-5AB5-4ABB-8D51-C28BBF96C750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4071686" y="5132829"/>
            <a:ext cx="2030400" cy="1713600"/>
          </a:xfrm>
          <a:prstGeom prst="rect">
            <a:avLst/>
          </a:pr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MY" dirty="0"/>
              <a:t>Insert your image here</a:t>
            </a:r>
          </a:p>
        </p:txBody>
      </p:sp>
      <p:sp>
        <p:nvSpPr>
          <p:cNvPr id="35" name="Picture Placeholder 4">
            <a:extLst>
              <a:ext uri="{FF2B5EF4-FFF2-40B4-BE49-F238E27FC236}">
                <a16:creationId xmlns:a16="http://schemas.microsoft.com/office/drawing/2014/main" id="{ACD96948-079A-46BC-9AFE-80E3241C27CB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4071686" y="3423086"/>
            <a:ext cx="2030400" cy="1713600"/>
          </a:xfrm>
          <a:prstGeom prst="rect">
            <a:avLst/>
          </a:pr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MY" dirty="0"/>
              <a:t>Insert your image here</a:t>
            </a:r>
          </a:p>
        </p:txBody>
      </p:sp>
      <p:sp>
        <p:nvSpPr>
          <p:cNvPr id="37" name="Picture Placeholder 4">
            <a:extLst>
              <a:ext uri="{FF2B5EF4-FFF2-40B4-BE49-F238E27FC236}">
                <a16:creationId xmlns:a16="http://schemas.microsoft.com/office/drawing/2014/main" id="{DB0E0BE1-FDD8-4147-8C11-840AF02ED699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4060478" y="-19542"/>
            <a:ext cx="2030400" cy="1713600"/>
          </a:xfrm>
          <a:prstGeom prst="rect">
            <a:avLst/>
          </a:pr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MY" dirty="0"/>
              <a:t>Insert your image here</a:t>
            </a:r>
          </a:p>
        </p:txBody>
      </p:sp>
      <p:sp>
        <p:nvSpPr>
          <p:cNvPr id="38" name="Picture Placeholder 4">
            <a:extLst>
              <a:ext uri="{FF2B5EF4-FFF2-40B4-BE49-F238E27FC236}">
                <a16:creationId xmlns:a16="http://schemas.microsoft.com/office/drawing/2014/main" id="{23F7C884-116B-4DEF-8A49-FBF123EC0A52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6091200" y="5132829"/>
            <a:ext cx="2030400" cy="1713600"/>
          </a:xfrm>
          <a:prstGeom prst="rect">
            <a:avLst/>
          </a:pr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MY" dirty="0"/>
              <a:t>Insert your image here</a:t>
            </a:r>
          </a:p>
        </p:txBody>
      </p:sp>
      <p:sp>
        <p:nvSpPr>
          <p:cNvPr id="40" name="Picture Placeholder 4">
            <a:extLst>
              <a:ext uri="{FF2B5EF4-FFF2-40B4-BE49-F238E27FC236}">
                <a16:creationId xmlns:a16="http://schemas.microsoft.com/office/drawing/2014/main" id="{BAD4B53F-3B2B-4E8E-8FF5-EF635EB3EB77}"/>
              </a:ext>
            </a:extLst>
          </p:cNvPr>
          <p:cNvSpPr>
            <a:spLocks noGrp="1"/>
          </p:cNvSpPr>
          <p:nvPr>
            <p:ph type="pic" sz="quarter" idx="37" hasCustomPrompt="1"/>
          </p:nvPr>
        </p:nvSpPr>
        <p:spPr>
          <a:xfrm>
            <a:off x="6091200" y="1701772"/>
            <a:ext cx="2030400" cy="1713600"/>
          </a:xfrm>
          <a:prstGeom prst="rect">
            <a:avLst/>
          </a:pr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MY" dirty="0"/>
              <a:t>Insert your image here</a:t>
            </a:r>
          </a:p>
        </p:txBody>
      </p:sp>
      <p:sp>
        <p:nvSpPr>
          <p:cNvPr id="41" name="Picture Placeholder 4">
            <a:extLst>
              <a:ext uri="{FF2B5EF4-FFF2-40B4-BE49-F238E27FC236}">
                <a16:creationId xmlns:a16="http://schemas.microsoft.com/office/drawing/2014/main" id="{358FEABB-9A91-48A0-9ECC-9C9F50D6C2D9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6090556" y="-19542"/>
            <a:ext cx="2030400" cy="1713600"/>
          </a:xfrm>
          <a:prstGeom prst="rect">
            <a:avLst/>
          </a:pr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MY" dirty="0"/>
              <a:t>Insert your image here</a:t>
            </a:r>
          </a:p>
        </p:txBody>
      </p:sp>
      <p:sp>
        <p:nvSpPr>
          <p:cNvPr id="42" name="Picture Placeholder 4">
            <a:extLst>
              <a:ext uri="{FF2B5EF4-FFF2-40B4-BE49-F238E27FC236}">
                <a16:creationId xmlns:a16="http://schemas.microsoft.com/office/drawing/2014/main" id="{30094FA6-05AB-4D0F-B64E-2F3422BC09BF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8120316" y="5132829"/>
            <a:ext cx="2030400" cy="1713600"/>
          </a:xfrm>
          <a:prstGeom prst="rect">
            <a:avLst/>
          </a:pr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MY" dirty="0"/>
              <a:t>Insert your image here</a:t>
            </a:r>
          </a:p>
        </p:txBody>
      </p:sp>
      <p:sp>
        <p:nvSpPr>
          <p:cNvPr id="43" name="Picture Placeholder 4">
            <a:extLst>
              <a:ext uri="{FF2B5EF4-FFF2-40B4-BE49-F238E27FC236}">
                <a16:creationId xmlns:a16="http://schemas.microsoft.com/office/drawing/2014/main" id="{CD19BD49-EF65-4001-B9A3-D4053D98DE33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8120316" y="3423086"/>
            <a:ext cx="2030400" cy="1713600"/>
          </a:xfrm>
          <a:prstGeom prst="rect">
            <a:avLst/>
          </a:pr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MY" dirty="0"/>
              <a:t>Insert your image here</a:t>
            </a:r>
          </a:p>
        </p:txBody>
      </p:sp>
      <p:sp>
        <p:nvSpPr>
          <p:cNvPr id="44" name="Picture Placeholder 4">
            <a:extLst>
              <a:ext uri="{FF2B5EF4-FFF2-40B4-BE49-F238E27FC236}">
                <a16:creationId xmlns:a16="http://schemas.microsoft.com/office/drawing/2014/main" id="{8D20BAAC-9D83-47CD-8509-FE6860FE3280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8120316" y="1701772"/>
            <a:ext cx="2030400" cy="1713600"/>
          </a:xfrm>
          <a:prstGeom prst="rect">
            <a:avLst/>
          </a:pr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MY" dirty="0"/>
              <a:t>Insert your image here</a:t>
            </a:r>
          </a:p>
        </p:txBody>
      </p:sp>
      <p:sp>
        <p:nvSpPr>
          <p:cNvPr id="45" name="Picture Placeholder 4">
            <a:extLst>
              <a:ext uri="{FF2B5EF4-FFF2-40B4-BE49-F238E27FC236}">
                <a16:creationId xmlns:a16="http://schemas.microsoft.com/office/drawing/2014/main" id="{092E1572-2DC4-426B-90D6-1A2CAD29180C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8120635" y="-19542"/>
            <a:ext cx="2030400" cy="1713600"/>
          </a:xfrm>
          <a:prstGeom prst="rect">
            <a:avLst/>
          </a:pr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MY" dirty="0"/>
              <a:t>Insert your image here</a:t>
            </a:r>
          </a:p>
        </p:txBody>
      </p:sp>
      <p:sp>
        <p:nvSpPr>
          <p:cNvPr id="47" name="Picture Placeholder 4">
            <a:extLst>
              <a:ext uri="{FF2B5EF4-FFF2-40B4-BE49-F238E27FC236}">
                <a16:creationId xmlns:a16="http://schemas.microsoft.com/office/drawing/2014/main" id="{1E585F3C-C0EC-4716-ADF2-5E0EDDB5BD28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10150714" y="3423086"/>
            <a:ext cx="2030400" cy="1713600"/>
          </a:xfrm>
          <a:prstGeom prst="rect">
            <a:avLst/>
          </a:pr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MY" dirty="0"/>
              <a:t>Insert your image here</a:t>
            </a:r>
          </a:p>
        </p:txBody>
      </p:sp>
      <p:sp>
        <p:nvSpPr>
          <p:cNvPr id="48" name="Picture Placeholder 4">
            <a:extLst>
              <a:ext uri="{FF2B5EF4-FFF2-40B4-BE49-F238E27FC236}">
                <a16:creationId xmlns:a16="http://schemas.microsoft.com/office/drawing/2014/main" id="{58359943-A217-4424-BC67-8D1DA7548F38}"/>
              </a:ext>
            </a:extLst>
          </p:cNvPr>
          <p:cNvSpPr>
            <a:spLocks noGrp="1"/>
          </p:cNvSpPr>
          <p:nvPr>
            <p:ph type="pic" sz="quarter" idx="45" hasCustomPrompt="1"/>
          </p:nvPr>
        </p:nvSpPr>
        <p:spPr>
          <a:xfrm>
            <a:off x="10150714" y="1701772"/>
            <a:ext cx="2030400" cy="1713600"/>
          </a:xfrm>
          <a:prstGeom prst="rect">
            <a:avLst/>
          </a:pr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MY" dirty="0"/>
              <a:t>Insert your image here</a:t>
            </a:r>
          </a:p>
        </p:txBody>
      </p:sp>
      <p:sp>
        <p:nvSpPr>
          <p:cNvPr id="49" name="Picture Placeholder 4">
            <a:extLst>
              <a:ext uri="{FF2B5EF4-FFF2-40B4-BE49-F238E27FC236}">
                <a16:creationId xmlns:a16="http://schemas.microsoft.com/office/drawing/2014/main" id="{E63B3238-63FD-4DDC-B884-4CC2D104CF40}"/>
              </a:ext>
            </a:extLst>
          </p:cNvPr>
          <p:cNvSpPr>
            <a:spLocks noGrp="1"/>
          </p:cNvSpPr>
          <p:nvPr>
            <p:ph type="pic" sz="quarter" idx="46" hasCustomPrompt="1"/>
          </p:nvPr>
        </p:nvSpPr>
        <p:spPr>
          <a:xfrm>
            <a:off x="10150714" y="-19542"/>
            <a:ext cx="2030400" cy="1713600"/>
          </a:xfrm>
          <a:prstGeom prst="rect">
            <a:avLst/>
          </a:pr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MY" dirty="0"/>
              <a:t>Insert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1569267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272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272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3" presetClass="entr" presetSubtype="272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3" presetClass="entr" presetSubtype="272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3" presetClass="entr" presetSubtype="272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3" presetClass="entr" presetSubtype="16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3" presetClass="entr" presetSubtype="16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3" presetClass="entr" presetSubtype="272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3" presetClass="entr" presetSubtype="272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3" presetClass="entr" presetSubtype="272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3" presetClass="entr" presetSubtype="16" fill="hold" grpId="0" nodeType="withEffect">
                                  <p:stCondLst>
                                    <p:cond delay="32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7" grpId="0" animBg="1"/>
      <p:bldP spid="38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7" grpId="0" animBg="1"/>
      <p:bldP spid="48" grpId="0" animBg="1"/>
      <p:bldP spid="49" grpId="0" animBg="1"/>
    </p:bldLst>
  </p:timing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5 images - Rect- 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83266C-2B3A-467B-9E10-F78AC186C27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11087" y="1937795"/>
            <a:ext cx="2127476" cy="3167745"/>
          </a:xfrm>
          <a:prstGeom prst="rect">
            <a:avLst/>
          </a:pr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MY" dirty="0"/>
              <a:t>Insert your image here</a:t>
            </a:r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0403C16B-AFE0-4C73-8A7E-53BCE86138E2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12382500" y="1937795"/>
            <a:ext cx="2127476" cy="3167745"/>
          </a:xfrm>
          <a:prstGeom prst="rect">
            <a:avLst/>
          </a:pr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MY" dirty="0"/>
              <a:t>Insert your image here</a:t>
            </a:r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8F4E7577-3CEF-4946-BDE2-326360B15F55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4646728" y="1937795"/>
            <a:ext cx="2127476" cy="3167745"/>
          </a:xfrm>
          <a:prstGeom prst="rect">
            <a:avLst/>
          </a:pr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MY" dirty="0"/>
              <a:t>Insert your image here</a:t>
            </a:r>
          </a:p>
        </p:txBody>
      </p: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FB7D9A27-ABC1-4DB8-9780-F3E4FD2A826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6910956" y="1937795"/>
            <a:ext cx="2127476" cy="3167745"/>
          </a:xfrm>
          <a:prstGeom prst="rect">
            <a:avLst/>
          </a:pr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MY" dirty="0"/>
              <a:t>Insert your image here</a:t>
            </a:r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8A1F4A21-B313-457B-BA04-C06D222CC6E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9175184" y="1937794"/>
            <a:ext cx="2127476" cy="3167745"/>
          </a:xfrm>
          <a:prstGeom prst="rect">
            <a:avLst/>
          </a:pr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MY" dirty="0"/>
              <a:t>Insert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32259990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118">
          <p15:clr>
            <a:srgbClr val="FBAE40"/>
          </p15:clr>
        </p15:guide>
      </p15:sldGuideLst>
    </p:ext>
  </p:extLst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- Rect with about - 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DF071F2C-7A73-45F5-A9A4-65C7C6F73B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71728"/>
            <a:ext cx="10515600" cy="886732"/>
          </a:xfrm>
          <a:prstGeom prst="rect">
            <a:avLst/>
          </a:prstGeom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Insert your main title here</a:t>
            </a:r>
            <a:endParaRPr lang="en-MY" dirty="0"/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140C2DD2-CCDF-4E20-BAE0-355D6473E54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1051062"/>
            <a:ext cx="9144000" cy="4365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Insert your awesome subtitle here</a:t>
            </a:r>
            <a:endParaRPr lang="en-MY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83266C-2B3A-467B-9E10-F78AC186C27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35079" y="1752732"/>
            <a:ext cx="2160000" cy="2160000"/>
          </a:xfrm>
          <a:prstGeom prst="rect">
            <a:avLst/>
          </a:pr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MY" dirty="0"/>
              <a:t>Insert your image here</a:t>
            </a:r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3C1924ED-C7B1-4FE7-8027-CF7DBACFF7F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589027" y="1752732"/>
            <a:ext cx="2160000" cy="2160000"/>
          </a:xfrm>
          <a:prstGeom prst="rect">
            <a:avLst/>
          </a:pr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MY" dirty="0"/>
              <a:t>Insert your image here</a:t>
            </a:r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64D67F7A-E6BE-496D-A348-33E2CA194EE2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442974" y="1752732"/>
            <a:ext cx="2160000" cy="2160000"/>
          </a:xfrm>
          <a:prstGeom prst="rect">
            <a:avLst/>
          </a:pr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MY" dirty="0"/>
              <a:t>Insert your image here</a:t>
            </a:r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563F2136-5119-4D52-B7CC-3467C8A413D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296921" y="1752732"/>
            <a:ext cx="2160000" cy="2160000"/>
          </a:xfrm>
          <a:prstGeom prst="rect">
            <a:avLst/>
          </a:pr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MY" dirty="0"/>
              <a:t>Insert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1900672634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images - rect with about -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059DF7B8-8FD6-4AA2-B829-8D4DB6F6AD05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1054099" y="3919144"/>
            <a:ext cx="1425600" cy="1425575"/>
          </a:xfrm>
          <a:prstGeom prst="rect">
            <a:avLst/>
          </a:pr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MY" dirty="0"/>
              <a:t>Insert your image here</a:t>
            </a:r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6416B38A-FA4E-4F10-93A2-92536D83E46D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3939442" y="3919144"/>
            <a:ext cx="1412875" cy="1425575"/>
          </a:xfrm>
          <a:prstGeom prst="rect">
            <a:avLst/>
          </a:pr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MY" dirty="0"/>
              <a:t>Insert your image here</a:t>
            </a:r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78BF991D-E036-4504-B740-87328D703238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6824784" y="3919144"/>
            <a:ext cx="1412875" cy="1425575"/>
          </a:xfrm>
          <a:prstGeom prst="rect">
            <a:avLst/>
          </a:pr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MY" dirty="0"/>
              <a:t>Insert your image here</a:t>
            </a:r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CF6866B4-4EEE-457A-8999-E707B8E8ABC9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9707872" y="3919456"/>
            <a:ext cx="1412875" cy="1425575"/>
          </a:xfrm>
          <a:prstGeom prst="rect">
            <a:avLst/>
          </a:pr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MY" dirty="0"/>
              <a:t>Insert your image here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AF2CD5-BA7B-4069-BD7D-41F814DEDB4A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1054099" y="1679122"/>
            <a:ext cx="1425600" cy="1425575"/>
          </a:xfrm>
          <a:prstGeom prst="rect">
            <a:avLst/>
          </a:pr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MY" dirty="0"/>
              <a:t>Insert your image here</a:t>
            </a:r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D54D73A2-3EEE-4B62-B64B-7AACF43C47A0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3939442" y="1683432"/>
            <a:ext cx="1412875" cy="1425575"/>
          </a:xfrm>
          <a:prstGeom prst="rect">
            <a:avLst/>
          </a:pr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MY" dirty="0"/>
              <a:t>Insert your image here</a:t>
            </a:r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961C4D71-3902-4E3F-AF48-A2BB2E915505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6824784" y="1683432"/>
            <a:ext cx="1412875" cy="1425575"/>
          </a:xfrm>
          <a:prstGeom prst="rect">
            <a:avLst/>
          </a:pr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MY" dirty="0"/>
              <a:t>Insert your image here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F071F2C-7A73-45F5-A9A4-65C7C6F73B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71728"/>
            <a:ext cx="10515600" cy="886732"/>
          </a:xfrm>
          <a:prstGeom prst="rect">
            <a:avLst/>
          </a:prstGeom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Insert your main title here</a:t>
            </a:r>
            <a:endParaRPr lang="en-MY" dirty="0"/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140C2DD2-CCDF-4E20-BAE0-355D6473E54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1051062"/>
            <a:ext cx="9144000" cy="4365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Insert your awesome subtitle here</a:t>
            </a:r>
            <a:endParaRPr lang="en-MY" dirty="0"/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DAF1E7DD-50FA-462F-99CD-F05038A10FC4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9707872" y="1683744"/>
            <a:ext cx="1412875" cy="1425575"/>
          </a:xfrm>
          <a:prstGeom prst="rect">
            <a:avLst/>
          </a:pr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MY" dirty="0"/>
              <a:t>Insert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52911737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 images - image galle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468FFB0-13D0-4009-A6D2-8DD02A205B5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2437200" cy="1713600"/>
          </a:xfrm>
          <a:prstGeom prst="rect">
            <a:avLst/>
          </a:pr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MY" dirty="0"/>
              <a:t>Insert your image here</a:t>
            </a:r>
          </a:p>
        </p:txBody>
      </p:sp>
      <p:sp>
        <p:nvSpPr>
          <p:cNvPr id="39" name="Picture Placeholder 4">
            <a:extLst>
              <a:ext uri="{FF2B5EF4-FFF2-40B4-BE49-F238E27FC236}">
                <a16:creationId xmlns:a16="http://schemas.microsoft.com/office/drawing/2014/main" id="{3B5935B0-3A20-4B99-87BC-A57324021941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1715400"/>
            <a:ext cx="2437200" cy="1713600"/>
          </a:xfrm>
          <a:prstGeom prst="rect">
            <a:avLst/>
          </a:pr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MY" dirty="0"/>
              <a:t>Insert your image here</a:t>
            </a:r>
          </a:p>
        </p:txBody>
      </p:sp>
      <p:sp>
        <p:nvSpPr>
          <p:cNvPr id="40" name="Picture Placeholder 4">
            <a:extLst>
              <a:ext uri="{FF2B5EF4-FFF2-40B4-BE49-F238E27FC236}">
                <a16:creationId xmlns:a16="http://schemas.microsoft.com/office/drawing/2014/main" id="{E32C7705-61BA-4741-80C1-7DE36994C39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3429000"/>
            <a:ext cx="2437200" cy="1713600"/>
          </a:xfrm>
          <a:prstGeom prst="rect">
            <a:avLst/>
          </a:pr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MY" dirty="0"/>
              <a:t>Insert your image here</a:t>
            </a:r>
          </a:p>
        </p:txBody>
      </p:sp>
      <p:sp>
        <p:nvSpPr>
          <p:cNvPr id="41" name="Picture Placeholder 4">
            <a:extLst>
              <a:ext uri="{FF2B5EF4-FFF2-40B4-BE49-F238E27FC236}">
                <a16:creationId xmlns:a16="http://schemas.microsoft.com/office/drawing/2014/main" id="{AF4DB751-6CBC-4786-8908-DD31AF30418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5144400"/>
            <a:ext cx="2437200" cy="1713600"/>
          </a:xfrm>
          <a:prstGeom prst="rect">
            <a:avLst/>
          </a:pr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MY" dirty="0"/>
              <a:t>Insert your image here</a:t>
            </a:r>
          </a:p>
        </p:txBody>
      </p:sp>
      <p:sp>
        <p:nvSpPr>
          <p:cNvPr id="42" name="Picture Placeholder 4">
            <a:extLst>
              <a:ext uri="{FF2B5EF4-FFF2-40B4-BE49-F238E27FC236}">
                <a16:creationId xmlns:a16="http://schemas.microsoft.com/office/drawing/2014/main" id="{AEF06803-84E6-43AB-AB79-A7B2F82E0454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449900" y="0"/>
            <a:ext cx="2437200" cy="1713600"/>
          </a:xfrm>
          <a:prstGeom prst="rect">
            <a:avLst/>
          </a:pr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MY" dirty="0"/>
              <a:t>Insert your image here</a:t>
            </a:r>
          </a:p>
        </p:txBody>
      </p:sp>
      <p:sp>
        <p:nvSpPr>
          <p:cNvPr id="43" name="Picture Placeholder 4">
            <a:extLst>
              <a:ext uri="{FF2B5EF4-FFF2-40B4-BE49-F238E27FC236}">
                <a16:creationId xmlns:a16="http://schemas.microsoft.com/office/drawing/2014/main" id="{6D7941E5-F12F-40FF-A5C8-00DE36209A74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449900" y="1715400"/>
            <a:ext cx="2437200" cy="1713600"/>
          </a:xfrm>
          <a:prstGeom prst="rect">
            <a:avLst/>
          </a:pr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MY" dirty="0"/>
              <a:t>Insert your image here</a:t>
            </a:r>
          </a:p>
        </p:txBody>
      </p:sp>
      <p:sp>
        <p:nvSpPr>
          <p:cNvPr id="44" name="Picture Placeholder 4">
            <a:extLst>
              <a:ext uri="{FF2B5EF4-FFF2-40B4-BE49-F238E27FC236}">
                <a16:creationId xmlns:a16="http://schemas.microsoft.com/office/drawing/2014/main" id="{79BE06DB-E8C0-42F7-9DD3-743B3172D05A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2449900" y="3429000"/>
            <a:ext cx="2437200" cy="1713600"/>
          </a:xfrm>
          <a:prstGeom prst="rect">
            <a:avLst/>
          </a:pr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MY" dirty="0"/>
              <a:t>Insert your image here</a:t>
            </a:r>
          </a:p>
        </p:txBody>
      </p:sp>
      <p:sp>
        <p:nvSpPr>
          <p:cNvPr id="45" name="Picture Placeholder 4">
            <a:extLst>
              <a:ext uri="{FF2B5EF4-FFF2-40B4-BE49-F238E27FC236}">
                <a16:creationId xmlns:a16="http://schemas.microsoft.com/office/drawing/2014/main" id="{29B4E12E-CEFA-45AA-A4E7-78386C04786B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2449900" y="5144400"/>
            <a:ext cx="2437200" cy="1713600"/>
          </a:xfrm>
          <a:prstGeom prst="rect">
            <a:avLst/>
          </a:pr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MY" dirty="0"/>
              <a:t>Insert your image here</a:t>
            </a:r>
          </a:p>
        </p:txBody>
      </p:sp>
      <p:sp>
        <p:nvSpPr>
          <p:cNvPr id="46" name="Picture Placeholder 4">
            <a:extLst>
              <a:ext uri="{FF2B5EF4-FFF2-40B4-BE49-F238E27FC236}">
                <a16:creationId xmlns:a16="http://schemas.microsoft.com/office/drawing/2014/main" id="{EB9CBAB9-7DAA-4AC8-8456-8446E7F5FE6F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877400" y="0"/>
            <a:ext cx="2437200" cy="1713600"/>
          </a:xfrm>
          <a:prstGeom prst="rect">
            <a:avLst/>
          </a:pr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MY" dirty="0"/>
              <a:t>Insert your image here</a:t>
            </a:r>
          </a:p>
        </p:txBody>
      </p:sp>
      <p:sp>
        <p:nvSpPr>
          <p:cNvPr id="47" name="Picture Placeholder 4">
            <a:extLst>
              <a:ext uri="{FF2B5EF4-FFF2-40B4-BE49-F238E27FC236}">
                <a16:creationId xmlns:a16="http://schemas.microsoft.com/office/drawing/2014/main" id="{DC45D4F1-017A-4C0F-9686-1322CEA8CDAD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877400" y="1715400"/>
            <a:ext cx="2437200" cy="1713600"/>
          </a:xfrm>
          <a:prstGeom prst="rect">
            <a:avLst/>
          </a:pr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MY" dirty="0"/>
              <a:t>Insert your image here</a:t>
            </a:r>
          </a:p>
        </p:txBody>
      </p:sp>
      <p:sp>
        <p:nvSpPr>
          <p:cNvPr id="48" name="Picture Placeholder 4">
            <a:extLst>
              <a:ext uri="{FF2B5EF4-FFF2-40B4-BE49-F238E27FC236}">
                <a16:creationId xmlns:a16="http://schemas.microsoft.com/office/drawing/2014/main" id="{76AE4679-05DF-463C-97B9-F69C2BB4B9E9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4877400" y="3429000"/>
            <a:ext cx="2437200" cy="1713600"/>
          </a:xfrm>
          <a:prstGeom prst="rect">
            <a:avLst/>
          </a:pr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MY" dirty="0"/>
              <a:t>Insert your image here</a:t>
            </a:r>
          </a:p>
        </p:txBody>
      </p:sp>
      <p:sp>
        <p:nvSpPr>
          <p:cNvPr id="49" name="Picture Placeholder 4">
            <a:extLst>
              <a:ext uri="{FF2B5EF4-FFF2-40B4-BE49-F238E27FC236}">
                <a16:creationId xmlns:a16="http://schemas.microsoft.com/office/drawing/2014/main" id="{7D0AB5FE-E295-4F14-9D7E-03DA166A2029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4877400" y="5144400"/>
            <a:ext cx="2437200" cy="1713600"/>
          </a:xfrm>
          <a:prstGeom prst="rect">
            <a:avLst/>
          </a:pr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MY" dirty="0"/>
              <a:t>Insert your image here</a:t>
            </a:r>
          </a:p>
        </p:txBody>
      </p:sp>
      <p:sp>
        <p:nvSpPr>
          <p:cNvPr id="50" name="Picture Placeholder 4">
            <a:extLst>
              <a:ext uri="{FF2B5EF4-FFF2-40B4-BE49-F238E27FC236}">
                <a16:creationId xmlns:a16="http://schemas.microsoft.com/office/drawing/2014/main" id="{5EE850BA-7826-4FFE-8414-6F093452E273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7306100" y="0"/>
            <a:ext cx="2437200" cy="1713600"/>
          </a:xfrm>
          <a:prstGeom prst="rect">
            <a:avLst/>
          </a:pr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MY" dirty="0"/>
              <a:t>Insert your image here</a:t>
            </a:r>
          </a:p>
        </p:txBody>
      </p:sp>
      <p:sp>
        <p:nvSpPr>
          <p:cNvPr id="51" name="Picture Placeholder 4">
            <a:extLst>
              <a:ext uri="{FF2B5EF4-FFF2-40B4-BE49-F238E27FC236}">
                <a16:creationId xmlns:a16="http://schemas.microsoft.com/office/drawing/2014/main" id="{7B41C012-911D-4530-A2B8-611FE58AFE38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7306100" y="1715400"/>
            <a:ext cx="2437200" cy="1713600"/>
          </a:xfrm>
          <a:prstGeom prst="rect">
            <a:avLst/>
          </a:pr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MY" dirty="0"/>
              <a:t>Insert your image here</a:t>
            </a:r>
          </a:p>
        </p:txBody>
      </p:sp>
      <p:sp>
        <p:nvSpPr>
          <p:cNvPr id="52" name="Picture Placeholder 4">
            <a:extLst>
              <a:ext uri="{FF2B5EF4-FFF2-40B4-BE49-F238E27FC236}">
                <a16:creationId xmlns:a16="http://schemas.microsoft.com/office/drawing/2014/main" id="{FD6D69B7-99CB-43E8-924C-E5B49E798FF4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7306100" y="3429000"/>
            <a:ext cx="2437200" cy="1713600"/>
          </a:xfrm>
          <a:prstGeom prst="rect">
            <a:avLst/>
          </a:pr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MY" dirty="0"/>
              <a:t>Insert your image here</a:t>
            </a:r>
          </a:p>
        </p:txBody>
      </p:sp>
      <p:sp>
        <p:nvSpPr>
          <p:cNvPr id="53" name="Picture Placeholder 4">
            <a:extLst>
              <a:ext uri="{FF2B5EF4-FFF2-40B4-BE49-F238E27FC236}">
                <a16:creationId xmlns:a16="http://schemas.microsoft.com/office/drawing/2014/main" id="{91E877BF-4E89-437F-AF02-3B3C448FFA8A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7306100" y="5144400"/>
            <a:ext cx="2437200" cy="1713600"/>
          </a:xfrm>
          <a:prstGeom prst="rect">
            <a:avLst/>
          </a:pr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MY" dirty="0"/>
              <a:t>Insert your image here</a:t>
            </a:r>
          </a:p>
        </p:txBody>
      </p:sp>
      <p:sp>
        <p:nvSpPr>
          <p:cNvPr id="54" name="Picture Placeholder 4">
            <a:extLst>
              <a:ext uri="{FF2B5EF4-FFF2-40B4-BE49-F238E27FC236}">
                <a16:creationId xmlns:a16="http://schemas.microsoft.com/office/drawing/2014/main" id="{D7D353AC-3B01-4849-907C-8C90CD23AB56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9739000" y="0"/>
            <a:ext cx="2437200" cy="1713600"/>
          </a:xfrm>
          <a:prstGeom prst="rect">
            <a:avLst/>
          </a:pr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MY" dirty="0"/>
              <a:t>Insert your image here</a:t>
            </a:r>
          </a:p>
        </p:txBody>
      </p:sp>
      <p:sp>
        <p:nvSpPr>
          <p:cNvPr id="55" name="Picture Placeholder 4">
            <a:extLst>
              <a:ext uri="{FF2B5EF4-FFF2-40B4-BE49-F238E27FC236}">
                <a16:creationId xmlns:a16="http://schemas.microsoft.com/office/drawing/2014/main" id="{93D565CD-8DE6-4FAB-B5F8-77FC558576EE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9739000" y="1715400"/>
            <a:ext cx="2437200" cy="1713600"/>
          </a:xfrm>
          <a:prstGeom prst="rect">
            <a:avLst/>
          </a:pr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MY" dirty="0"/>
              <a:t>Insert your image here</a:t>
            </a:r>
          </a:p>
        </p:txBody>
      </p:sp>
      <p:sp>
        <p:nvSpPr>
          <p:cNvPr id="56" name="Picture Placeholder 4">
            <a:extLst>
              <a:ext uri="{FF2B5EF4-FFF2-40B4-BE49-F238E27FC236}">
                <a16:creationId xmlns:a16="http://schemas.microsoft.com/office/drawing/2014/main" id="{65169003-20B2-4906-936F-80C29B4793C6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9739000" y="3429000"/>
            <a:ext cx="2437200" cy="1713600"/>
          </a:xfrm>
          <a:prstGeom prst="rect">
            <a:avLst/>
          </a:pr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MY" dirty="0"/>
              <a:t>Insert your image here</a:t>
            </a:r>
          </a:p>
        </p:txBody>
      </p:sp>
      <p:sp>
        <p:nvSpPr>
          <p:cNvPr id="57" name="Picture Placeholder 4">
            <a:extLst>
              <a:ext uri="{FF2B5EF4-FFF2-40B4-BE49-F238E27FC236}">
                <a16:creationId xmlns:a16="http://schemas.microsoft.com/office/drawing/2014/main" id="{EE6223AC-CB2F-442B-9F69-0994E5478796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9754800" y="5144400"/>
            <a:ext cx="2437200" cy="1713600"/>
          </a:xfrm>
          <a:prstGeom prst="rect">
            <a:avLst/>
          </a:pr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MY" dirty="0"/>
              <a:t>Insert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3006749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27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27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27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272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272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272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3" presetClass="entr" presetSubtype="272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3" presetClass="entr" presetSubtype="272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3" presetClass="entr" presetSubtype="272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3" presetClass="entr" presetSubtype="272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3" presetClass="entr" presetSubtype="272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3" presetClass="entr" presetSubtype="272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3" presetClass="entr" presetSubtype="272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3" presetClass="entr" presetSubtype="272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3" presetClass="entr" presetSubtype="272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3" presetClass="entr" presetSubtype="272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3" presetClass="entr" presetSubtype="272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3" presetClass="entr" presetSubtype="272" fill="hold" grpId="0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3" presetClass="entr" presetSubtype="272" fill="hold" grpId="0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</p:bldLst>
  </p:timing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 images - image galle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icture Placeholder 4">
            <a:extLst>
              <a:ext uri="{FF2B5EF4-FFF2-40B4-BE49-F238E27FC236}">
                <a16:creationId xmlns:a16="http://schemas.microsoft.com/office/drawing/2014/main" id="{3B5935B0-3A20-4B99-87BC-A57324021941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731600" cy="1702800"/>
          </a:xfrm>
          <a:prstGeom prst="rect">
            <a:avLst/>
          </a:pr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MY" dirty="0"/>
              <a:t>Insert your image here</a:t>
            </a:r>
          </a:p>
        </p:txBody>
      </p:sp>
      <p:sp>
        <p:nvSpPr>
          <p:cNvPr id="22" name="Picture Placeholder 4">
            <a:extLst>
              <a:ext uri="{FF2B5EF4-FFF2-40B4-BE49-F238E27FC236}">
                <a16:creationId xmlns:a16="http://schemas.microsoft.com/office/drawing/2014/main" id="{FEF3C4E7-593B-4A74-89C0-BC4CEB24B392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1707033"/>
            <a:ext cx="1731600" cy="1702800"/>
          </a:xfrm>
          <a:prstGeom prst="rect">
            <a:avLst/>
          </a:pr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MY" dirty="0"/>
              <a:t>Insert your image here</a:t>
            </a:r>
          </a:p>
        </p:txBody>
      </p:sp>
      <p:sp>
        <p:nvSpPr>
          <p:cNvPr id="23" name="Picture Placeholder 4">
            <a:extLst>
              <a:ext uri="{FF2B5EF4-FFF2-40B4-BE49-F238E27FC236}">
                <a16:creationId xmlns:a16="http://schemas.microsoft.com/office/drawing/2014/main" id="{F788E504-B935-4D51-9452-9DA53B460DD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3414066"/>
            <a:ext cx="1731600" cy="1702800"/>
          </a:xfrm>
          <a:prstGeom prst="rect">
            <a:avLst/>
          </a:pr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MY" dirty="0"/>
              <a:t>Insert your image here</a:t>
            </a:r>
          </a:p>
        </p:txBody>
      </p:sp>
      <p:sp>
        <p:nvSpPr>
          <p:cNvPr id="24" name="Picture Placeholder 4">
            <a:extLst>
              <a:ext uri="{FF2B5EF4-FFF2-40B4-BE49-F238E27FC236}">
                <a16:creationId xmlns:a16="http://schemas.microsoft.com/office/drawing/2014/main" id="{E2DAE2E0-985B-470F-A85A-0CA24D97BA6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5133800"/>
            <a:ext cx="1731600" cy="1702800"/>
          </a:xfrm>
          <a:prstGeom prst="rect">
            <a:avLst/>
          </a:pr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MY" dirty="0"/>
              <a:t>Insert your image here</a:t>
            </a:r>
          </a:p>
        </p:txBody>
      </p:sp>
      <p:sp>
        <p:nvSpPr>
          <p:cNvPr id="26" name="Picture Placeholder 4">
            <a:extLst>
              <a:ext uri="{FF2B5EF4-FFF2-40B4-BE49-F238E27FC236}">
                <a16:creationId xmlns:a16="http://schemas.microsoft.com/office/drawing/2014/main" id="{1E401533-0B30-40A1-B1EA-F6C3D3747BD0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731600" y="0"/>
            <a:ext cx="1731600" cy="1702800"/>
          </a:xfrm>
          <a:prstGeom prst="rect">
            <a:avLst/>
          </a:pr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MY" dirty="0"/>
              <a:t>Insert your image here</a:t>
            </a:r>
          </a:p>
        </p:txBody>
      </p:sp>
      <p:sp>
        <p:nvSpPr>
          <p:cNvPr id="27" name="Picture Placeholder 4">
            <a:extLst>
              <a:ext uri="{FF2B5EF4-FFF2-40B4-BE49-F238E27FC236}">
                <a16:creationId xmlns:a16="http://schemas.microsoft.com/office/drawing/2014/main" id="{F5E857B2-C3F9-4B6F-9295-A95923F98AB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731600" y="1707033"/>
            <a:ext cx="1731600" cy="1702800"/>
          </a:xfrm>
          <a:prstGeom prst="rect">
            <a:avLst/>
          </a:pr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MY" dirty="0"/>
              <a:t>Insert your image here</a:t>
            </a:r>
          </a:p>
        </p:txBody>
      </p:sp>
      <p:sp>
        <p:nvSpPr>
          <p:cNvPr id="28" name="Picture Placeholder 4">
            <a:extLst>
              <a:ext uri="{FF2B5EF4-FFF2-40B4-BE49-F238E27FC236}">
                <a16:creationId xmlns:a16="http://schemas.microsoft.com/office/drawing/2014/main" id="{7070BC30-AA1D-483B-825F-147CDBBD432B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731600" y="3414066"/>
            <a:ext cx="1731600" cy="1702800"/>
          </a:xfrm>
          <a:prstGeom prst="rect">
            <a:avLst/>
          </a:pr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MY" dirty="0"/>
              <a:t>Insert your image here</a:t>
            </a:r>
          </a:p>
        </p:txBody>
      </p:sp>
      <p:sp>
        <p:nvSpPr>
          <p:cNvPr id="29" name="Picture Placeholder 4">
            <a:extLst>
              <a:ext uri="{FF2B5EF4-FFF2-40B4-BE49-F238E27FC236}">
                <a16:creationId xmlns:a16="http://schemas.microsoft.com/office/drawing/2014/main" id="{D0348B36-439B-424B-BA16-C5A7076BFD31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731600" y="5133800"/>
            <a:ext cx="1731600" cy="1702800"/>
          </a:xfrm>
          <a:prstGeom prst="rect">
            <a:avLst/>
          </a:pr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MY" dirty="0"/>
              <a:t>Insert your image here</a:t>
            </a:r>
          </a:p>
        </p:txBody>
      </p:sp>
      <p:sp>
        <p:nvSpPr>
          <p:cNvPr id="30" name="Picture Placeholder 4">
            <a:extLst>
              <a:ext uri="{FF2B5EF4-FFF2-40B4-BE49-F238E27FC236}">
                <a16:creationId xmlns:a16="http://schemas.microsoft.com/office/drawing/2014/main" id="{2D5AEFB5-3B92-48EE-A2C3-C7226B2D27E8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3463200" y="0"/>
            <a:ext cx="1731600" cy="1702800"/>
          </a:xfrm>
          <a:prstGeom prst="rect">
            <a:avLst/>
          </a:pr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MY" dirty="0"/>
              <a:t>Insert your image here</a:t>
            </a:r>
          </a:p>
        </p:txBody>
      </p:sp>
      <p:sp>
        <p:nvSpPr>
          <p:cNvPr id="31" name="Picture Placeholder 4">
            <a:extLst>
              <a:ext uri="{FF2B5EF4-FFF2-40B4-BE49-F238E27FC236}">
                <a16:creationId xmlns:a16="http://schemas.microsoft.com/office/drawing/2014/main" id="{EF0E572D-AAF2-49CD-B5D5-0482D14EB436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3463200" y="1707033"/>
            <a:ext cx="1731600" cy="1702800"/>
          </a:xfrm>
          <a:prstGeom prst="rect">
            <a:avLst/>
          </a:pr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MY" dirty="0"/>
              <a:t>Insert your image here</a:t>
            </a:r>
          </a:p>
        </p:txBody>
      </p:sp>
      <p:sp>
        <p:nvSpPr>
          <p:cNvPr id="32" name="Picture Placeholder 4">
            <a:extLst>
              <a:ext uri="{FF2B5EF4-FFF2-40B4-BE49-F238E27FC236}">
                <a16:creationId xmlns:a16="http://schemas.microsoft.com/office/drawing/2014/main" id="{357B90B1-45E9-4F18-B402-2FA367F39A63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3463200" y="3414066"/>
            <a:ext cx="1731600" cy="1702800"/>
          </a:xfrm>
          <a:prstGeom prst="rect">
            <a:avLst/>
          </a:pr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MY" dirty="0"/>
              <a:t>Insert your image here</a:t>
            </a:r>
          </a:p>
        </p:txBody>
      </p:sp>
      <p:sp>
        <p:nvSpPr>
          <p:cNvPr id="33" name="Picture Placeholder 4">
            <a:extLst>
              <a:ext uri="{FF2B5EF4-FFF2-40B4-BE49-F238E27FC236}">
                <a16:creationId xmlns:a16="http://schemas.microsoft.com/office/drawing/2014/main" id="{90ECB4DF-D262-4EAF-9908-BB81CDAA97D3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3463200" y="5133800"/>
            <a:ext cx="1731600" cy="1702800"/>
          </a:xfrm>
          <a:prstGeom prst="rect">
            <a:avLst/>
          </a:pr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MY" dirty="0"/>
              <a:t>Insert your image here</a:t>
            </a:r>
          </a:p>
        </p:txBody>
      </p:sp>
      <p:sp>
        <p:nvSpPr>
          <p:cNvPr id="34" name="Picture Placeholder 4">
            <a:extLst>
              <a:ext uri="{FF2B5EF4-FFF2-40B4-BE49-F238E27FC236}">
                <a16:creationId xmlns:a16="http://schemas.microsoft.com/office/drawing/2014/main" id="{F823D0EC-3925-43C3-ADCC-7DECB604D3B6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5194800" y="0"/>
            <a:ext cx="1731600" cy="1702800"/>
          </a:xfrm>
          <a:prstGeom prst="rect">
            <a:avLst/>
          </a:pr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MY" dirty="0"/>
              <a:t>Insert your image here</a:t>
            </a:r>
          </a:p>
        </p:txBody>
      </p:sp>
      <p:sp>
        <p:nvSpPr>
          <p:cNvPr id="35" name="Picture Placeholder 4">
            <a:extLst>
              <a:ext uri="{FF2B5EF4-FFF2-40B4-BE49-F238E27FC236}">
                <a16:creationId xmlns:a16="http://schemas.microsoft.com/office/drawing/2014/main" id="{3ED69101-E9F9-40B2-BBC9-42F685BC4E99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194800" y="1707033"/>
            <a:ext cx="1731600" cy="1702800"/>
          </a:xfrm>
          <a:prstGeom prst="rect">
            <a:avLst/>
          </a:pr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MY" dirty="0"/>
              <a:t>Insert your image here</a:t>
            </a:r>
          </a:p>
        </p:txBody>
      </p:sp>
      <p:sp>
        <p:nvSpPr>
          <p:cNvPr id="36" name="Picture Placeholder 4">
            <a:extLst>
              <a:ext uri="{FF2B5EF4-FFF2-40B4-BE49-F238E27FC236}">
                <a16:creationId xmlns:a16="http://schemas.microsoft.com/office/drawing/2014/main" id="{D10108F8-F846-4B82-9CBB-5C70645236E5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5194800" y="3414066"/>
            <a:ext cx="1731600" cy="1702800"/>
          </a:xfrm>
          <a:prstGeom prst="rect">
            <a:avLst/>
          </a:pr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MY" dirty="0"/>
              <a:t>Insert your image here</a:t>
            </a:r>
          </a:p>
        </p:txBody>
      </p:sp>
      <p:sp>
        <p:nvSpPr>
          <p:cNvPr id="37" name="Picture Placeholder 4">
            <a:extLst>
              <a:ext uri="{FF2B5EF4-FFF2-40B4-BE49-F238E27FC236}">
                <a16:creationId xmlns:a16="http://schemas.microsoft.com/office/drawing/2014/main" id="{DCEACD65-59F7-496F-A469-953A97BC8FE7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5194800" y="5133800"/>
            <a:ext cx="1731600" cy="1702800"/>
          </a:xfrm>
          <a:prstGeom prst="rect">
            <a:avLst/>
          </a:pr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MY" dirty="0"/>
              <a:t>Insert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3251152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22" grpId="0" animBg="1"/>
      <p:bldP spid="23" grpId="0" animBg="1"/>
      <p:bldP spid="24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</p:bldLst>
  </p:timing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 images - image galle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icture Placeholder 4">
            <a:extLst>
              <a:ext uri="{FF2B5EF4-FFF2-40B4-BE49-F238E27FC236}">
                <a16:creationId xmlns:a16="http://schemas.microsoft.com/office/drawing/2014/main" id="{E32C7705-61BA-4741-80C1-7DE36994C39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1487624"/>
            <a:ext cx="2437200" cy="1713600"/>
          </a:xfrm>
          <a:prstGeom prst="rect">
            <a:avLst/>
          </a:pr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MY" dirty="0"/>
              <a:t>Insert your image here</a:t>
            </a:r>
          </a:p>
        </p:txBody>
      </p:sp>
      <p:sp>
        <p:nvSpPr>
          <p:cNvPr id="41" name="Picture Placeholder 4">
            <a:extLst>
              <a:ext uri="{FF2B5EF4-FFF2-40B4-BE49-F238E27FC236}">
                <a16:creationId xmlns:a16="http://schemas.microsoft.com/office/drawing/2014/main" id="{AF4DB751-6CBC-4786-8908-DD31AF30418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3203024"/>
            <a:ext cx="2437200" cy="1713600"/>
          </a:xfrm>
          <a:prstGeom prst="rect">
            <a:avLst/>
          </a:pr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MY" dirty="0"/>
              <a:t>Insert your image here</a:t>
            </a:r>
          </a:p>
        </p:txBody>
      </p:sp>
      <p:sp>
        <p:nvSpPr>
          <p:cNvPr id="44" name="Picture Placeholder 4">
            <a:extLst>
              <a:ext uri="{FF2B5EF4-FFF2-40B4-BE49-F238E27FC236}">
                <a16:creationId xmlns:a16="http://schemas.microsoft.com/office/drawing/2014/main" id="{79BE06DB-E8C0-42F7-9DD3-743B3172D05A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2449900" y="1487624"/>
            <a:ext cx="2437200" cy="1713600"/>
          </a:xfrm>
          <a:prstGeom prst="rect">
            <a:avLst/>
          </a:pr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MY" dirty="0"/>
              <a:t>Insert your image here</a:t>
            </a:r>
          </a:p>
        </p:txBody>
      </p:sp>
      <p:sp>
        <p:nvSpPr>
          <p:cNvPr id="45" name="Picture Placeholder 4">
            <a:extLst>
              <a:ext uri="{FF2B5EF4-FFF2-40B4-BE49-F238E27FC236}">
                <a16:creationId xmlns:a16="http://schemas.microsoft.com/office/drawing/2014/main" id="{29B4E12E-CEFA-45AA-A4E7-78386C04786B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2449900" y="3203024"/>
            <a:ext cx="2437200" cy="1713600"/>
          </a:xfrm>
          <a:prstGeom prst="rect">
            <a:avLst/>
          </a:pr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MY" dirty="0"/>
              <a:t>Insert your image here</a:t>
            </a:r>
          </a:p>
        </p:txBody>
      </p:sp>
      <p:sp>
        <p:nvSpPr>
          <p:cNvPr id="48" name="Picture Placeholder 4">
            <a:extLst>
              <a:ext uri="{FF2B5EF4-FFF2-40B4-BE49-F238E27FC236}">
                <a16:creationId xmlns:a16="http://schemas.microsoft.com/office/drawing/2014/main" id="{76AE4679-05DF-463C-97B9-F69C2BB4B9E9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4877400" y="1487624"/>
            <a:ext cx="2437200" cy="1713600"/>
          </a:xfrm>
          <a:prstGeom prst="rect">
            <a:avLst/>
          </a:pr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MY" dirty="0"/>
              <a:t>Insert your image here</a:t>
            </a:r>
          </a:p>
        </p:txBody>
      </p:sp>
      <p:sp>
        <p:nvSpPr>
          <p:cNvPr id="49" name="Picture Placeholder 4">
            <a:extLst>
              <a:ext uri="{FF2B5EF4-FFF2-40B4-BE49-F238E27FC236}">
                <a16:creationId xmlns:a16="http://schemas.microsoft.com/office/drawing/2014/main" id="{7D0AB5FE-E295-4F14-9D7E-03DA166A2029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4877400" y="3203024"/>
            <a:ext cx="2437200" cy="1713600"/>
          </a:xfrm>
          <a:prstGeom prst="rect">
            <a:avLst/>
          </a:pr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MY" dirty="0"/>
              <a:t>Insert your image here</a:t>
            </a:r>
          </a:p>
        </p:txBody>
      </p:sp>
      <p:sp>
        <p:nvSpPr>
          <p:cNvPr id="52" name="Picture Placeholder 4">
            <a:extLst>
              <a:ext uri="{FF2B5EF4-FFF2-40B4-BE49-F238E27FC236}">
                <a16:creationId xmlns:a16="http://schemas.microsoft.com/office/drawing/2014/main" id="{FD6D69B7-99CB-43E8-924C-E5B49E798FF4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7306100" y="1487624"/>
            <a:ext cx="2437200" cy="1713600"/>
          </a:xfrm>
          <a:prstGeom prst="rect">
            <a:avLst/>
          </a:pr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MY" dirty="0"/>
              <a:t>Insert your image here</a:t>
            </a:r>
          </a:p>
        </p:txBody>
      </p:sp>
      <p:sp>
        <p:nvSpPr>
          <p:cNvPr id="53" name="Picture Placeholder 4">
            <a:extLst>
              <a:ext uri="{FF2B5EF4-FFF2-40B4-BE49-F238E27FC236}">
                <a16:creationId xmlns:a16="http://schemas.microsoft.com/office/drawing/2014/main" id="{91E877BF-4E89-437F-AF02-3B3C448FFA8A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7306100" y="3203024"/>
            <a:ext cx="2437200" cy="1713600"/>
          </a:xfrm>
          <a:prstGeom prst="rect">
            <a:avLst/>
          </a:pr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MY" dirty="0"/>
              <a:t>Insert your image here</a:t>
            </a:r>
          </a:p>
        </p:txBody>
      </p:sp>
      <p:sp>
        <p:nvSpPr>
          <p:cNvPr id="56" name="Picture Placeholder 4">
            <a:extLst>
              <a:ext uri="{FF2B5EF4-FFF2-40B4-BE49-F238E27FC236}">
                <a16:creationId xmlns:a16="http://schemas.microsoft.com/office/drawing/2014/main" id="{65169003-20B2-4906-936F-80C29B4793C6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9739000" y="1487624"/>
            <a:ext cx="2437200" cy="1713600"/>
          </a:xfrm>
          <a:prstGeom prst="rect">
            <a:avLst/>
          </a:pr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MY" dirty="0"/>
              <a:t>Insert your image here</a:t>
            </a:r>
          </a:p>
        </p:txBody>
      </p:sp>
      <p:sp>
        <p:nvSpPr>
          <p:cNvPr id="57" name="Picture Placeholder 4">
            <a:extLst>
              <a:ext uri="{FF2B5EF4-FFF2-40B4-BE49-F238E27FC236}">
                <a16:creationId xmlns:a16="http://schemas.microsoft.com/office/drawing/2014/main" id="{EE6223AC-CB2F-442B-9F69-0994E5478796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9739000" y="3203024"/>
            <a:ext cx="2437200" cy="1713600"/>
          </a:xfrm>
          <a:prstGeom prst="rect">
            <a:avLst/>
          </a:pr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MY" dirty="0"/>
              <a:t>Insert your image here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02B87EEC-098B-40D8-BCAF-A571CA1761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71728"/>
            <a:ext cx="10515600" cy="886732"/>
          </a:xfrm>
          <a:prstGeom prst="rect">
            <a:avLst/>
          </a:prstGeom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Insert your main title here</a:t>
            </a:r>
            <a:endParaRPr lang="en-MY" dirty="0"/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34E576AA-F5EF-4511-8A6E-60BC49ADF18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1051062"/>
            <a:ext cx="9144000" cy="4365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Insert your awesome subtitle here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46565430"/>
      </p:ext>
    </p:extLst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full page - image galle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">
            <a:extLst>
              <a:ext uri="{FF2B5EF4-FFF2-40B4-BE49-F238E27FC236}">
                <a16:creationId xmlns:a16="http://schemas.microsoft.com/office/drawing/2014/main" id="{AF4DB751-6CBC-4786-8908-DD31AF30418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3045600" cy="6858000"/>
          </a:xfrm>
          <a:prstGeom prst="rect">
            <a:avLst/>
          </a:pr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MY" dirty="0"/>
              <a:t>Insert your image here</a:t>
            </a:r>
          </a:p>
        </p:txBody>
      </p:sp>
      <p:sp>
        <p:nvSpPr>
          <p:cNvPr id="14" name="Picture Placeholder 4">
            <a:extLst>
              <a:ext uri="{FF2B5EF4-FFF2-40B4-BE49-F238E27FC236}">
                <a16:creationId xmlns:a16="http://schemas.microsoft.com/office/drawing/2014/main" id="{F7A78596-A4B8-43F5-8928-591F8C4EEAA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050400" y="0"/>
            <a:ext cx="3045600" cy="6858000"/>
          </a:xfrm>
          <a:prstGeom prst="rect">
            <a:avLst/>
          </a:pr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MY" dirty="0"/>
              <a:t>Insert your image here</a:t>
            </a:r>
          </a:p>
        </p:txBody>
      </p:sp>
      <p:sp>
        <p:nvSpPr>
          <p:cNvPr id="15" name="Picture Placeholder 4">
            <a:extLst>
              <a:ext uri="{FF2B5EF4-FFF2-40B4-BE49-F238E27FC236}">
                <a16:creationId xmlns:a16="http://schemas.microsoft.com/office/drawing/2014/main" id="{E059E8E4-56D5-4F0D-A4C2-41DB1C070C3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096000" y="0"/>
            <a:ext cx="3045600" cy="6858000"/>
          </a:xfrm>
          <a:prstGeom prst="rect">
            <a:avLst/>
          </a:pr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MY" dirty="0"/>
              <a:t>Insert your image here</a:t>
            </a:r>
          </a:p>
        </p:txBody>
      </p:sp>
      <p:sp>
        <p:nvSpPr>
          <p:cNvPr id="16" name="Picture Placeholder 4">
            <a:extLst>
              <a:ext uri="{FF2B5EF4-FFF2-40B4-BE49-F238E27FC236}">
                <a16:creationId xmlns:a16="http://schemas.microsoft.com/office/drawing/2014/main" id="{F289ECDE-517E-42D2-8C25-5BEE01D347E4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9146400" y="0"/>
            <a:ext cx="3045600" cy="6858000"/>
          </a:xfrm>
          <a:prstGeom prst="rect">
            <a:avLst/>
          </a:pr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MY" dirty="0"/>
              <a:t>Insert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1644826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14" grpId="0" animBg="1"/>
      <p:bldP spid="15" grpId="0" animBg="1"/>
      <p:bldP spid="16" grpId="0" animBg="1"/>
    </p:bldLst>
  </p:timing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threequarter page - image galle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">
            <a:extLst>
              <a:ext uri="{FF2B5EF4-FFF2-40B4-BE49-F238E27FC236}">
                <a16:creationId xmlns:a16="http://schemas.microsoft.com/office/drawing/2014/main" id="{AF4DB751-6CBC-4786-8908-DD31AF30418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5275" y="1746000"/>
            <a:ext cx="2952000" cy="5112000"/>
          </a:xfrm>
          <a:prstGeom prst="rect">
            <a:avLst/>
          </a:pr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MY" dirty="0"/>
              <a:t>Insert your image here</a:t>
            </a:r>
          </a:p>
        </p:txBody>
      </p:sp>
      <p:sp>
        <p:nvSpPr>
          <p:cNvPr id="14" name="Picture Placeholder 4">
            <a:extLst>
              <a:ext uri="{FF2B5EF4-FFF2-40B4-BE49-F238E27FC236}">
                <a16:creationId xmlns:a16="http://schemas.microsoft.com/office/drawing/2014/main" id="{F7A78596-A4B8-43F5-8928-591F8C4EEAA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091758" y="0"/>
            <a:ext cx="2952000" cy="5112000"/>
          </a:xfrm>
          <a:prstGeom prst="rect">
            <a:avLst/>
          </a:pr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MY" dirty="0"/>
              <a:t>Insert your image here</a:t>
            </a:r>
          </a:p>
        </p:txBody>
      </p:sp>
      <p:sp>
        <p:nvSpPr>
          <p:cNvPr id="15" name="Picture Placeholder 4">
            <a:extLst>
              <a:ext uri="{FF2B5EF4-FFF2-40B4-BE49-F238E27FC236}">
                <a16:creationId xmlns:a16="http://schemas.microsoft.com/office/drawing/2014/main" id="{E059E8E4-56D5-4F0D-A4C2-41DB1C070C3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148241" y="1745998"/>
            <a:ext cx="2952000" cy="5112001"/>
          </a:xfrm>
          <a:prstGeom prst="rect">
            <a:avLst/>
          </a:pr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MY" dirty="0"/>
              <a:t>Insert your image here</a:t>
            </a:r>
          </a:p>
        </p:txBody>
      </p:sp>
      <p:sp>
        <p:nvSpPr>
          <p:cNvPr id="16" name="Picture Placeholder 4">
            <a:extLst>
              <a:ext uri="{FF2B5EF4-FFF2-40B4-BE49-F238E27FC236}">
                <a16:creationId xmlns:a16="http://schemas.microsoft.com/office/drawing/2014/main" id="{F289ECDE-517E-42D2-8C25-5BEE01D347E4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9204724" y="0"/>
            <a:ext cx="2952000" cy="5112000"/>
          </a:xfrm>
          <a:prstGeom prst="rect">
            <a:avLst/>
          </a:pr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MY" dirty="0"/>
              <a:t>Insert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3471019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14" grpId="0" animBg="1"/>
      <p:bldP spid="15" grpId="0" animBg="1"/>
      <p:bldP spid="16" grpId="0" animBg="1"/>
    </p:bldLst>
  </p:timing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mages - image galle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DF071F2C-7A73-45F5-A9A4-65C7C6F73B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71728"/>
            <a:ext cx="10515600" cy="886732"/>
          </a:xfrm>
          <a:prstGeom prst="rect">
            <a:avLst/>
          </a:prstGeom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Insert your main title here</a:t>
            </a:r>
            <a:endParaRPr lang="en-MY" dirty="0"/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140C2DD2-CCDF-4E20-BAE0-355D6473E54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1051062"/>
            <a:ext cx="9144000" cy="4365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Insert your awesome subtitle here</a:t>
            </a:r>
            <a:endParaRPr lang="en-MY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83266C-2B3A-467B-9E10-F78AC186C27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544785" y="1509396"/>
            <a:ext cx="3058890" cy="2103596"/>
          </a:xfrm>
          <a:prstGeom prst="rect">
            <a:avLst/>
          </a:pr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MY" dirty="0"/>
              <a:t>Insert your image here</a:t>
            </a:r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EBDF8834-1D3F-49E0-9FD4-E3BC86AD573B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788726" y="1509396"/>
            <a:ext cx="3058890" cy="2103596"/>
          </a:xfrm>
          <a:prstGeom prst="rect">
            <a:avLst/>
          </a:pr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MY" dirty="0"/>
              <a:t>Insert your image here</a:t>
            </a:r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56BBBFE5-FD46-4EEF-85FB-93AB59A41527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300844" y="1509396"/>
            <a:ext cx="3058890" cy="2103596"/>
          </a:xfrm>
          <a:prstGeom prst="rect">
            <a:avLst/>
          </a:pr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MY" dirty="0"/>
              <a:t>Insert your image here</a:t>
            </a:r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7DF811F6-5D14-4CB3-92EE-DBA5047B7CA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544785" y="3806283"/>
            <a:ext cx="3058890" cy="2103596"/>
          </a:xfrm>
          <a:prstGeom prst="rect">
            <a:avLst/>
          </a:pr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MY" dirty="0"/>
              <a:t>Insert your image here</a:t>
            </a:r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F280522F-EA85-44BB-8CFA-065E56CAEA35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788726" y="3806283"/>
            <a:ext cx="3058890" cy="2103596"/>
          </a:xfrm>
          <a:prstGeom prst="rect">
            <a:avLst/>
          </a:pr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MY" dirty="0"/>
              <a:t>Insert your image here</a:t>
            </a:r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A9FB3EF0-B456-4258-BC81-05630ED62E94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300844" y="3806283"/>
            <a:ext cx="3058890" cy="2103596"/>
          </a:xfrm>
          <a:prstGeom prst="rect">
            <a:avLst/>
          </a:pr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MY" dirty="0"/>
              <a:t>Insert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991915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9" grpId="0" animBg="1"/>
      <p:bldP spid="10" grpId="0" animBg="1"/>
      <p:bldP spid="13" grpId="0" animBg="1"/>
      <p:bldP spid="14" grpId="0" animBg="1"/>
    </p:bldLst>
  </p:timing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- image galle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DF071F2C-7A73-45F5-A9A4-65C7C6F73B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71728"/>
            <a:ext cx="10515600" cy="886732"/>
          </a:xfrm>
          <a:prstGeom prst="rect">
            <a:avLst/>
          </a:prstGeom>
        </p:spPr>
        <p:txBody>
          <a:bodyPr anchor="ctr"/>
          <a:lstStyle>
            <a:lvl1pPr algn="ctr">
              <a:defRPr sz="36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Insert your main title here</a:t>
            </a:r>
            <a:endParaRPr lang="en-MY" dirty="0"/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140C2DD2-CCDF-4E20-BAE0-355D6473E54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1051062"/>
            <a:ext cx="9144000" cy="4365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Insert your awesome subtitle here</a:t>
            </a:r>
            <a:endParaRPr lang="en-MY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83266C-2B3A-467B-9E10-F78AC186C27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03510" y="1630204"/>
            <a:ext cx="2547259" cy="4176734"/>
          </a:xfrm>
          <a:prstGeom prst="rect">
            <a:avLst/>
          </a:pr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MY" dirty="0"/>
              <a:t>Insert your image here</a:t>
            </a:r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6728B028-8D87-4AC3-BE7F-E30DB3DA2A9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548741" y="1630204"/>
            <a:ext cx="2547259" cy="4176734"/>
          </a:xfrm>
          <a:prstGeom prst="rect">
            <a:avLst/>
          </a:pr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MY" dirty="0"/>
              <a:t>Insert your image here</a:t>
            </a:r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2644813B-093B-4E50-B0AB-050BFFA8689F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193972" y="1630204"/>
            <a:ext cx="2547259" cy="4176734"/>
          </a:xfrm>
          <a:prstGeom prst="rect">
            <a:avLst/>
          </a:pr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MY" dirty="0"/>
              <a:t>Insert your image here</a:t>
            </a:r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12D87E54-D5D8-4E26-AF14-C0B486DE838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839203" y="1630204"/>
            <a:ext cx="2547259" cy="4176734"/>
          </a:xfrm>
          <a:prstGeom prst="rect">
            <a:avLst/>
          </a:pr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MY" dirty="0"/>
              <a:t>Insert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450759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5" grpId="0" animBg="1"/>
      <p:bldP spid="20" grpId="0" animBg="1"/>
      <p:bldP spid="21" grpId="0" animBg="1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mages - circle -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86B0A44-C28F-4A11-8B5D-8E3838A0900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71728"/>
            <a:ext cx="10515600" cy="886732"/>
          </a:xfrm>
          <a:prstGeom prst="rect">
            <a:avLst/>
          </a:prstGeom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Insert your main title here</a:t>
            </a:r>
            <a:endParaRPr lang="en-MY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45C18F5C-6002-4930-B5D3-8193C946F9C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1051062"/>
            <a:ext cx="9144000" cy="4365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Insert your awesome subtitle here</a:t>
            </a:r>
            <a:endParaRPr lang="en-MY" dirty="0"/>
          </a:p>
        </p:txBody>
      </p:sp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89E51104-A7AE-43A8-93A1-16763978019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60615" y="2156072"/>
            <a:ext cx="2579914" cy="2579914"/>
          </a:xfrm>
          <a:custGeom>
            <a:avLst/>
            <a:gdLst>
              <a:gd name="connsiteX0" fmla="*/ 1159555 w 2319110"/>
              <a:gd name="connsiteY0" fmla="*/ 0 h 2319110"/>
              <a:gd name="connsiteX1" fmla="*/ 2319110 w 2319110"/>
              <a:gd name="connsiteY1" fmla="*/ 1159555 h 2319110"/>
              <a:gd name="connsiteX2" fmla="*/ 1159555 w 2319110"/>
              <a:gd name="connsiteY2" fmla="*/ 2319110 h 2319110"/>
              <a:gd name="connsiteX3" fmla="*/ 0 w 2319110"/>
              <a:gd name="connsiteY3" fmla="*/ 1159555 h 2319110"/>
              <a:gd name="connsiteX4" fmla="*/ 1159555 w 2319110"/>
              <a:gd name="connsiteY4" fmla="*/ 0 h 2319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19110" h="2319110">
                <a:moveTo>
                  <a:pt x="1159555" y="0"/>
                </a:moveTo>
                <a:cubicBezTo>
                  <a:pt x="1799960" y="0"/>
                  <a:pt x="2319110" y="519150"/>
                  <a:pt x="2319110" y="1159555"/>
                </a:cubicBezTo>
                <a:cubicBezTo>
                  <a:pt x="2319110" y="1799960"/>
                  <a:pt x="1799960" y="2319110"/>
                  <a:pt x="1159555" y="2319110"/>
                </a:cubicBezTo>
                <a:cubicBezTo>
                  <a:pt x="519150" y="2319110"/>
                  <a:pt x="0" y="1799960"/>
                  <a:pt x="0" y="1159555"/>
                </a:cubicBezTo>
                <a:cubicBezTo>
                  <a:pt x="0" y="519150"/>
                  <a:pt x="519150" y="0"/>
                  <a:pt x="1159555" y="0"/>
                </a:cubicBezTo>
                <a:close/>
              </a:path>
            </a:pathLst>
          </a:cu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MY" dirty="0"/>
              <a:t>Image 4</a:t>
            </a:r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53657216-3C68-497C-AF11-DDE3D40C9B33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2683329" y="2156072"/>
            <a:ext cx="2579914" cy="2579914"/>
          </a:xfrm>
          <a:custGeom>
            <a:avLst/>
            <a:gdLst>
              <a:gd name="connsiteX0" fmla="*/ 1159555 w 2319110"/>
              <a:gd name="connsiteY0" fmla="*/ 0 h 2319110"/>
              <a:gd name="connsiteX1" fmla="*/ 2319110 w 2319110"/>
              <a:gd name="connsiteY1" fmla="*/ 1159555 h 2319110"/>
              <a:gd name="connsiteX2" fmla="*/ 1159555 w 2319110"/>
              <a:gd name="connsiteY2" fmla="*/ 2319110 h 2319110"/>
              <a:gd name="connsiteX3" fmla="*/ 0 w 2319110"/>
              <a:gd name="connsiteY3" fmla="*/ 1159555 h 2319110"/>
              <a:gd name="connsiteX4" fmla="*/ 1159555 w 2319110"/>
              <a:gd name="connsiteY4" fmla="*/ 0 h 2319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19110" h="2319110">
                <a:moveTo>
                  <a:pt x="1159555" y="0"/>
                </a:moveTo>
                <a:cubicBezTo>
                  <a:pt x="1799960" y="0"/>
                  <a:pt x="2319110" y="519150"/>
                  <a:pt x="2319110" y="1159555"/>
                </a:cubicBezTo>
                <a:cubicBezTo>
                  <a:pt x="2319110" y="1799960"/>
                  <a:pt x="1799960" y="2319110"/>
                  <a:pt x="1159555" y="2319110"/>
                </a:cubicBezTo>
                <a:cubicBezTo>
                  <a:pt x="519150" y="2319110"/>
                  <a:pt x="0" y="1799960"/>
                  <a:pt x="0" y="1159555"/>
                </a:cubicBezTo>
                <a:cubicBezTo>
                  <a:pt x="0" y="519150"/>
                  <a:pt x="519150" y="0"/>
                  <a:pt x="1159555" y="0"/>
                </a:cubicBezTo>
                <a:close/>
              </a:path>
            </a:pathLst>
          </a:cu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MY" dirty="0"/>
              <a:t>Image 2</a:t>
            </a:r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A030DE17-7B31-44FB-A75A-4EEF51920386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806043" y="2156072"/>
            <a:ext cx="2579914" cy="2579914"/>
          </a:xfrm>
          <a:custGeom>
            <a:avLst/>
            <a:gdLst>
              <a:gd name="connsiteX0" fmla="*/ 1159555 w 2319110"/>
              <a:gd name="connsiteY0" fmla="*/ 0 h 2319110"/>
              <a:gd name="connsiteX1" fmla="*/ 2319110 w 2319110"/>
              <a:gd name="connsiteY1" fmla="*/ 1159555 h 2319110"/>
              <a:gd name="connsiteX2" fmla="*/ 1159555 w 2319110"/>
              <a:gd name="connsiteY2" fmla="*/ 2319110 h 2319110"/>
              <a:gd name="connsiteX3" fmla="*/ 0 w 2319110"/>
              <a:gd name="connsiteY3" fmla="*/ 1159555 h 2319110"/>
              <a:gd name="connsiteX4" fmla="*/ 1159555 w 2319110"/>
              <a:gd name="connsiteY4" fmla="*/ 0 h 2319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19110" h="2319110">
                <a:moveTo>
                  <a:pt x="1159555" y="0"/>
                </a:moveTo>
                <a:cubicBezTo>
                  <a:pt x="1799960" y="0"/>
                  <a:pt x="2319110" y="519150"/>
                  <a:pt x="2319110" y="1159555"/>
                </a:cubicBezTo>
                <a:cubicBezTo>
                  <a:pt x="2319110" y="1799960"/>
                  <a:pt x="1799960" y="2319110"/>
                  <a:pt x="1159555" y="2319110"/>
                </a:cubicBezTo>
                <a:cubicBezTo>
                  <a:pt x="519150" y="2319110"/>
                  <a:pt x="0" y="1799960"/>
                  <a:pt x="0" y="1159555"/>
                </a:cubicBezTo>
                <a:cubicBezTo>
                  <a:pt x="0" y="519150"/>
                  <a:pt x="519150" y="0"/>
                  <a:pt x="1159555" y="0"/>
                </a:cubicBezTo>
                <a:close/>
              </a:path>
            </a:pathLst>
          </a:cu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MY" dirty="0"/>
              <a:t>Image 1</a:t>
            </a:r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06780032-CD97-4388-9C5B-799C7CB15D7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928757" y="2156072"/>
            <a:ext cx="2579914" cy="2579914"/>
          </a:xfrm>
          <a:custGeom>
            <a:avLst/>
            <a:gdLst>
              <a:gd name="connsiteX0" fmla="*/ 1159555 w 2319110"/>
              <a:gd name="connsiteY0" fmla="*/ 0 h 2319110"/>
              <a:gd name="connsiteX1" fmla="*/ 2319110 w 2319110"/>
              <a:gd name="connsiteY1" fmla="*/ 1159555 h 2319110"/>
              <a:gd name="connsiteX2" fmla="*/ 1159555 w 2319110"/>
              <a:gd name="connsiteY2" fmla="*/ 2319110 h 2319110"/>
              <a:gd name="connsiteX3" fmla="*/ 0 w 2319110"/>
              <a:gd name="connsiteY3" fmla="*/ 1159555 h 2319110"/>
              <a:gd name="connsiteX4" fmla="*/ 1159555 w 2319110"/>
              <a:gd name="connsiteY4" fmla="*/ 0 h 2319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19110" h="2319110">
                <a:moveTo>
                  <a:pt x="1159555" y="0"/>
                </a:moveTo>
                <a:cubicBezTo>
                  <a:pt x="1799960" y="0"/>
                  <a:pt x="2319110" y="519150"/>
                  <a:pt x="2319110" y="1159555"/>
                </a:cubicBezTo>
                <a:cubicBezTo>
                  <a:pt x="2319110" y="1799960"/>
                  <a:pt x="1799960" y="2319110"/>
                  <a:pt x="1159555" y="2319110"/>
                </a:cubicBezTo>
                <a:cubicBezTo>
                  <a:pt x="519150" y="2319110"/>
                  <a:pt x="0" y="1799960"/>
                  <a:pt x="0" y="1159555"/>
                </a:cubicBezTo>
                <a:cubicBezTo>
                  <a:pt x="0" y="519150"/>
                  <a:pt x="519150" y="0"/>
                  <a:pt x="1159555" y="0"/>
                </a:cubicBezTo>
                <a:close/>
              </a:path>
            </a:pathLst>
          </a:cu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MY" dirty="0"/>
              <a:t>Image 3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ABBCE0F1-7887-4D5C-B24C-B3472EACE945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051471" y="2156072"/>
            <a:ext cx="2579914" cy="2579914"/>
          </a:xfrm>
          <a:custGeom>
            <a:avLst/>
            <a:gdLst>
              <a:gd name="connsiteX0" fmla="*/ 1159555 w 2319110"/>
              <a:gd name="connsiteY0" fmla="*/ 0 h 2319110"/>
              <a:gd name="connsiteX1" fmla="*/ 2319110 w 2319110"/>
              <a:gd name="connsiteY1" fmla="*/ 1159555 h 2319110"/>
              <a:gd name="connsiteX2" fmla="*/ 1159555 w 2319110"/>
              <a:gd name="connsiteY2" fmla="*/ 2319110 h 2319110"/>
              <a:gd name="connsiteX3" fmla="*/ 0 w 2319110"/>
              <a:gd name="connsiteY3" fmla="*/ 1159555 h 2319110"/>
              <a:gd name="connsiteX4" fmla="*/ 1159555 w 2319110"/>
              <a:gd name="connsiteY4" fmla="*/ 0 h 2319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19110" h="2319110">
                <a:moveTo>
                  <a:pt x="1159555" y="0"/>
                </a:moveTo>
                <a:cubicBezTo>
                  <a:pt x="1799960" y="0"/>
                  <a:pt x="2319110" y="519150"/>
                  <a:pt x="2319110" y="1159555"/>
                </a:cubicBezTo>
                <a:cubicBezTo>
                  <a:pt x="2319110" y="1799960"/>
                  <a:pt x="1799960" y="2319110"/>
                  <a:pt x="1159555" y="2319110"/>
                </a:cubicBezTo>
                <a:cubicBezTo>
                  <a:pt x="519150" y="2319110"/>
                  <a:pt x="0" y="1799960"/>
                  <a:pt x="0" y="1159555"/>
                </a:cubicBezTo>
                <a:cubicBezTo>
                  <a:pt x="0" y="519150"/>
                  <a:pt x="519150" y="0"/>
                  <a:pt x="1159555" y="0"/>
                </a:cubicBezTo>
                <a:close/>
              </a:path>
            </a:pathLst>
          </a:cu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MY" dirty="0"/>
              <a:t>Image 5</a:t>
            </a:r>
          </a:p>
        </p:txBody>
      </p:sp>
    </p:spTree>
    <p:extLst>
      <p:ext uri="{BB962C8B-B14F-4D97-AF65-F5344CB8AC3E}">
        <p14:creationId xmlns:p14="http://schemas.microsoft.com/office/powerpoint/2010/main" val="2686502096"/>
      </p:ext>
    </p:extLst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- image galle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DF071F2C-7A73-45F5-A9A4-65C7C6F73B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71728"/>
            <a:ext cx="10515600" cy="886732"/>
          </a:xfrm>
          <a:prstGeom prst="rect">
            <a:avLst/>
          </a:prstGeom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Insert your main title here</a:t>
            </a:r>
            <a:endParaRPr lang="en-MY" dirty="0"/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140C2DD2-CCDF-4E20-BAE0-355D6473E54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1051062"/>
            <a:ext cx="9144000" cy="4365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Insert your awesome subtitle here</a:t>
            </a:r>
            <a:endParaRPr lang="en-MY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83266C-2B3A-467B-9E10-F78AC186C27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665946" y="1630204"/>
            <a:ext cx="2852056" cy="4176734"/>
          </a:xfrm>
          <a:prstGeom prst="rect">
            <a:avLst/>
          </a:pr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MY" dirty="0"/>
              <a:t>Insert your image here</a:t>
            </a:r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6728B028-8D87-4AC3-BE7F-E30DB3DA2A9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659946" y="1630204"/>
            <a:ext cx="2851200" cy="4176734"/>
          </a:xfrm>
          <a:prstGeom prst="rect">
            <a:avLst/>
          </a:pr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MY" dirty="0"/>
              <a:t>Insert your image here</a:t>
            </a:r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2644813B-093B-4E50-B0AB-050BFFA8689F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7653090" y="1630204"/>
            <a:ext cx="2851200" cy="4176734"/>
          </a:xfrm>
          <a:prstGeom prst="rect">
            <a:avLst/>
          </a:pr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MY" dirty="0"/>
              <a:t>Insert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2857331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5" grpId="0" animBg="1"/>
      <p:bldP spid="20" grpId="0" animBg="1"/>
    </p:bldLst>
  </p:timing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images - image galle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DF071F2C-7A73-45F5-A9A4-65C7C6F73B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71728"/>
            <a:ext cx="10515600" cy="886732"/>
          </a:xfrm>
          <a:prstGeom prst="rect">
            <a:avLst/>
          </a:prstGeom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Insert your main title here</a:t>
            </a:r>
            <a:endParaRPr lang="en-MY" dirty="0"/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140C2DD2-CCDF-4E20-BAE0-355D6473E54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1051062"/>
            <a:ext cx="9144000" cy="4365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Insert your awesome subtitle here</a:t>
            </a:r>
            <a:endParaRPr lang="en-MY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440F672A-585A-46DA-ACC0-FB2B85E8CE7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665945" y="1630204"/>
            <a:ext cx="4356000" cy="4176734"/>
          </a:xfrm>
          <a:prstGeom prst="rect">
            <a:avLst/>
          </a:pr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MY" dirty="0"/>
              <a:t>Insert your image here</a:t>
            </a:r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AAD305DF-D4A4-4B5E-8D60-1B05EA0C65E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170056" y="1630204"/>
            <a:ext cx="4356000" cy="4176734"/>
          </a:xfrm>
          <a:prstGeom prst="rect">
            <a:avLst/>
          </a:pr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MY" dirty="0"/>
              <a:t>Insert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3066800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 - image galle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DF071F2C-7A73-45F5-A9A4-65C7C6F73B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71728"/>
            <a:ext cx="10515600" cy="886732"/>
          </a:xfrm>
          <a:prstGeom prst="rect">
            <a:avLst/>
          </a:prstGeom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Insert your main title here</a:t>
            </a:r>
            <a:endParaRPr lang="en-MY" dirty="0"/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140C2DD2-CCDF-4E20-BAE0-355D6473E54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1051062"/>
            <a:ext cx="9144000" cy="4365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Insert your awesome subtitle here</a:t>
            </a:r>
            <a:endParaRPr lang="en-MY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440F672A-585A-46DA-ACC0-FB2B85E8CE7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74915" y="1621972"/>
            <a:ext cx="8153400" cy="4354284"/>
          </a:xfrm>
          <a:prstGeom prst="rect">
            <a:avLst/>
          </a:pr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MY" dirty="0"/>
              <a:t>Insert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836061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with about - image galle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DF071F2C-7A73-45F5-A9A4-65C7C6F73B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71728"/>
            <a:ext cx="10515600" cy="886732"/>
          </a:xfrm>
          <a:prstGeom prst="rect">
            <a:avLst/>
          </a:prstGeom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Insert your main title here</a:t>
            </a:r>
            <a:endParaRPr lang="en-MY" dirty="0"/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140C2DD2-CCDF-4E20-BAE0-355D6473E54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1051062"/>
            <a:ext cx="9144000" cy="4365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Insert your awesome subtitle here</a:t>
            </a:r>
            <a:endParaRPr lang="en-MY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83266C-2B3A-467B-9E10-F78AC186C27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03510" y="1630204"/>
            <a:ext cx="2547259" cy="1798796"/>
          </a:xfrm>
          <a:prstGeom prst="rect">
            <a:avLst/>
          </a:pr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MY" dirty="0"/>
              <a:t>Insert your image here</a:t>
            </a:r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6728B028-8D87-4AC3-BE7F-E30DB3DA2A9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548741" y="1630204"/>
            <a:ext cx="2547259" cy="1798796"/>
          </a:xfrm>
          <a:prstGeom prst="rect">
            <a:avLst/>
          </a:pr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MY" dirty="0"/>
              <a:t>Insert your image here</a:t>
            </a:r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2644813B-093B-4E50-B0AB-050BFFA8689F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193972" y="1630204"/>
            <a:ext cx="2547259" cy="1798796"/>
          </a:xfrm>
          <a:prstGeom prst="rect">
            <a:avLst/>
          </a:pr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MY" dirty="0"/>
              <a:t>Insert your image here</a:t>
            </a:r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12D87E54-D5D8-4E26-AF14-C0B486DE838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839203" y="1630204"/>
            <a:ext cx="2547259" cy="1798796"/>
          </a:xfrm>
          <a:prstGeom prst="rect">
            <a:avLst/>
          </a:pr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MY" dirty="0"/>
              <a:t>Insert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125789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5" grpId="0" animBg="1"/>
      <p:bldP spid="20" grpId="0" animBg="1"/>
      <p:bldP spid="21" grpId="0" animBg="1"/>
    </p:bldLst>
  </p:timing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with about - image galle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DF071F2C-7A73-45F5-A9A4-65C7C6F73B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71728"/>
            <a:ext cx="10515600" cy="886732"/>
          </a:xfrm>
          <a:prstGeom prst="rect">
            <a:avLst/>
          </a:prstGeom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Insert your main title here</a:t>
            </a:r>
            <a:endParaRPr lang="en-MY" dirty="0"/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140C2DD2-CCDF-4E20-BAE0-355D6473E54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1051062"/>
            <a:ext cx="9144000" cy="4365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Insert your awesome subtitle here</a:t>
            </a:r>
            <a:endParaRPr lang="en-MY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83266C-2B3A-467B-9E10-F78AC186C27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665946" y="1630204"/>
            <a:ext cx="2852056" cy="1798796"/>
          </a:xfrm>
          <a:prstGeom prst="rect">
            <a:avLst/>
          </a:pr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MY" dirty="0"/>
              <a:t>Insert your image here</a:t>
            </a:r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6728B028-8D87-4AC3-BE7F-E30DB3DA2A9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659946" y="1630204"/>
            <a:ext cx="2851200" cy="1798796"/>
          </a:xfrm>
          <a:prstGeom prst="rect">
            <a:avLst/>
          </a:pr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MY" dirty="0"/>
              <a:t>Insert your image here</a:t>
            </a:r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2644813B-093B-4E50-B0AB-050BFFA8689F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7653090" y="1630204"/>
            <a:ext cx="2851200" cy="1798796"/>
          </a:xfrm>
          <a:prstGeom prst="rect">
            <a:avLst/>
          </a:pr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MY" dirty="0"/>
              <a:t>Insert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221594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5" grpId="0" animBg="1"/>
      <p:bldP spid="20" grpId="0" animBg="1"/>
    </p:bldLst>
  </p:timing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with about - image galle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DF071F2C-7A73-45F5-A9A4-65C7C6F73B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71728"/>
            <a:ext cx="10515600" cy="886732"/>
          </a:xfrm>
          <a:prstGeom prst="rect">
            <a:avLst/>
          </a:prstGeom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Insert your main title here</a:t>
            </a:r>
            <a:endParaRPr lang="en-MY" dirty="0"/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140C2DD2-CCDF-4E20-BAE0-355D6473E54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1051062"/>
            <a:ext cx="9144000" cy="4365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Insert your awesome subtitle here</a:t>
            </a:r>
            <a:endParaRPr lang="en-MY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440F672A-585A-46DA-ACC0-FB2B85E8CE7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687717" y="1630205"/>
            <a:ext cx="4356000" cy="1798796"/>
          </a:xfrm>
          <a:prstGeom prst="rect">
            <a:avLst/>
          </a:pr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MY" dirty="0"/>
              <a:t>Insert your image here</a:t>
            </a:r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AAD305DF-D4A4-4B5E-8D60-1B05EA0C65E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148284" y="1630205"/>
            <a:ext cx="4356000" cy="1798796"/>
          </a:xfrm>
          <a:prstGeom prst="rect">
            <a:avLst/>
          </a:pr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MY" dirty="0"/>
              <a:t>Insert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2521414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with about - morph - image galle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DF071F2C-7A73-45F5-A9A4-65C7C6F73B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71728"/>
            <a:ext cx="10515600" cy="886732"/>
          </a:xfrm>
          <a:prstGeom prst="rect">
            <a:avLst/>
          </a:prstGeom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Insert your main title here</a:t>
            </a:r>
            <a:endParaRPr lang="en-MY" dirty="0"/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140C2DD2-CCDF-4E20-BAE0-355D6473E54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1051062"/>
            <a:ext cx="9144000" cy="4365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Insert your awesome subtitle here</a:t>
            </a:r>
            <a:endParaRPr lang="en-MY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440F672A-585A-46DA-ACC0-FB2B85E8CE7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687717" y="1630205"/>
            <a:ext cx="4356000" cy="1798796"/>
          </a:xfrm>
          <a:prstGeom prst="rect">
            <a:avLst/>
          </a:pr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MY" dirty="0"/>
              <a:t>Insert your image here</a:t>
            </a:r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AAD305DF-D4A4-4B5E-8D60-1B05EA0C65E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148284" y="1630205"/>
            <a:ext cx="4356000" cy="1798796"/>
          </a:xfrm>
          <a:prstGeom prst="rect">
            <a:avLst/>
          </a:pr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MY" dirty="0"/>
              <a:t>Insert your image here</a:t>
            </a:r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89C419AF-0614-4CD3-B303-0A3AA04BDCCA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687717" y="3571582"/>
            <a:ext cx="4356000" cy="1798796"/>
          </a:xfrm>
          <a:prstGeom prst="rect">
            <a:avLst/>
          </a:pr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MY" dirty="0"/>
              <a:t>Insert your image here</a:t>
            </a:r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7A2BFBE7-7A50-4380-A7B0-4825D6D212C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148284" y="3571582"/>
            <a:ext cx="4356000" cy="1798796"/>
          </a:xfrm>
          <a:prstGeom prst="rect">
            <a:avLst/>
          </a:pr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MY" dirty="0"/>
              <a:t>Insert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1367228860"/>
      </p:ext>
    </p:extLst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olaroid - image galle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3B5CEA0B-2A65-4262-9DDC-905CDC254C56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 rot="245451">
            <a:off x="5716837" y="1655792"/>
            <a:ext cx="2941319" cy="3313738"/>
          </a:xfrm>
          <a:prstGeom prst="rect">
            <a:avLst/>
          </a:pr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MY" dirty="0"/>
              <a:t>Insert your image here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F071F2C-7A73-45F5-A9A4-65C7C6F73B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71728"/>
            <a:ext cx="10515600" cy="886732"/>
          </a:xfrm>
          <a:prstGeom prst="rect">
            <a:avLst/>
          </a:prstGeom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Insert your main title here</a:t>
            </a:r>
            <a:endParaRPr lang="en-MY" dirty="0"/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140C2DD2-CCDF-4E20-BAE0-355D6473E54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1051062"/>
            <a:ext cx="9144000" cy="4365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Insert your awesome subtitle here</a:t>
            </a:r>
            <a:endParaRPr lang="en-MY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72406E-3CFC-46D0-A3DD-F0C9837EBE1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 rot="1267286">
            <a:off x="1075942" y="1867113"/>
            <a:ext cx="3237034" cy="3716393"/>
          </a:xfrm>
          <a:prstGeom prst="rect">
            <a:avLst/>
          </a:pr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MY" dirty="0"/>
              <a:t>Insert your image here</a:t>
            </a:r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4B6739C4-5226-4866-88E5-7E0F6E2F72F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 rot="20819233">
            <a:off x="8537793" y="2642154"/>
            <a:ext cx="2941319" cy="3291840"/>
          </a:xfrm>
          <a:prstGeom prst="rect">
            <a:avLst/>
          </a:pr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MY" dirty="0"/>
              <a:t>Insert your image here</a:t>
            </a:r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9072F027-5789-4859-8437-3022818247B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 rot="20724131">
            <a:off x="3530417" y="1904135"/>
            <a:ext cx="2469094" cy="2781722"/>
          </a:xfrm>
          <a:prstGeom prst="rect">
            <a:avLst/>
          </a:pr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MY" dirty="0"/>
              <a:t>Insert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1825800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3" grpId="0" animBg="1"/>
      <p:bldP spid="13" grpId="0" animBg="1"/>
      <p:bldP spid="17" grpId="0" animBg="1"/>
    </p:bldLst>
  </p:timing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imonial Singl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DF071F2C-7A73-45F5-A9A4-65C7C6F73B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71728"/>
            <a:ext cx="10515600" cy="886732"/>
          </a:xfrm>
          <a:prstGeom prst="rect">
            <a:avLst/>
          </a:prstGeom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Insert your main title here</a:t>
            </a:r>
            <a:endParaRPr lang="en-MY" dirty="0"/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140C2DD2-CCDF-4E20-BAE0-355D6473E54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1051062"/>
            <a:ext cx="9144000" cy="4365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Insert your awesome subtitle here</a:t>
            </a:r>
            <a:endParaRPr lang="en-MY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5C46BA68-DD05-426A-8051-25634BA4779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784803" y="2003425"/>
            <a:ext cx="3581400" cy="3581400"/>
          </a:xfrm>
          <a:prstGeom prst="roundRect">
            <a:avLst>
              <a:gd name="adj" fmla="val 10892"/>
            </a:avLst>
          </a:pr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MY" dirty="0"/>
              <a:t>Insert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2084068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imonial Two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DF071F2C-7A73-45F5-A9A4-65C7C6F73B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71728"/>
            <a:ext cx="10515600" cy="886732"/>
          </a:xfrm>
          <a:prstGeom prst="rect">
            <a:avLst/>
          </a:prstGeom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Insert your main title here</a:t>
            </a:r>
            <a:endParaRPr lang="en-MY" dirty="0"/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140C2DD2-CCDF-4E20-BAE0-355D6473E54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1051062"/>
            <a:ext cx="9144000" cy="4365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Insert your awesome subtitle here</a:t>
            </a:r>
            <a:endParaRPr lang="en-MY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5C46BA68-DD05-426A-8051-25634BA4779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055459" y="2004695"/>
            <a:ext cx="1837962" cy="1837962"/>
          </a:xfrm>
          <a:prstGeom prst="roundRect">
            <a:avLst>
              <a:gd name="adj" fmla="val 10892"/>
            </a:avLst>
          </a:pr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 sz="2400"/>
            </a:lvl1pPr>
          </a:lstStyle>
          <a:p>
            <a:r>
              <a:rPr lang="en-MY" dirty="0"/>
              <a:t>Insert your image here</a:t>
            </a:r>
          </a:p>
        </p:txBody>
      </p:sp>
      <p:sp>
        <p:nvSpPr>
          <p:cNvPr id="7" name="Picture Placeholder 3">
            <a:extLst>
              <a:ext uri="{FF2B5EF4-FFF2-40B4-BE49-F238E27FC236}">
                <a16:creationId xmlns:a16="http://schemas.microsoft.com/office/drawing/2014/main" id="{B663A32B-8793-4B63-B451-EAC90F599903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9263288" y="4170952"/>
            <a:ext cx="1837962" cy="1837962"/>
          </a:xfrm>
          <a:prstGeom prst="roundRect">
            <a:avLst>
              <a:gd name="adj" fmla="val 10892"/>
            </a:avLst>
          </a:pr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 sz="2400"/>
            </a:lvl1pPr>
          </a:lstStyle>
          <a:p>
            <a:r>
              <a:rPr lang="en-MY" dirty="0"/>
              <a:t>Insert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3007571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5 images - circle -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89E51104-A7AE-43A8-93A1-16763978019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806043" y="11881344"/>
            <a:ext cx="2579914" cy="2579914"/>
          </a:xfrm>
          <a:custGeom>
            <a:avLst/>
            <a:gdLst>
              <a:gd name="connsiteX0" fmla="*/ 1159555 w 2319110"/>
              <a:gd name="connsiteY0" fmla="*/ 0 h 2319110"/>
              <a:gd name="connsiteX1" fmla="*/ 2319110 w 2319110"/>
              <a:gd name="connsiteY1" fmla="*/ 1159555 h 2319110"/>
              <a:gd name="connsiteX2" fmla="*/ 1159555 w 2319110"/>
              <a:gd name="connsiteY2" fmla="*/ 2319110 h 2319110"/>
              <a:gd name="connsiteX3" fmla="*/ 0 w 2319110"/>
              <a:gd name="connsiteY3" fmla="*/ 1159555 h 2319110"/>
              <a:gd name="connsiteX4" fmla="*/ 1159555 w 2319110"/>
              <a:gd name="connsiteY4" fmla="*/ 0 h 2319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19110" h="2319110">
                <a:moveTo>
                  <a:pt x="1159555" y="0"/>
                </a:moveTo>
                <a:cubicBezTo>
                  <a:pt x="1799960" y="0"/>
                  <a:pt x="2319110" y="519150"/>
                  <a:pt x="2319110" y="1159555"/>
                </a:cubicBezTo>
                <a:cubicBezTo>
                  <a:pt x="2319110" y="1799960"/>
                  <a:pt x="1799960" y="2319110"/>
                  <a:pt x="1159555" y="2319110"/>
                </a:cubicBezTo>
                <a:cubicBezTo>
                  <a:pt x="519150" y="2319110"/>
                  <a:pt x="0" y="1799960"/>
                  <a:pt x="0" y="1159555"/>
                </a:cubicBezTo>
                <a:cubicBezTo>
                  <a:pt x="0" y="519150"/>
                  <a:pt x="519150" y="0"/>
                  <a:pt x="1159555" y="0"/>
                </a:cubicBezTo>
                <a:close/>
              </a:path>
            </a:pathLst>
          </a:cu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MY" dirty="0"/>
              <a:t>Image 4</a:t>
            </a:r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53657216-3C68-497C-AF11-DDE3D40C9B33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806043" y="6320959"/>
            <a:ext cx="2579914" cy="2579914"/>
          </a:xfrm>
          <a:custGeom>
            <a:avLst/>
            <a:gdLst>
              <a:gd name="connsiteX0" fmla="*/ 1159555 w 2319110"/>
              <a:gd name="connsiteY0" fmla="*/ 0 h 2319110"/>
              <a:gd name="connsiteX1" fmla="*/ 2319110 w 2319110"/>
              <a:gd name="connsiteY1" fmla="*/ 1159555 h 2319110"/>
              <a:gd name="connsiteX2" fmla="*/ 1159555 w 2319110"/>
              <a:gd name="connsiteY2" fmla="*/ 2319110 h 2319110"/>
              <a:gd name="connsiteX3" fmla="*/ 0 w 2319110"/>
              <a:gd name="connsiteY3" fmla="*/ 1159555 h 2319110"/>
              <a:gd name="connsiteX4" fmla="*/ 1159555 w 2319110"/>
              <a:gd name="connsiteY4" fmla="*/ 0 h 2319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19110" h="2319110">
                <a:moveTo>
                  <a:pt x="1159555" y="0"/>
                </a:moveTo>
                <a:cubicBezTo>
                  <a:pt x="1799960" y="0"/>
                  <a:pt x="2319110" y="519150"/>
                  <a:pt x="2319110" y="1159555"/>
                </a:cubicBezTo>
                <a:cubicBezTo>
                  <a:pt x="2319110" y="1799960"/>
                  <a:pt x="1799960" y="2319110"/>
                  <a:pt x="1159555" y="2319110"/>
                </a:cubicBezTo>
                <a:cubicBezTo>
                  <a:pt x="519150" y="2319110"/>
                  <a:pt x="0" y="1799960"/>
                  <a:pt x="0" y="1159555"/>
                </a:cubicBezTo>
                <a:cubicBezTo>
                  <a:pt x="0" y="519150"/>
                  <a:pt x="519150" y="0"/>
                  <a:pt x="1159555" y="0"/>
                </a:cubicBezTo>
                <a:close/>
              </a:path>
            </a:pathLst>
          </a:cu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MY" dirty="0"/>
              <a:t>Image 2</a:t>
            </a:r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A030DE17-7B31-44FB-A75A-4EEF51920386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296000" y="1629000"/>
            <a:ext cx="3600000" cy="3600000"/>
          </a:xfrm>
          <a:custGeom>
            <a:avLst/>
            <a:gdLst>
              <a:gd name="connsiteX0" fmla="*/ 1159555 w 2319110"/>
              <a:gd name="connsiteY0" fmla="*/ 0 h 2319110"/>
              <a:gd name="connsiteX1" fmla="*/ 2319110 w 2319110"/>
              <a:gd name="connsiteY1" fmla="*/ 1159555 h 2319110"/>
              <a:gd name="connsiteX2" fmla="*/ 1159555 w 2319110"/>
              <a:gd name="connsiteY2" fmla="*/ 2319110 h 2319110"/>
              <a:gd name="connsiteX3" fmla="*/ 0 w 2319110"/>
              <a:gd name="connsiteY3" fmla="*/ 1159555 h 2319110"/>
              <a:gd name="connsiteX4" fmla="*/ 1159555 w 2319110"/>
              <a:gd name="connsiteY4" fmla="*/ 0 h 2319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19110" h="2319110">
                <a:moveTo>
                  <a:pt x="1159555" y="0"/>
                </a:moveTo>
                <a:cubicBezTo>
                  <a:pt x="1799960" y="0"/>
                  <a:pt x="2319110" y="519150"/>
                  <a:pt x="2319110" y="1159555"/>
                </a:cubicBezTo>
                <a:cubicBezTo>
                  <a:pt x="2319110" y="1799960"/>
                  <a:pt x="1799960" y="2319110"/>
                  <a:pt x="1159555" y="2319110"/>
                </a:cubicBezTo>
                <a:cubicBezTo>
                  <a:pt x="519150" y="2319110"/>
                  <a:pt x="0" y="1799960"/>
                  <a:pt x="0" y="1159555"/>
                </a:cubicBezTo>
                <a:cubicBezTo>
                  <a:pt x="0" y="519150"/>
                  <a:pt x="519150" y="0"/>
                  <a:pt x="1159555" y="0"/>
                </a:cubicBezTo>
                <a:close/>
              </a:path>
            </a:pathLst>
          </a:cu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MY" dirty="0"/>
              <a:t>Image 1</a:t>
            </a:r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06780032-CD97-4388-9C5B-799C7CB15D7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806043" y="9064872"/>
            <a:ext cx="2579914" cy="2579914"/>
          </a:xfrm>
          <a:custGeom>
            <a:avLst/>
            <a:gdLst>
              <a:gd name="connsiteX0" fmla="*/ 1159555 w 2319110"/>
              <a:gd name="connsiteY0" fmla="*/ 0 h 2319110"/>
              <a:gd name="connsiteX1" fmla="*/ 2319110 w 2319110"/>
              <a:gd name="connsiteY1" fmla="*/ 1159555 h 2319110"/>
              <a:gd name="connsiteX2" fmla="*/ 1159555 w 2319110"/>
              <a:gd name="connsiteY2" fmla="*/ 2319110 h 2319110"/>
              <a:gd name="connsiteX3" fmla="*/ 0 w 2319110"/>
              <a:gd name="connsiteY3" fmla="*/ 1159555 h 2319110"/>
              <a:gd name="connsiteX4" fmla="*/ 1159555 w 2319110"/>
              <a:gd name="connsiteY4" fmla="*/ 0 h 2319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19110" h="2319110">
                <a:moveTo>
                  <a:pt x="1159555" y="0"/>
                </a:moveTo>
                <a:cubicBezTo>
                  <a:pt x="1799960" y="0"/>
                  <a:pt x="2319110" y="519150"/>
                  <a:pt x="2319110" y="1159555"/>
                </a:cubicBezTo>
                <a:cubicBezTo>
                  <a:pt x="2319110" y="1799960"/>
                  <a:pt x="1799960" y="2319110"/>
                  <a:pt x="1159555" y="2319110"/>
                </a:cubicBezTo>
                <a:cubicBezTo>
                  <a:pt x="519150" y="2319110"/>
                  <a:pt x="0" y="1799960"/>
                  <a:pt x="0" y="1159555"/>
                </a:cubicBezTo>
                <a:cubicBezTo>
                  <a:pt x="0" y="519150"/>
                  <a:pt x="519150" y="0"/>
                  <a:pt x="1159555" y="0"/>
                </a:cubicBezTo>
                <a:close/>
              </a:path>
            </a:pathLst>
          </a:cu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MY" dirty="0"/>
              <a:t>Image 3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ABBCE0F1-7887-4D5C-B24C-B3472EACE945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806043" y="14697816"/>
            <a:ext cx="2579914" cy="2579914"/>
          </a:xfrm>
          <a:custGeom>
            <a:avLst/>
            <a:gdLst>
              <a:gd name="connsiteX0" fmla="*/ 1159555 w 2319110"/>
              <a:gd name="connsiteY0" fmla="*/ 0 h 2319110"/>
              <a:gd name="connsiteX1" fmla="*/ 2319110 w 2319110"/>
              <a:gd name="connsiteY1" fmla="*/ 1159555 h 2319110"/>
              <a:gd name="connsiteX2" fmla="*/ 1159555 w 2319110"/>
              <a:gd name="connsiteY2" fmla="*/ 2319110 h 2319110"/>
              <a:gd name="connsiteX3" fmla="*/ 0 w 2319110"/>
              <a:gd name="connsiteY3" fmla="*/ 1159555 h 2319110"/>
              <a:gd name="connsiteX4" fmla="*/ 1159555 w 2319110"/>
              <a:gd name="connsiteY4" fmla="*/ 0 h 2319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19110" h="2319110">
                <a:moveTo>
                  <a:pt x="1159555" y="0"/>
                </a:moveTo>
                <a:cubicBezTo>
                  <a:pt x="1799960" y="0"/>
                  <a:pt x="2319110" y="519150"/>
                  <a:pt x="2319110" y="1159555"/>
                </a:cubicBezTo>
                <a:cubicBezTo>
                  <a:pt x="2319110" y="1799960"/>
                  <a:pt x="1799960" y="2319110"/>
                  <a:pt x="1159555" y="2319110"/>
                </a:cubicBezTo>
                <a:cubicBezTo>
                  <a:pt x="519150" y="2319110"/>
                  <a:pt x="0" y="1799960"/>
                  <a:pt x="0" y="1159555"/>
                </a:cubicBezTo>
                <a:cubicBezTo>
                  <a:pt x="0" y="519150"/>
                  <a:pt x="519150" y="0"/>
                  <a:pt x="1159555" y="0"/>
                </a:cubicBezTo>
                <a:close/>
              </a:path>
            </a:pathLst>
          </a:cu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MY" dirty="0"/>
              <a:t>Image 5</a:t>
            </a:r>
          </a:p>
        </p:txBody>
      </p:sp>
    </p:spTree>
    <p:extLst>
      <p:ext uri="{BB962C8B-B14F-4D97-AF65-F5344CB8AC3E}">
        <p14:creationId xmlns:p14="http://schemas.microsoft.com/office/powerpoint/2010/main" val="19255933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imonial Thre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DF071F2C-7A73-45F5-A9A4-65C7C6F73B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71728"/>
            <a:ext cx="10515600" cy="886732"/>
          </a:xfrm>
          <a:prstGeom prst="rect">
            <a:avLst/>
          </a:prstGeom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Insert your main title here</a:t>
            </a:r>
            <a:endParaRPr lang="en-MY" dirty="0"/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140C2DD2-CCDF-4E20-BAE0-355D6473E54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1051062"/>
            <a:ext cx="9144000" cy="4365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Insert your awesome subtitle here</a:t>
            </a:r>
            <a:endParaRPr lang="en-MY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5C46BA68-DD05-426A-8051-25634BA4779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055459" y="2004695"/>
            <a:ext cx="1424305" cy="1424305"/>
          </a:xfrm>
          <a:prstGeom prst="roundRect">
            <a:avLst>
              <a:gd name="adj" fmla="val 10892"/>
            </a:avLst>
          </a:pr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MY" dirty="0"/>
              <a:t>Insert your image here</a:t>
            </a:r>
          </a:p>
        </p:txBody>
      </p:sp>
      <p:sp>
        <p:nvSpPr>
          <p:cNvPr id="6" name="Picture Placeholder 3">
            <a:extLst>
              <a:ext uri="{FF2B5EF4-FFF2-40B4-BE49-F238E27FC236}">
                <a16:creationId xmlns:a16="http://schemas.microsoft.com/office/drawing/2014/main" id="{8AC5EB0B-0A1C-4D6C-B36E-1F44D0BB127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671695" y="2004695"/>
            <a:ext cx="1424305" cy="1424305"/>
          </a:xfrm>
          <a:prstGeom prst="roundRect">
            <a:avLst>
              <a:gd name="adj" fmla="val 10892"/>
            </a:avLst>
          </a:pr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MY" dirty="0"/>
              <a:t>Insert your image here</a:t>
            </a:r>
          </a:p>
        </p:txBody>
      </p:sp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2E52FA4D-A4CB-463F-B1AC-CCB8D7A6514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287931" y="2004695"/>
            <a:ext cx="1424305" cy="1424305"/>
          </a:xfrm>
          <a:prstGeom prst="roundRect">
            <a:avLst>
              <a:gd name="adj" fmla="val 10892"/>
            </a:avLst>
          </a:pr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MY" dirty="0"/>
              <a:t>Insert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1295402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8" grpId="0" animBg="1"/>
    </p:bldLst>
  </p:timing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er log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DF071F2C-7A73-45F5-A9A4-65C7C6F73B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71728"/>
            <a:ext cx="10515600" cy="886732"/>
          </a:xfrm>
          <a:prstGeom prst="rect">
            <a:avLst/>
          </a:prstGeom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Insert your main title here</a:t>
            </a:r>
            <a:endParaRPr lang="en-MY" dirty="0"/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140C2DD2-CCDF-4E20-BAE0-355D6473E54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1051062"/>
            <a:ext cx="9144000" cy="4365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Insert your awesome subtitle here</a:t>
            </a:r>
            <a:endParaRPr lang="en-MY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5C46BA68-DD05-426A-8051-25634BA4779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3363687" y="2097088"/>
            <a:ext cx="2612568" cy="1571396"/>
          </a:xfrm>
          <a:prstGeom prst="rect">
            <a:avLst/>
          </a:pr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MY" dirty="0"/>
              <a:t>Insert your image here</a:t>
            </a:r>
          </a:p>
        </p:txBody>
      </p:sp>
      <p:sp>
        <p:nvSpPr>
          <p:cNvPr id="13" name="Picture Placeholder 3">
            <a:extLst>
              <a:ext uri="{FF2B5EF4-FFF2-40B4-BE49-F238E27FC236}">
                <a16:creationId xmlns:a16="http://schemas.microsoft.com/office/drawing/2014/main" id="{23307E57-1016-415A-891E-8816EC9918C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341915" y="3909558"/>
            <a:ext cx="2612568" cy="1571396"/>
          </a:xfrm>
          <a:prstGeom prst="rect">
            <a:avLst/>
          </a:pr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MY" dirty="0"/>
              <a:t>Insert your image here</a:t>
            </a:r>
          </a:p>
        </p:txBody>
      </p:sp>
      <p:sp>
        <p:nvSpPr>
          <p:cNvPr id="14" name="Picture Placeholder 3">
            <a:extLst>
              <a:ext uri="{FF2B5EF4-FFF2-40B4-BE49-F238E27FC236}">
                <a16:creationId xmlns:a16="http://schemas.microsoft.com/office/drawing/2014/main" id="{41395F3C-B2E2-436C-BC7F-E647E67ED948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68084" y="2097088"/>
            <a:ext cx="2612568" cy="1571396"/>
          </a:xfrm>
          <a:prstGeom prst="rect">
            <a:avLst/>
          </a:pr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MY" dirty="0"/>
              <a:t>Insert your image here</a:t>
            </a:r>
          </a:p>
        </p:txBody>
      </p:sp>
      <p:sp>
        <p:nvSpPr>
          <p:cNvPr id="15" name="Picture Placeholder 3">
            <a:extLst>
              <a:ext uri="{FF2B5EF4-FFF2-40B4-BE49-F238E27FC236}">
                <a16:creationId xmlns:a16="http://schemas.microsoft.com/office/drawing/2014/main" id="{A1DFE712-69DC-4977-B986-FD426AEEB42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46312" y="3909558"/>
            <a:ext cx="2612568" cy="1571396"/>
          </a:xfrm>
          <a:prstGeom prst="rect">
            <a:avLst/>
          </a:pr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MY" dirty="0"/>
              <a:t>Insert your image here</a:t>
            </a:r>
          </a:p>
        </p:txBody>
      </p:sp>
      <p:sp>
        <p:nvSpPr>
          <p:cNvPr id="16" name="Picture Placeholder 3">
            <a:extLst>
              <a:ext uri="{FF2B5EF4-FFF2-40B4-BE49-F238E27FC236}">
                <a16:creationId xmlns:a16="http://schemas.microsoft.com/office/drawing/2014/main" id="{6E4501DC-4DA8-4A2E-B0CD-A744BA64B92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237516" y="2097088"/>
            <a:ext cx="2612568" cy="1571396"/>
          </a:xfrm>
          <a:prstGeom prst="rect">
            <a:avLst/>
          </a:pr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MY" dirty="0"/>
              <a:t>Insert your image here</a:t>
            </a:r>
          </a:p>
        </p:txBody>
      </p:sp>
      <p:sp>
        <p:nvSpPr>
          <p:cNvPr id="17" name="Picture Placeholder 3">
            <a:extLst>
              <a:ext uri="{FF2B5EF4-FFF2-40B4-BE49-F238E27FC236}">
                <a16:creationId xmlns:a16="http://schemas.microsoft.com/office/drawing/2014/main" id="{F63E2CA0-FF27-42CE-ABDE-FF51BE87718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215744" y="3909558"/>
            <a:ext cx="2612568" cy="1571396"/>
          </a:xfrm>
          <a:prstGeom prst="rect">
            <a:avLst/>
          </a:pr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MY" dirty="0"/>
              <a:t>Insert your image here</a:t>
            </a:r>
          </a:p>
        </p:txBody>
      </p:sp>
      <p:sp>
        <p:nvSpPr>
          <p:cNvPr id="18" name="Picture Placeholder 3">
            <a:extLst>
              <a:ext uri="{FF2B5EF4-FFF2-40B4-BE49-F238E27FC236}">
                <a16:creationId xmlns:a16="http://schemas.microsoft.com/office/drawing/2014/main" id="{F8AE7BB2-5F10-4717-8C68-E1E65E3669CA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9165776" y="2097088"/>
            <a:ext cx="2612568" cy="1571396"/>
          </a:xfrm>
          <a:prstGeom prst="rect">
            <a:avLst/>
          </a:pr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MY" dirty="0"/>
              <a:t>Insert your image here</a:t>
            </a:r>
          </a:p>
        </p:txBody>
      </p:sp>
      <p:sp>
        <p:nvSpPr>
          <p:cNvPr id="19" name="Picture Placeholder 3">
            <a:extLst>
              <a:ext uri="{FF2B5EF4-FFF2-40B4-BE49-F238E27FC236}">
                <a16:creationId xmlns:a16="http://schemas.microsoft.com/office/drawing/2014/main" id="{A88CCE2B-0506-4B85-AE64-05AA8C7E5085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9144004" y="3909558"/>
            <a:ext cx="2612568" cy="1571396"/>
          </a:xfrm>
          <a:prstGeom prst="rect">
            <a:avLst/>
          </a:pr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MY" dirty="0"/>
              <a:t>Insert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3938142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tal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DF071F2C-7A73-45F5-A9A4-65C7C6F73B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71728"/>
            <a:ext cx="10515600" cy="886732"/>
          </a:xfrm>
          <a:prstGeom prst="rect">
            <a:avLst/>
          </a:prstGeom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Insert your main title here</a:t>
            </a:r>
            <a:endParaRPr lang="en-MY" dirty="0"/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140C2DD2-CCDF-4E20-BAE0-355D6473E54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1051062"/>
            <a:ext cx="9144000" cy="4365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Insert your awesome subtitle here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901576779"/>
      </p:ext>
    </p:extLst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 images -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icture Placeholder 2">
            <a:extLst>
              <a:ext uri="{FF2B5EF4-FFF2-40B4-BE49-F238E27FC236}">
                <a16:creationId xmlns:a16="http://schemas.microsoft.com/office/drawing/2014/main" id="{5C09755D-34F5-497F-AC11-EF83D8E62500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987706" y="1705351"/>
            <a:ext cx="1828800" cy="1920240"/>
          </a:xfrm>
          <a:prstGeom prst="rect">
            <a:avLst/>
          </a:pr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MY" dirty="0"/>
              <a:t>Insert your image here</a:t>
            </a:r>
          </a:p>
        </p:txBody>
      </p:sp>
      <p:sp>
        <p:nvSpPr>
          <p:cNvPr id="39" name="Picture Placeholder 2">
            <a:extLst>
              <a:ext uri="{FF2B5EF4-FFF2-40B4-BE49-F238E27FC236}">
                <a16:creationId xmlns:a16="http://schemas.microsoft.com/office/drawing/2014/main" id="{556C6852-39AD-40BC-99C0-AC0B766F2F51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3084653" y="1705351"/>
            <a:ext cx="1828800" cy="1920240"/>
          </a:xfrm>
          <a:prstGeom prst="rect">
            <a:avLst/>
          </a:pr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MY" dirty="0"/>
              <a:t>Insert your image here</a:t>
            </a:r>
          </a:p>
        </p:txBody>
      </p:sp>
      <p:sp>
        <p:nvSpPr>
          <p:cNvPr id="40" name="Picture Placeholder 2">
            <a:extLst>
              <a:ext uri="{FF2B5EF4-FFF2-40B4-BE49-F238E27FC236}">
                <a16:creationId xmlns:a16="http://schemas.microsoft.com/office/drawing/2014/main" id="{7DE59B39-4659-418A-8EDC-72F41917436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181600" y="1705351"/>
            <a:ext cx="1828800" cy="1920240"/>
          </a:xfrm>
          <a:prstGeom prst="rect">
            <a:avLst/>
          </a:pr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MY" dirty="0"/>
              <a:t>Insert your image here</a:t>
            </a:r>
          </a:p>
        </p:txBody>
      </p:sp>
      <p:sp>
        <p:nvSpPr>
          <p:cNvPr id="41" name="Picture Placeholder 2">
            <a:extLst>
              <a:ext uri="{FF2B5EF4-FFF2-40B4-BE49-F238E27FC236}">
                <a16:creationId xmlns:a16="http://schemas.microsoft.com/office/drawing/2014/main" id="{71721EE9-DC48-4A90-8166-69B1BE2884A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278547" y="1705351"/>
            <a:ext cx="1828800" cy="1920240"/>
          </a:xfrm>
          <a:prstGeom prst="rect">
            <a:avLst/>
          </a:pr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MY" dirty="0"/>
              <a:t>Insert your image here</a:t>
            </a:r>
          </a:p>
        </p:txBody>
      </p:sp>
      <p:sp>
        <p:nvSpPr>
          <p:cNvPr id="42" name="Picture Placeholder 2">
            <a:extLst>
              <a:ext uri="{FF2B5EF4-FFF2-40B4-BE49-F238E27FC236}">
                <a16:creationId xmlns:a16="http://schemas.microsoft.com/office/drawing/2014/main" id="{BF1C6F22-E486-4A65-BA9A-D5DDE1711C7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9375494" y="1705351"/>
            <a:ext cx="1828800" cy="1920240"/>
          </a:xfrm>
          <a:prstGeom prst="rect">
            <a:avLst/>
          </a:pr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MY" dirty="0"/>
              <a:t>Insert your image here</a:t>
            </a:r>
          </a:p>
        </p:txBody>
      </p:sp>
      <p:sp>
        <p:nvSpPr>
          <p:cNvPr id="43" name="Picture Placeholder 2">
            <a:extLst>
              <a:ext uri="{FF2B5EF4-FFF2-40B4-BE49-F238E27FC236}">
                <a16:creationId xmlns:a16="http://schemas.microsoft.com/office/drawing/2014/main" id="{1250D8CA-8C33-40A0-A305-872F163EFFBC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987706" y="3886698"/>
            <a:ext cx="1828800" cy="1920240"/>
          </a:xfrm>
          <a:prstGeom prst="rect">
            <a:avLst/>
          </a:pr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MY" dirty="0"/>
              <a:t>Insert your image here</a:t>
            </a:r>
          </a:p>
        </p:txBody>
      </p:sp>
      <p:sp>
        <p:nvSpPr>
          <p:cNvPr id="44" name="Picture Placeholder 2">
            <a:extLst>
              <a:ext uri="{FF2B5EF4-FFF2-40B4-BE49-F238E27FC236}">
                <a16:creationId xmlns:a16="http://schemas.microsoft.com/office/drawing/2014/main" id="{982D066C-C010-4B6B-9517-1EDBA78D57F8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084653" y="3886698"/>
            <a:ext cx="1828800" cy="1920240"/>
          </a:xfrm>
          <a:prstGeom prst="rect">
            <a:avLst/>
          </a:pr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MY" dirty="0"/>
              <a:t>Insert your image here</a:t>
            </a:r>
          </a:p>
        </p:txBody>
      </p:sp>
      <p:sp>
        <p:nvSpPr>
          <p:cNvPr id="45" name="Picture Placeholder 2">
            <a:extLst>
              <a:ext uri="{FF2B5EF4-FFF2-40B4-BE49-F238E27FC236}">
                <a16:creationId xmlns:a16="http://schemas.microsoft.com/office/drawing/2014/main" id="{971E7C66-C6C2-43FE-862B-A32FA2F277E1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5181600" y="3886698"/>
            <a:ext cx="1828800" cy="1920240"/>
          </a:xfrm>
          <a:prstGeom prst="rect">
            <a:avLst/>
          </a:pr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MY" dirty="0"/>
              <a:t>Insert your image here</a:t>
            </a:r>
          </a:p>
        </p:txBody>
      </p:sp>
      <p:sp>
        <p:nvSpPr>
          <p:cNvPr id="46" name="Picture Placeholder 2">
            <a:extLst>
              <a:ext uri="{FF2B5EF4-FFF2-40B4-BE49-F238E27FC236}">
                <a16:creationId xmlns:a16="http://schemas.microsoft.com/office/drawing/2014/main" id="{85838117-36BC-4337-B825-5D42725E7DA4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7278547" y="3886698"/>
            <a:ext cx="1828800" cy="1920240"/>
          </a:xfrm>
          <a:prstGeom prst="rect">
            <a:avLst/>
          </a:pr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MY" dirty="0"/>
              <a:t>Insert your image here</a:t>
            </a:r>
          </a:p>
        </p:txBody>
      </p:sp>
      <p:sp>
        <p:nvSpPr>
          <p:cNvPr id="47" name="Picture Placeholder 2">
            <a:extLst>
              <a:ext uri="{FF2B5EF4-FFF2-40B4-BE49-F238E27FC236}">
                <a16:creationId xmlns:a16="http://schemas.microsoft.com/office/drawing/2014/main" id="{5401C3BB-30A5-476C-878F-87E8566B020A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9375494" y="3886698"/>
            <a:ext cx="1828800" cy="1920240"/>
          </a:xfrm>
          <a:prstGeom prst="rect">
            <a:avLst/>
          </a:pr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MY" dirty="0"/>
              <a:t>Insert your image here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F071F2C-7A73-45F5-A9A4-65C7C6F73B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71728"/>
            <a:ext cx="10515600" cy="886732"/>
          </a:xfrm>
          <a:prstGeom prst="rect">
            <a:avLst/>
          </a:prstGeom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Insert your main title here</a:t>
            </a:r>
            <a:endParaRPr lang="en-MY" dirty="0"/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140C2DD2-CCDF-4E20-BAE0-355D6473E54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1051062"/>
            <a:ext cx="9144000" cy="4365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Insert your awesome subtitle here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033394441"/>
      </p:ext>
    </p:extLst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 Image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E111C2C-119D-40D5-8FF1-669CAEA2CC0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3597799" y="1709757"/>
            <a:ext cx="2453831" cy="4223257"/>
          </a:xfrm>
          <a:prstGeom prst="rect">
            <a:avLst/>
          </a:pr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2400"/>
            </a:lvl1pPr>
          </a:lstStyle>
          <a:p>
            <a:r>
              <a:rPr lang="en-US" dirty="0"/>
              <a:t>Insert your image here</a:t>
            </a:r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A38D3A54-BA7D-4BCF-BB16-301474ECF762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8733100" y="1709757"/>
            <a:ext cx="2453831" cy="4223257"/>
          </a:xfrm>
          <a:prstGeom prst="rect">
            <a:avLst/>
          </a:pr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2400"/>
            </a:lvl1pPr>
          </a:lstStyle>
          <a:p>
            <a:r>
              <a:rPr lang="en-US" dirty="0"/>
              <a:t>Insert your image here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F071F2C-7A73-45F5-A9A4-65C7C6F73B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71728"/>
            <a:ext cx="10515600" cy="886732"/>
          </a:xfrm>
          <a:prstGeom prst="rect">
            <a:avLst/>
          </a:prstGeom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Insert your main title here</a:t>
            </a:r>
            <a:endParaRPr lang="en-MY" dirty="0"/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140C2DD2-CCDF-4E20-BAE0-355D6473E54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1051062"/>
            <a:ext cx="9144000" cy="4365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Insert your awesome subtitle here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09768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</p:bldLst>
  </p:timing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 Images with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E111C2C-119D-40D5-8FF1-669CAEA2CC0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79986" y="1709757"/>
            <a:ext cx="2453831" cy="4223257"/>
          </a:xfrm>
          <a:prstGeom prst="rect">
            <a:avLst/>
          </a:pr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2400"/>
            </a:lvl1pPr>
          </a:lstStyle>
          <a:p>
            <a:r>
              <a:rPr lang="en-US" dirty="0"/>
              <a:t>Insert your image here</a:t>
            </a:r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A38D3A54-BA7D-4BCF-BB16-301474ECF762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115287" y="1709757"/>
            <a:ext cx="2453831" cy="4223257"/>
          </a:xfrm>
          <a:prstGeom prst="rect">
            <a:avLst/>
          </a:pr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2400"/>
            </a:lvl1pPr>
          </a:lstStyle>
          <a:p>
            <a:r>
              <a:rPr lang="en-US" dirty="0"/>
              <a:t>Insert your image here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F071F2C-7A73-45F5-A9A4-65C7C6F73B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71728"/>
            <a:ext cx="10515600" cy="886732"/>
          </a:xfrm>
          <a:prstGeom prst="rect">
            <a:avLst/>
          </a:prstGeom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Insert your main title here</a:t>
            </a:r>
            <a:endParaRPr lang="en-MY" dirty="0"/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140C2DD2-CCDF-4E20-BAE0-355D6473E54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1051062"/>
            <a:ext cx="9144000" cy="4365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Insert your awesome subtitle here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4282813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</p:bldLst>
  </p:timing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 Image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E111C2C-119D-40D5-8FF1-669CAEA2CC0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67360" y="1732280"/>
            <a:ext cx="3566160" cy="1783080"/>
          </a:xfrm>
          <a:prstGeom prst="rect">
            <a:avLst/>
          </a:pr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2400"/>
            </a:lvl1pPr>
          </a:lstStyle>
          <a:p>
            <a:r>
              <a:rPr lang="en-US" dirty="0"/>
              <a:t>Insert your image here</a:t>
            </a:r>
          </a:p>
        </p:txBody>
      </p:sp>
      <p:sp>
        <p:nvSpPr>
          <p:cNvPr id="18" name="Picture Placeholder 20">
            <a:extLst>
              <a:ext uri="{FF2B5EF4-FFF2-40B4-BE49-F238E27FC236}">
                <a16:creationId xmlns:a16="http://schemas.microsoft.com/office/drawing/2014/main" id="{07F21585-3058-4B47-932C-3D8131D753FC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312920" y="1732280"/>
            <a:ext cx="3566160" cy="1783080"/>
          </a:xfrm>
          <a:prstGeom prst="rect">
            <a:avLst/>
          </a:pr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2400"/>
            </a:lvl1pPr>
          </a:lstStyle>
          <a:p>
            <a:r>
              <a:rPr lang="en-US" dirty="0"/>
              <a:t>Insert your image here</a:t>
            </a:r>
          </a:p>
        </p:txBody>
      </p:sp>
      <p:sp>
        <p:nvSpPr>
          <p:cNvPr id="19" name="Picture Placeholder 20">
            <a:extLst>
              <a:ext uri="{FF2B5EF4-FFF2-40B4-BE49-F238E27FC236}">
                <a16:creationId xmlns:a16="http://schemas.microsoft.com/office/drawing/2014/main" id="{AEB83D19-99BC-429D-A214-D4077C16E388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158480" y="1732280"/>
            <a:ext cx="3566160" cy="1783080"/>
          </a:xfrm>
          <a:prstGeom prst="rect">
            <a:avLst/>
          </a:pr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2400"/>
            </a:lvl1pPr>
          </a:lstStyle>
          <a:p>
            <a:r>
              <a:rPr lang="en-US" dirty="0"/>
              <a:t>Insert your image here</a:t>
            </a:r>
          </a:p>
        </p:txBody>
      </p:sp>
      <p:sp>
        <p:nvSpPr>
          <p:cNvPr id="20" name="Picture Placeholder 20">
            <a:extLst>
              <a:ext uri="{FF2B5EF4-FFF2-40B4-BE49-F238E27FC236}">
                <a16:creationId xmlns:a16="http://schemas.microsoft.com/office/drawing/2014/main" id="{90B529A7-C743-4FC9-AF3E-25FC99DC106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67360" y="3760016"/>
            <a:ext cx="3566160" cy="1783080"/>
          </a:xfrm>
          <a:prstGeom prst="rect">
            <a:avLst/>
          </a:pr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2400"/>
            </a:lvl1pPr>
          </a:lstStyle>
          <a:p>
            <a:r>
              <a:rPr lang="en-US" dirty="0"/>
              <a:t>Insert your image here</a:t>
            </a:r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65D5ADF7-AC8A-40B1-9088-929F4F6A3CF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312920" y="3760016"/>
            <a:ext cx="3566160" cy="1783080"/>
          </a:xfrm>
          <a:prstGeom prst="rect">
            <a:avLst/>
          </a:pr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2400"/>
            </a:lvl1pPr>
          </a:lstStyle>
          <a:p>
            <a:r>
              <a:rPr lang="en-US" dirty="0"/>
              <a:t>Insert your image here</a:t>
            </a:r>
          </a:p>
        </p:txBody>
      </p:sp>
      <p:sp>
        <p:nvSpPr>
          <p:cNvPr id="24" name="Picture Placeholder 20">
            <a:extLst>
              <a:ext uri="{FF2B5EF4-FFF2-40B4-BE49-F238E27FC236}">
                <a16:creationId xmlns:a16="http://schemas.microsoft.com/office/drawing/2014/main" id="{DD895D13-9726-436F-9B0F-CBF6EA5CCA01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8158480" y="3760016"/>
            <a:ext cx="3566160" cy="1783080"/>
          </a:xfrm>
          <a:prstGeom prst="rect">
            <a:avLst/>
          </a:pr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2400"/>
            </a:lvl1pPr>
          </a:lstStyle>
          <a:p>
            <a:r>
              <a:rPr lang="en-US" dirty="0"/>
              <a:t>Insert your image here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F071F2C-7A73-45F5-A9A4-65C7C6F73B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71728"/>
            <a:ext cx="10515600" cy="886732"/>
          </a:xfrm>
          <a:prstGeom prst="rect">
            <a:avLst/>
          </a:prstGeom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Insert your main title here</a:t>
            </a:r>
            <a:endParaRPr lang="en-MY" dirty="0"/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140C2DD2-CCDF-4E20-BAE0-355D6473E54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1051062"/>
            <a:ext cx="9144000" cy="4365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Insert your awesome subtitle here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542637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18" grpId="0" animBg="1"/>
      <p:bldP spid="19" grpId="0" animBg="1"/>
      <p:bldP spid="20" grpId="0" animBg="1"/>
      <p:bldP spid="23" grpId="0" animBg="1"/>
      <p:bldP spid="24" grpId="0" animBg="1"/>
    </p:bldLst>
  </p:timing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ny Nam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0">
            <a:extLst>
              <a:ext uri="{FF2B5EF4-FFF2-40B4-BE49-F238E27FC236}">
                <a16:creationId xmlns:a16="http://schemas.microsoft.com/office/drawing/2014/main" id="{855CF0AC-00CE-4A9D-815E-3158CDEE711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2400"/>
            </a:lvl1pPr>
          </a:lstStyle>
          <a:p>
            <a:r>
              <a:rPr lang="en-US" dirty="0"/>
              <a:t>Insert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261742328"/>
      </p:ext>
    </p:extLst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mpany N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icture Placeholder 5">
            <a:extLst>
              <a:ext uri="{FF2B5EF4-FFF2-40B4-BE49-F238E27FC236}">
                <a16:creationId xmlns:a16="http://schemas.microsoft.com/office/drawing/2014/main" id="{21BAC756-4BD5-42E2-B469-127611AFB2B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31180" y="2360265"/>
            <a:ext cx="4676044" cy="4378068"/>
          </a:xfrm>
          <a:prstGeom prst="roundRect">
            <a:avLst>
              <a:gd name="adj" fmla="val 2892"/>
            </a:avLst>
          </a:pr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 sz="2000"/>
            </a:lvl1pPr>
          </a:lstStyle>
          <a:p>
            <a:r>
              <a:rPr lang="en-MY" dirty="0"/>
              <a:t>Insert your image here</a:t>
            </a:r>
          </a:p>
        </p:txBody>
      </p:sp>
      <p:sp>
        <p:nvSpPr>
          <p:cNvPr id="45" name="Picture Placeholder 5">
            <a:extLst>
              <a:ext uri="{FF2B5EF4-FFF2-40B4-BE49-F238E27FC236}">
                <a16:creationId xmlns:a16="http://schemas.microsoft.com/office/drawing/2014/main" id="{C314E26E-8552-40EE-97F0-FCEB03537904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06952" y="88727"/>
            <a:ext cx="4676044" cy="2135649"/>
          </a:xfrm>
          <a:prstGeom prst="roundRect">
            <a:avLst>
              <a:gd name="adj" fmla="val 2892"/>
            </a:avLst>
          </a:pr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 sz="2000"/>
            </a:lvl1pPr>
          </a:lstStyle>
          <a:p>
            <a:r>
              <a:rPr lang="en-MY" dirty="0"/>
              <a:t>Insert your image here</a:t>
            </a:r>
          </a:p>
        </p:txBody>
      </p:sp>
      <p:sp>
        <p:nvSpPr>
          <p:cNvPr id="47" name="Picture Placeholder 5">
            <a:extLst>
              <a:ext uri="{FF2B5EF4-FFF2-40B4-BE49-F238E27FC236}">
                <a16:creationId xmlns:a16="http://schemas.microsoft.com/office/drawing/2014/main" id="{47095C9B-3092-4F17-B874-C6CAB8499A1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929264" y="88727"/>
            <a:ext cx="2294887" cy="4397481"/>
          </a:xfrm>
          <a:prstGeom prst="roundRect">
            <a:avLst>
              <a:gd name="adj" fmla="val 2892"/>
            </a:avLst>
          </a:pr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 sz="2000"/>
            </a:lvl1pPr>
          </a:lstStyle>
          <a:p>
            <a:r>
              <a:rPr lang="en-MY" dirty="0"/>
              <a:t>Insert your image here</a:t>
            </a:r>
          </a:p>
        </p:txBody>
      </p:sp>
      <p:sp>
        <p:nvSpPr>
          <p:cNvPr id="48" name="Picture Placeholder 5">
            <a:extLst>
              <a:ext uri="{FF2B5EF4-FFF2-40B4-BE49-F238E27FC236}">
                <a16:creationId xmlns:a16="http://schemas.microsoft.com/office/drawing/2014/main" id="{DFDAEF52-D22B-4152-89F4-FC2FC78129A0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940491" y="4622096"/>
            <a:ext cx="2294887" cy="2116237"/>
          </a:xfrm>
          <a:prstGeom prst="roundRect">
            <a:avLst>
              <a:gd name="adj" fmla="val 2892"/>
            </a:avLst>
          </a:pr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 sz="2000"/>
            </a:lvl1pPr>
          </a:lstStyle>
          <a:p>
            <a:r>
              <a:rPr lang="en-MY" dirty="0"/>
              <a:t>Insert your image here</a:t>
            </a:r>
          </a:p>
        </p:txBody>
      </p:sp>
      <p:sp>
        <p:nvSpPr>
          <p:cNvPr id="49" name="Picture Placeholder 5">
            <a:extLst>
              <a:ext uri="{FF2B5EF4-FFF2-40B4-BE49-F238E27FC236}">
                <a16:creationId xmlns:a16="http://schemas.microsoft.com/office/drawing/2014/main" id="{869C5C53-6CD2-4ED1-8E29-F130751B4904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7370748" y="100302"/>
            <a:ext cx="2294887" cy="2116237"/>
          </a:xfrm>
          <a:prstGeom prst="roundRect">
            <a:avLst>
              <a:gd name="adj" fmla="val 2892"/>
            </a:avLst>
          </a:pr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 sz="2000"/>
            </a:lvl1pPr>
          </a:lstStyle>
          <a:p>
            <a:r>
              <a:rPr lang="en-MY" dirty="0"/>
              <a:t>Insert your image here</a:t>
            </a:r>
          </a:p>
        </p:txBody>
      </p:sp>
      <p:sp>
        <p:nvSpPr>
          <p:cNvPr id="50" name="Picture Placeholder 5">
            <a:extLst>
              <a:ext uri="{FF2B5EF4-FFF2-40B4-BE49-F238E27FC236}">
                <a16:creationId xmlns:a16="http://schemas.microsoft.com/office/drawing/2014/main" id="{39F141C4-2028-4F78-82BF-B71DB4D730C0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9789560" y="100302"/>
            <a:ext cx="2294887" cy="2116237"/>
          </a:xfrm>
          <a:prstGeom prst="roundRect">
            <a:avLst>
              <a:gd name="adj" fmla="val 2892"/>
            </a:avLst>
          </a:pr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 sz="2000"/>
            </a:lvl1pPr>
          </a:lstStyle>
          <a:p>
            <a:r>
              <a:rPr lang="en-MY" dirty="0"/>
              <a:t>Insert your image here</a:t>
            </a:r>
          </a:p>
        </p:txBody>
      </p:sp>
      <p:sp>
        <p:nvSpPr>
          <p:cNvPr id="51" name="Picture Placeholder 5">
            <a:extLst>
              <a:ext uri="{FF2B5EF4-FFF2-40B4-BE49-F238E27FC236}">
                <a16:creationId xmlns:a16="http://schemas.microsoft.com/office/drawing/2014/main" id="{63073B75-CBCB-425A-AABF-727287833A8E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7358824" y="2360265"/>
            <a:ext cx="2294887" cy="2116237"/>
          </a:xfrm>
          <a:prstGeom prst="roundRect">
            <a:avLst>
              <a:gd name="adj" fmla="val 2892"/>
            </a:avLst>
          </a:pr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 sz="2000"/>
            </a:lvl1pPr>
          </a:lstStyle>
          <a:p>
            <a:r>
              <a:rPr lang="en-MY" dirty="0"/>
              <a:t>Insert your image here</a:t>
            </a:r>
          </a:p>
        </p:txBody>
      </p:sp>
      <p:sp>
        <p:nvSpPr>
          <p:cNvPr id="52" name="Picture Placeholder 5">
            <a:extLst>
              <a:ext uri="{FF2B5EF4-FFF2-40B4-BE49-F238E27FC236}">
                <a16:creationId xmlns:a16="http://schemas.microsoft.com/office/drawing/2014/main" id="{745C0BE8-750B-4030-8188-6CFDED6CC569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9777636" y="2360265"/>
            <a:ext cx="2294887" cy="2116237"/>
          </a:xfrm>
          <a:prstGeom prst="roundRect">
            <a:avLst>
              <a:gd name="adj" fmla="val 2892"/>
            </a:avLst>
          </a:pr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 sz="2000"/>
            </a:lvl1pPr>
          </a:lstStyle>
          <a:p>
            <a:r>
              <a:rPr lang="en-MY" dirty="0"/>
              <a:t>Insert your image here</a:t>
            </a:r>
          </a:p>
        </p:txBody>
      </p:sp>
      <p:sp>
        <p:nvSpPr>
          <p:cNvPr id="53" name="Picture Placeholder 5">
            <a:extLst>
              <a:ext uri="{FF2B5EF4-FFF2-40B4-BE49-F238E27FC236}">
                <a16:creationId xmlns:a16="http://schemas.microsoft.com/office/drawing/2014/main" id="{34D79023-E357-4EEE-9B44-37002BCB474D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7357417" y="4602684"/>
            <a:ext cx="4715105" cy="2135649"/>
          </a:xfrm>
          <a:prstGeom prst="roundRect">
            <a:avLst>
              <a:gd name="adj" fmla="val 2892"/>
            </a:avLst>
          </a:pr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 sz="2000"/>
            </a:lvl1pPr>
          </a:lstStyle>
          <a:p>
            <a:r>
              <a:rPr lang="en-MY" dirty="0"/>
              <a:t>Insert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3080712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decel="10000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decel="10000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7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7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100000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5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</p:bldLst>
  </p:timing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rvice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EA2752BB-F2D1-4BD6-8EB2-988CC0EA64F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202188" y="1742026"/>
            <a:ext cx="3790672" cy="3790672"/>
          </a:xfrm>
          <a:prstGeom prst="ellipse">
            <a:avLst/>
          </a:pr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  <a:ln w="63500">
            <a:gradFill flip="none" rotWithShape="1">
              <a:gsLst>
                <a:gs pos="0">
                  <a:schemeClr val="accent1"/>
                </a:gs>
                <a:gs pos="100000">
                  <a:schemeClr val="accent6"/>
                </a:gs>
              </a:gsLst>
              <a:lin ang="0" scaled="1"/>
              <a:tileRect/>
            </a:gradFill>
          </a:ln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 dirty="0"/>
              <a:t>Insert your image here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06F58703-A6BA-4846-ABE5-CC2BA80F7AA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71728"/>
            <a:ext cx="10515600" cy="886732"/>
          </a:xfrm>
          <a:prstGeom prst="rect">
            <a:avLst/>
          </a:prstGeom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Insert your main title here</a:t>
            </a:r>
            <a:endParaRPr lang="en-MY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5A09914D-6320-427A-B48D-684C5E00D8D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1051062"/>
            <a:ext cx="9144000" cy="4365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Insert your awesome subtitle here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8883908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5 images - circle -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89E51104-A7AE-43A8-93A1-16763978019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806043" y="9087344"/>
            <a:ext cx="2579914" cy="2579914"/>
          </a:xfrm>
          <a:custGeom>
            <a:avLst/>
            <a:gdLst>
              <a:gd name="connsiteX0" fmla="*/ 1159555 w 2319110"/>
              <a:gd name="connsiteY0" fmla="*/ 0 h 2319110"/>
              <a:gd name="connsiteX1" fmla="*/ 2319110 w 2319110"/>
              <a:gd name="connsiteY1" fmla="*/ 1159555 h 2319110"/>
              <a:gd name="connsiteX2" fmla="*/ 1159555 w 2319110"/>
              <a:gd name="connsiteY2" fmla="*/ 2319110 h 2319110"/>
              <a:gd name="connsiteX3" fmla="*/ 0 w 2319110"/>
              <a:gd name="connsiteY3" fmla="*/ 1159555 h 2319110"/>
              <a:gd name="connsiteX4" fmla="*/ 1159555 w 2319110"/>
              <a:gd name="connsiteY4" fmla="*/ 0 h 2319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19110" h="2319110">
                <a:moveTo>
                  <a:pt x="1159555" y="0"/>
                </a:moveTo>
                <a:cubicBezTo>
                  <a:pt x="1799960" y="0"/>
                  <a:pt x="2319110" y="519150"/>
                  <a:pt x="2319110" y="1159555"/>
                </a:cubicBezTo>
                <a:cubicBezTo>
                  <a:pt x="2319110" y="1799960"/>
                  <a:pt x="1799960" y="2319110"/>
                  <a:pt x="1159555" y="2319110"/>
                </a:cubicBezTo>
                <a:cubicBezTo>
                  <a:pt x="519150" y="2319110"/>
                  <a:pt x="0" y="1799960"/>
                  <a:pt x="0" y="1159555"/>
                </a:cubicBezTo>
                <a:cubicBezTo>
                  <a:pt x="0" y="519150"/>
                  <a:pt x="519150" y="0"/>
                  <a:pt x="1159555" y="0"/>
                </a:cubicBezTo>
                <a:close/>
              </a:path>
            </a:pathLst>
          </a:cu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MY" dirty="0"/>
              <a:t>Image 4</a:t>
            </a:r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53657216-3C68-497C-AF11-DDE3D40C9B33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295357" y="1629000"/>
            <a:ext cx="3600000" cy="3600000"/>
          </a:xfrm>
          <a:custGeom>
            <a:avLst/>
            <a:gdLst>
              <a:gd name="connsiteX0" fmla="*/ 1159555 w 2319110"/>
              <a:gd name="connsiteY0" fmla="*/ 0 h 2319110"/>
              <a:gd name="connsiteX1" fmla="*/ 2319110 w 2319110"/>
              <a:gd name="connsiteY1" fmla="*/ 1159555 h 2319110"/>
              <a:gd name="connsiteX2" fmla="*/ 1159555 w 2319110"/>
              <a:gd name="connsiteY2" fmla="*/ 2319110 h 2319110"/>
              <a:gd name="connsiteX3" fmla="*/ 0 w 2319110"/>
              <a:gd name="connsiteY3" fmla="*/ 1159555 h 2319110"/>
              <a:gd name="connsiteX4" fmla="*/ 1159555 w 2319110"/>
              <a:gd name="connsiteY4" fmla="*/ 0 h 2319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19110" h="2319110">
                <a:moveTo>
                  <a:pt x="1159555" y="0"/>
                </a:moveTo>
                <a:cubicBezTo>
                  <a:pt x="1799960" y="0"/>
                  <a:pt x="2319110" y="519150"/>
                  <a:pt x="2319110" y="1159555"/>
                </a:cubicBezTo>
                <a:cubicBezTo>
                  <a:pt x="2319110" y="1799960"/>
                  <a:pt x="1799960" y="2319110"/>
                  <a:pt x="1159555" y="2319110"/>
                </a:cubicBezTo>
                <a:cubicBezTo>
                  <a:pt x="519150" y="2319110"/>
                  <a:pt x="0" y="1799960"/>
                  <a:pt x="0" y="1159555"/>
                </a:cubicBezTo>
                <a:cubicBezTo>
                  <a:pt x="0" y="519150"/>
                  <a:pt x="519150" y="0"/>
                  <a:pt x="1159555" y="0"/>
                </a:cubicBezTo>
                <a:close/>
              </a:path>
            </a:pathLst>
          </a:cu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MY" dirty="0"/>
              <a:t>Image 2</a:t>
            </a:r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A030DE17-7B31-44FB-A75A-4EEF51920386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804757" y="-2051282"/>
            <a:ext cx="2581200" cy="2581200"/>
          </a:xfrm>
          <a:custGeom>
            <a:avLst/>
            <a:gdLst>
              <a:gd name="connsiteX0" fmla="*/ 1159555 w 2319110"/>
              <a:gd name="connsiteY0" fmla="*/ 0 h 2319110"/>
              <a:gd name="connsiteX1" fmla="*/ 2319110 w 2319110"/>
              <a:gd name="connsiteY1" fmla="*/ 1159555 h 2319110"/>
              <a:gd name="connsiteX2" fmla="*/ 1159555 w 2319110"/>
              <a:gd name="connsiteY2" fmla="*/ 2319110 h 2319110"/>
              <a:gd name="connsiteX3" fmla="*/ 0 w 2319110"/>
              <a:gd name="connsiteY3" fmla="*/ 1159555 h 2319110"/>
              <a:gd name="connsiteX4" fmla="*/ 1159555 w 2319110"/>
              <a:gd name="connsiteY4" fmla="*/ 0 h 2319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19110" h="2319110">
                <a:moveTo>
                  <a:pt x="1159555" y="0"/>
                </a:moveTo>
                <a:cubicBezTo>
                  <a:pt x="1799960" y="0"/>
                  <a:pt x="2319110" y="519150"/>
                  <a:pt x="2319110" y="1159555"/>
                </a:cubicBezTo>
                <a:cubicBezTo>
                  <a:pt x="2319110" y="1799960"/>
                  <a:pt x="1799960" y="2319110"/>
                  <a:pt x="1159555" y="2319110"/>
                </a:cubicBezTo>
                <a:cubicBezTo>
                  <a:pt x="519150" y="2319110"/>
                  <a:pt x="0" y="1799960"/>
                  <a:pt x="0" y="1159555"/>
                </a:cubicBezTo>
                <a:cubicBezTo>
                  <a:pt x="0" y="519150"/>
                  <a:pt x="519150" y="0"/>
                  <a:pt x="1159555" y="0"/>
                </a:cubicBezTo>
                <a:close/>
              </a:path>
            </a:pathLst>
          </a:cu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MY" dirty="0"/>
              <a:t>Image 1</a:t>
            </a:r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06780032-CD97-4388-9C5B-799C7CB15D7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806043" y="6328082"/>
            <a:ext cx="2579914" cy="2579914"/>
          </a:xfrm>
          <a:custGeom>
            <a:avLst/>
            <a:gdLst>
              <a:gd name="connsiteX0" fmla="*/ 1159555 w 2319110"/>
              <a:gd name="connsiteY0" fmla="*/ 0 h 2319110"/>
              <a:gd name="connsiteX1" fmla="*/ 2319110 w 2319110"/>
              <a:gd name="connsiteY1" fmla="*/ 1159555 h 2319110"/>
              <a:gd name="connsiteX2" fmla="*/ 1159555 w 2319110"/>
              <a:gd name="connsiteY2" fmla="*/ 2319110 h 2319110"/>
              <a:gd name="connsiteX3" fmla="*/ 0 w 2319110"/>
              <a:gd name="connsiteY3" fmla="*/ 1159555 h 2319110"/>
              <a:gd name="connsiteX4" fmla="*/ 1159555 w 2319110"/>
              <a:gd name="connsiteY4" fmla="*/ 0 h 2319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19110" h="2319110">
                <a:moveTo>
                  <a:pt x="1159555" y="0"/>
                </a:moveTo>
                <a:cubicBezTo>
                  <a:pt x="1799960" y="0"/>
                  <a:pt x="2319110" y="519150"/>
                  <a:pt x="2319110" y="1159555"/>
                </a:cubicBezTo>
                <a:cubicBezTo>
                  <a:pt x="2319110" y="1799960"/>
                  <a:pt x="1799960" y="2319110"/>
                  <a:pt x="1159555" y="2319110"/>
                </a:cubicBezTo>
                <a:cubicBezTo>
                  <a:pt x="519150" y="2319110"/>
                  <a:pt x="0" y="1799960"/>
                  <a:pt x="0" y="1159555"/>
                </a:cubicBezTo>
                <a:cubicBezTo>
                  <a:pt x="0" y="519150"/>
                  <a:pt x="519150" y="0"/>
                  <a:pt x="1159555" y="0"/>
                </a:cubicBezTo>
                <a:close/>
              </a:path>
            </a:pathLst>
          </a:cu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MY" dirty="0"/>
              <a:t>Image 3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ABBCE0F1-7887-4D5C-B24C-B3472EACE945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806043" y="11903816"/>
            <a:ext cx="2579914" cy="2579914"/>
          </a:xfrm>
          <a:custGeom>
            <a:avLst/>
            <a:gdLst>
              <a:gd name="connsiteX0" fmla="*/ 1159555 w 2319110"/>
              <a:gd name="connsiteY0" fmla="*/ 0 h 2319110"/>
              <a:gd name="connsiteX1" fmla="*/ 2319110 w 2319110"/>
              <a:gd name="connsiteY1" fmla="*/ 1159555 h 2319110"/>
              <a:gd name="connsiteX2" fmla="*/ 1159555 w 2319110"/>
              <a:gd name="connsiteY2" fmla="*/ 2319110 h 2319110"/>
              <a:gd name="connsiteX3" fmla="*/ 0 w 2319110"/>
              <a:gd name="connsiteY3" fmla="*/ 1159555 h 2319110"/>
              <a:gd name="connsiteX4" fmla="*/ 1159555 w 2319110"/>
              <a:gd name="connsiteY4" fmla="*/ 0 h 2319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19110" h="2319110">
                <a:moveTo>
                  <a:pt x="1159555" y="0"/>
                </a:moveTo>
                <a:cubicBezTo>
                  <a:pt x="1799960" y="0"/>
                  <a:pt x="2319110" y="519150"/>
                  <a:pt x="2319110" y="1159555"/>
                </a:cubicBezTo>
                <a:cubicBezTo>
                  <a:pt x="2319110" y="1799960"/>
                  <a:pt x="1799960" y="2319110"/>
                  <a:pt x="1159555" y="2319110"/>
                </a:cubicBezTo>
                <a:cubicBezTo>
                  <a:pt x="519150" y="2319110"/>
                  <a:pt x="0" y="1799960"/>
                  <a:pt x="0" y="1159555"/>
                </a:cubicBezTo>
                <a:cubicBezTo>
                  <a:pt x="0" y="519150"/>
                  <a:pt x="519150" y="0"/>
                  <a:pt x="1159555" y="0"/>
                </a:cubicBezTo>
                <a:close/>
              </a:path>
            </a:pathLst>
          </a:cu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MY" dirty="0"/>
              <a:t>Image 5</a:t>
            </a:r>
          </a:p>
        </p:txBody>
      </p:sp>
    </p:spTree>
    <p:extLst>
      <p:ext uri="{BB962C8B-B14F-4D97-AF65-F5344CB8AC3E}">
        <p14:creationId xmlns:p14="http://schemas.microsoft.com/office/powerpoint/2010/main" val="17208852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y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DF071F2C-7A73-45F5-A9A4-65C7C6F73B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71728"/>
            <a:ext cx="10515600" cy="886732"/>
          </a:xfrm>
          <a:prstGeom prst="rect">
            <a:avLst/>
          </a:prstGeom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Insert your main title here</a:t>
            </a:r>
            <a:endParaRPr lang="en-MY" dirty="0"/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140C2DD2-CCDF-4E20-BAE0-355D6473E54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1051062"/>
            <a:ext cx="9144000" cy="4365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Insert your awesome subtitle here</a:t>
            </a:r>
            <a:endParaRPr lang="en-MY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8320DF92-BF28-46FB-B8D8-7E48302BEA5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57327" y="1631451"/>
            <a:ext cx="3096631" cy="4471416"/>
          </a:xfrm>
          <a:custGeom>
            <a:avLst/>
            <a:gdLst>
              <a:gd name="connsiteX0" fmla="*/ 3094933 w 3096631"/>
              <a:gd name="connsiteY0" fmla="*/ 0 h 4471416"/>
              <a:gd name="connsiteX1" fmla="*/ 3096631 w 3096631"/>
              <a:gd name="connsiteY1" fmla="*/ 0 h 4471416"/>
              <a:gd name="connsiteX2" fmla="*/ 3096631 w 3096631"/>
              <a:gd name="connsiteY2" fmla="*/ 4471416 h 4471416"/>
              <a:gd name="connsiteX3" fmla="*/ 0 w 3096631"/>
              <a:gd name="connsiteY3" fmla="*/ 4471416 h 4471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96631" h="4471416">
                <a:moveTo>
                  <a:pt x="3094933" y="0"/>
                </a:moveTo>
                <a:lnTo>
                  <a:pt x="3096631" y="0"/>
                </a:lnTo>
                <a:lnTo>
                  <a:pt x="3096631" y="4471416"/>
                </a:lnTo>
                <a:lnTo>
                  <a:pt x="0" y="4471416"/>
                </a:lnTo>
                <a:close/>
              </a:path>
            </a:pathLst>
          </a:cu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r">
              <a:buNone/>
              <a:defRPr sz="2000"/>
            </a:lvl1pPr>
          </a:lstStyle>
          <a:p>
            <a:r>
              <a:rPr lang="en-US" dirty="0"/>
              <a:t>Insert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1708885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yer with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DB0B39C-5131-4CFC-91B3-F555543F65D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095999" y="1743378"/>
            <a:ext cx="1069848" cy="1536192"/>
          </a:xfrm>
          <a:custGeom>
            <a:avLst/>
            <a:gdLst>
              <a:gd name="connsiteX0" fmla="*/ 2361 w 1069848"/>
              <a:gd name="connsiteY0" fmla="*/ 0 h 1536192"/>
              <a:gd name="connsiteX1" fmla="*/ 5693 w 1069848"/>
              <a:gd name="connsiteY1" fmla="*/ 0 h 1536192"/>
              <a:gd name="connsiteX2" fmla="*/ 1069848 w 1069848"/>
              <a:gd name="connsiteY2" fmla="*/ 1532947 h 1536192"/>
              <a:gd name="connsiteX3" fmla="*/ 1069848 w 1069848"/>
              <a:gd name="connsiteY3" fmla="*/ 1536192 h 1536192"/>
              <a:gd name="connsiteX4" fmla="*/ 0 w 1069848"/>
              <a:gd name="connsiteY4" fmla="*/ 1536192 h 1536192"/>
              <a:gd name="connsiteX5" fmla="*/ 0 w 1069848"/>
              <a:gd name="connsiteY5" fmla="*/ 3400 h 1536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69848" h="1536192">
                <a:moveTo>
                  <a:pt x="2361" y="0"/>
                </a:moveTo>
                <a:lnTo>
                  <a:pt x="5693" y="0"/>
                </a:lnTo>
                <a:lnTo>
                  <a:pt x="1069848" y="1532947"/>
                </a:lnTo>
                <a:lnTo>
                  <a:pt x="1069848" y="1536192"/>
                </a:lnTo>
                <a:lnTo>
                  <a:pt x="0" y="1536192"/>
                </a:lnTo>
                <a:lnTo>
                  <a:pt x="0" y="3400"/>
                </a:lnTo>
                <a:close/>
              </a:path>
            </a:pathLst>
          </a:cu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buNone/>
              <a:defRPr sz="1600"/>
            </a:lvl1pPr>
          </a:lstStyle>
          <a:p>
            <a:r>
              <a:rPr lang="en-US" dirty="0"/>
              <a:t>Insert your image here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F071F2C-7A73-45F5-A9A4-65C7C6F73B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71728"/>
            <a:ext cx="10515600" cy="886732"/>
          </a:xfrm>
          <a:prstGeom prst="rect">
            <a:avLst/>
          </a:prstGeom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Insert your main title here</a:t>
            </a:r>
            <a:endParaRPr lang="en-MY" dirty="0"/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140C2DD2-CCDF-4E20-BAE0-355D6473E54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1051062"/>
            <a:ext cx="9144000" cy="4365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Insert your awesome subtitle here</a:t>
            </a:r>
            <a:endParaRPr lang="en-MY" dirty="0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9313139A-D066-45C1-98C2-227F442E8184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096000" y="3286191"/>
            <a:ext cx="1746504" cy="974061"/>
          </a:xfrm>
          <a:custGeom>
            <a:avLst/>
            <a:gdLst>
              <a:gd name="connsiteX0" fmla="*/ 0 w 1746504"/>
              <a:gd name="connsiteY0" fmla="*/ 0 h 974061"/>
              <a:gd name="connsiteX1" fmla="*/ 1072104 w 1746504"/>
              <a:gd name="connsiteY1" fmla="*/ 0 h 974061"/>
              <a:gd name="connsiteX2" fmla="*/ 1746504 w 1746504"/>
              <a:gd name="connsiteY2" fmla="*/ 971493 h 974061"/>
              <a:gd name="connsiteX3" fmla="*/ 1746504 w 1746504"/>
              <a:gd name="connsiteY3" fmla="*/ 974061 h 974061"/>
              <a:gd name="connsiteX4" fmla="*/ 0 w 1746504"/>
              <a:gd name="connsiteY4" fmla="*/ 974061 h 97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46504" h="974061">
                <a:moveTo>
                  <a:pt x="0" y="0"/>
                </a:moveTo>
                <a:lnTo>
                  <a:pt x="1072104" y="0"/>
                </a:lnTo>
                <a:lnTo>
                  <a:pt x="1746504" y="971493"/>
                </a:lnTo>
                <a:lnTo>
                  <a:pt x="1746504" y="974061"/>
                </a:lnTo>
                <a:lnTo>
                  <a:pt x="0" y="974061"/>
                </a:lnTo>
                <a:close/>
              </a:path>
            </a:pathLst>
          </a:cu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buNone/>
              <a:defRPr sz="1600"/>
            </a:lvl1pPr>
          </a:lstStyle>
          <a:p>
            <a:r>
              <a:rPr lang="en-US" dirty="0"/>
              <a:t>Insert your image here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BB00655C-49F7-4610-A816-2ACFBD3336F4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096001" y="4266873"/>
            <a:ext cx="2423160" cy="974061"/>
          </a:xfrm>
          <a:custGeom>
            <a:avLst/>
            <a:gdLst>
              <a:gd name="connsiteX0" fmla="*/ 0 w 2423160"/>
              <a:gd name="connsiteY0" fmla="*/ 0 h 974061"/>
              <a:gd name="connsiteX1" fmla="*/ 1748288 w 2423160"/>
              <a:gd name="connsiteY1" fmla="*/ 0 h 974061"/>
              <a:gd name="connsiteX2" fmla="*/ 2423160 w 2423160"/>
              <a:gd name="connsiteY2" fmla="*/ 972173 h 974061"/>
              <a:gd name="connsiteX3" fmla="*/ 2423160 w 2423160"/>
              <a:gd name="connsiteY3" fmla="*/ 974061 h 974061"/>
              <a:gd name="connsiteX4" fmla="*/ 0 w 2423160"/>
              <a:gd name="connsiteY4" fmla="*/ 974061 h 97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3160" h="974061">
                <a:moveTo>
                  <a:pt x="0" y="0"/>
                </a:moveTo>
                <a:lnTo>
                  <a:pt x="1748288" y="0"/>
                </a:lnTo>
                <a:lnTo>
                  <a:pt x="2423160" y="972173"/>
                </a:lnTo>
                <a:lnTo>
                  <a:pt x="2423160" y="974061"/>
                </a:lnTo>
                <a:lnTo>
                  <a:pt x="0" y="974061"/>
                </a:lnTo>
                <a:close/>
              </a:path>
            </a:pathLst>
          </a:cu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buNone/>
              <a:defRPr sz="1600"/>
            </a:lvl1pPr>
          </a:lstStyle>
          <a:p>
            <a:r>
              <a:rPr lang="en-US" dirty="0"/>
              <a:t>Insert your image here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C1A0E71C-351D-4BF3-AFFE-8E3BFA23A66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095999" y="5253125"/>
            <a:ext cx="3101163" cy="974061"/>
          </a:xfrm>
          <a:custGeom>
            <a:avLst/>
            <a:gdLst>
              <a:gd name="connsiteX0" fmla="*/ 0 w 3099816"/>
              <a:gd name="connsiteY0" fmla="*/ 0 h 974061"/>
              <a:gd name="connsiteX1" fmla="*/ 2424474 w 3099816"/>
              <a:gd name="connsiteY1" fmla="*/ 0 h 974061"/>
              <a:gd name="connsiteX2" fmla="*/ 3099816 w 3099816"/>
              <a:gd name="connsiteY2" fmla="*/ 972850 h 974061"/>
              <a:gd name="connsiteX3" fmla="*/ 3099816 w 3099816"/>
              <a:gd name="connsiteY3" fmla="*/ 974061 h 974061"/>
              <a:gd name="connsiteX4" fmla="*/ 0 w 3099816"/>
              <a:gd name="connsiteY4" fmla="*/ 974061 h 97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99816" h="974061">
                <a:moveTo>
                  <a:pt x="0" y="0"/>
                </a:moveTo>
                <a:lnTo>
                  <a:pt x="2424474" y="0"/>
                </a:lnTo>
                <a:lnTo>
                  <a:pt x="3099816" y="972850"/>
                </a:lnTo>
                <a:lnTo>
                  <a:pt x="3099816" y="974061"/>
                </a:lnTo>
                <a:lnTo>
                  <a:pt x="0" y="974061"/>
                </a:lnTo>
                <a:close/>
              </a:path>
            </a:pathLst>
          </a:cu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buNone/>
              <a:defRPr sz="1600"/>
            </a:lvl1pPr>
          </a:lstStyle>
          <a:p>
            <a:r>
              <a:rPr lang="en-US" dirty="0"/>
              <a:t>Insert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2751701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0" grpId="0" animBg="1"/>
      <p:bldP spid="22" grpId="0" animBg="1"/>
      <p:bldP spid="23" grpId="0" animBg="1"/>
    </p:bldLst>
  </p:timing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estimonial Thre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8">
            <a:extLst>
              <a:ext uri="{FF2B5EF4-FFF2-40B4-BE49-F238E27FC236}">
                <a16:creationId xmlns:a16="http://schemas.microsoft.com/office/drawing/2014/main" id="{64E5591F-C2D7-42D3-B32B-89B5F17DE32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834777" y="2216575"/>
            <a:ext cx="1828800" cy="1828800"/>
          </a:xfrm>
          <a:prstGeom prst="ellipse">
            <a:avLst/>
          </a:pr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  <a:ln w="63500">
            <a:solidFill>
              <a:schemeClr val="accent1"/>
            </a:solidFill>
          </a:ln>
        </p:spPr>
        <p:txBody>
          <a:bodyPr anchor="ctr"/>
          <a:lstStyle>
            <a:lvl1pPr algn="ctr">
              <a:buNone/>
              <a:defRPr sz="1200"/>
            </a:lvl1pPr>
          </a:lstStyle>
          <a:p>
            <a:r>
              <a:rPr lang="en-US" dirty="0"/>
              <a:t>Insert your image here</a:t>
            </a:r>
          </a:p>
        </p:txBody>
      </p:sp>
      <p:sp>
        <p:nvSpPr>
          <p:cNvPr id="28" name="Picture Placeholder 8">
            <a:extLst>
              <a:ext uri="{FF2B5EF4-FFF2-40B4-BE49-F238E27FC236}">
                <a16:creationId xmlns:a16="http://schemas.microsoft.com/office/drawing/2014/main" id="{1CA33253-B482-4710-B68E-A839F02D34F4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013764" y="2216575"/>
            <a:ext cx="1828800" cy="1828800"/>
          </a:xfrm>
          <a:prstGeom prst="ellipse">
            <a:avLst/>
          </a:pr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  <a:ln w="63500">
            <a:solidFill>
              <a:schemeClr val="accent2"/>
            </a:solidFill>
          </a:ln>
        </p:spPr>
        <p:txBody>
          <a:bodyPr anchor="ctr"/>
          <a:lstStyle>
            <a:lvl1pPr algn="ctr">
              <a:buNone/>
              <a:defRPr sz="1200"/>
            </a:lvl1pPr>
          </a:lstStyle>
          <a:p>
            <a:r>
              <a:rPr lang="en-US" dirty="0"/>
              <a:t>Insert your image here</a:t>
            </a:r>
          </a:p>
        </p:txBody>
      </p:sp>
      <p:sp>
        <p:nvSpPr>
          <p:cNvPr id="29" name="Picture Placeholder 8">
            <a:extLst>
              <a:ext uri="{FF2B5EF4-FFF2-40B4-BE49-F238E27FC236}">
                <a16:creationId xmlns:a16="http://schemas.microsoft.com/office/drawing/2014/main" id="{3E1F0B7F-B1AA-40AD-9822-07A4E53B7341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5192751" y="2216575"/>
            <a:ext cx="1828800" cy="1828800"/>
          </a:xfrm>
          <a:prstGeom prst="ellipse">
            <a:avLst/>
          </a:pr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  <a:ln w="63500">
            <a:solidFill>
              <a:schemeClr val="accent3"/>
            </a:solidFill>
          </a:ln>
        </p:spPr>
        <p:txBody>
          <a:bodyPr anchor="ctr"/>
          <a:lstStyle>
            <a:lvl1pPr algn="ctr">
              <a:buNone/>
              <a:defRPr sz="1200"/>
            </a:lvl1pPr>
          </a:lstStyle>
          <a:p>
            <a:r>
              <a:rPr lang="en-US" dirty="0"/>
              <a:t>Insert your image here</a:t>
            </a:r>
          </a:p>
        </p:txBody>
      </p:sp>
      <p:sp>
        <p:nvSpPr>
          <p:cNvPr id="30" name="Picture Placeholder 8">
            <a:extLst>
              <a:ext uri="{FF2B5EF4-FFF2-40B4-BE49-F238E27FC236}">
                <a16:creationId xmlns:a16="http://schemas.microsoft.com/office/drawing/2014/main" id="{D27323BF-97A3-45F1-BDF3-EA3ECA79C86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371738" y="2216575"/>
            <a:ext cx="1828800" cy="1828800"/>
          </a:xfrm>
          <a:prstGeom prst="ellipse">
            <a:avLst/>
          </a:pr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  <a:ln w="63500">
            <a:solidFill>
              <a:schemeClr val="accent4"/>
            </a:solidFill>
          </a:ln>
        </p:spPr>
        <p:txBody>
          <a:bodyPr anchor="ctr"/>
          <a:lstStyle>
            <a:lvl1pPr algn="ctr">
              <a:buNone/>
              <a:defRPr sz="1200"/>
            </a:lvl1pPr>
          </a:lstStyle>
          <a:p>
            <a:r>
              <a:rPr lang="en-US" dirty="0"/>
              <a:t>Insert your image here</a:t>
            </a:r>
          </a:p>
        </p:txBody>
      </p:sp>
      <p:sp>
        <p:nvSpPr>
          <p:cNvPr id="31" name="Picture Placeholder 8">
            <a:extLst>
              <a:ext uri="{FF2B5EF4-FFF2-40B4-BE49-F238E27FC236}">
                <a16:creationId xmlns:a16="http://schemas.microsoft.com/office/drawing/2014/main" id="{05051A70-AA46-49C9-AE82-61CC58300A8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550725" y="2216575"/>
            <a:ext cx="1828800" cy="1828800"/>
          </a:xfrm>
          <a:prstGeom prst="ellipse">
            <a:avLst/>
          </a:pr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  <a:ln w="63500">
            <a:solidFill>
              <a:schemeClr val="accent5"/>
            </a:solidFill>
          </a:ln>
        </p:spPr>
        <p:txBody>
          <a:bodyPr anchor="ctr"/>
          <a:lstStyle>
            <a:lvl1pPr algn="ctr">
              <a:buNone/>
              <a:defRPr sz="1200"/>
            </a:lvl1pPr>
          </a:lstStyle>
          <a:p>
            <a:r>
              <a:rPr lang="en-US" dirty="0"/>
              <a:t>Insert your image here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F071F2C-7A73-45F5-A9A4-65C7C6F73B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71728"/>
            <a:ext cx="10515600" cy="886732"/>
          </a:xfrm>
          <a:prstGeom prst="rect">
            <a:avLst/>
          </a:prstGeom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Insert your main title here</a:t>
            </a:r>
            <a:endParaRPr lang="en-MY" dirty="0"/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140C2DD2-CCDF-4E20-BAE0-355D6473E54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1051062"/>
            <a:ext cx="9144000" cy="4365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Insert your awesome subtitle here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117485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3" decel="10000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  <p:bldP spid="30" grpId="0" animBg="1"/>
      <p:bldP spid="31" grpId="0" animBg="1"/>
    </p:bldLst>
  </p:timing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ven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B45C69E0-2BEE-4206-AB0A-09A65ED1EBF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304155" y="2147079"/>
            <a:ext cx="3054096" cy="2560320"/>
          </a:xfrm>
          <a:prstGeom prst="rect">
            <a:avLst/>
          </a:pr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2000"/>
            </a:lvl1pPr>
          </a:lstStyle>
          <a:p>
            <a:r>
              <a:rPr lang="en-US" dirty="0"/>
              <a:t>Insert your imager here</a:t>
            </a:r>
          </a:p>
        </p:txBody>
      </p:sp>
      <p:sp>
        <p:nvSpPr>
          <p:cNvPr id="10" name="Picture Placeholder 6">
            <a:extLst>
              <a:ext uri="{FF2B5EF4-FFF2-40B4-BE49-F238E27FC236}">
                <a16:creationId xmlns:a16="http://schemas.microsoft.com/office/drawing/2014/main" id="{6DA438E7-92B4-4EF9-BC1F-B4F9A7E1D477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8686140" y="2147079"/>
            <a:ext cx="3054096" cy="2560320"/>
          </a:xfrm>
          <a:prstGeom prst="rect">
            <a:avLst/>
          </a:pr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2000"/>
            </a:lvl1pPr>
          </a:lstStyle>
          <a:p>
            <a:r>
              <a:rPr lang="en-US" dirty="0"/>
              <a:t>Insert your imager here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F071F2C-7A73-45F5-A9A4-65C7C6F73B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71728"/>
            <a:ext cx="10515600" cy="886732"/>
          </a:xfrm>
          <a:prstGeom prst="rect">
            <a:avLst/>
          </a:prstGeom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Insert your main title here</a:t>
            </a:r>
            <a:endParaRPr lang="en-MY" dirty="0"/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140C2DD2-CCDF-4E20-BAE0-355D6473E54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1051062"/>
            <a:ext cx="9144000" cy="4365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Insert your awesome subtitle here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029290960"/>
      </p:ext>
    </p:extLst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 - Core Va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545D745E-FCB2-4D16-9390-09850FA79F60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3429000"/>
          </a:xfrm>
          <a:prstGeom prst="rect">
            <a:avLst/>
          </a:pr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MY" dirty="0"/>
              <a:t>					Insert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2561722068"/>
      </p:ext>
    </p:extLst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 - Core Valu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545D745E-FCB2-4D16-9390-09850FA79F60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MY" dirty="0"/>
              <a:t>	Insert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2519719963"/>
      </p:ext>
    </p:extLst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rvice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5">
            <a:extLst>
              <a:ext uri="{FF2B5EF4-FFF2-40B4-BE49-F238E27FC236}">
                <a16:creationId xmlns:a16="http://schemas.microsoft.com/office/drawing/2014/main" id="{58C30A5B-9ABD-4A54-A8B8-FBEAAD0C9D49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929951" y="1017725"/>
            <a:ext cx="10332098" cy="2339835"/>
          </a:xfrm>
          <a:prstGeom prst="rect">
            <a:avLst/>
          </a:pr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MY" dirty="0"/>
              <a:t>Insert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3558324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stimonial Two Imag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DF071F2C-7A73-45F5-A9A4-65C7C6F73B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71728"/>
            <a:ext cx="10515600" cy="886732"/>
          </a:xfrm>
          <a:prstGeom prst="rect">
            <a:avLst/>
          </a:prstGeom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Insert your main title here</a:t>
            </a:r>
            <a:endParaRPr lang="en-MY" dirty="0"/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140C2DD2-CCDF-4E20-BAE0-355D6473E54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1051062"/>
            <a:ext cx="9144000" cy="4365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Insert your awesome subtitle here</a:t>
            </a:r>
            <a:endParaRPr lang="en-MY" dirty="0"/>
          </a:p>
        </p:txBody>
      </p:sp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A078FB9B-DE21-440E-B2A3-1F4F9723069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010153" y="4108837"/>
            <a:ext cx="603504" cy="603504"/>
          </a:xfrm>
          <a:prstGeom prst="ellipse">
            <a:avLst/>
          </a:pr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 sz="700">
                <a:solidFill>
                  <a:schemeClr val="tx1"/>
                </a:solidFill>
              </a:defRPr>
            </a:lvl1pPr>
          </a:lstStyle>
          <a:p>
            <a:r>
              <a:rPr lang="en-MY" dirty="0"/>
              <a:t>image</a:t>
            </a:r>
          </a:p>
        </p:txBody>
      </p:sp>
      <p:sp>
        <p:nvSpPr>
          <p:cNvPr id="10" name="Picture Placeholder 3">
            <a:extLst>
              <a:ext uri="{FF2B5EF4-FFF2-40B4-BE49-F238E27FC236}">
                <a16:creationId xmlns:a16="http://schemas.microsoft.com/office/drawing/2014/main" id="{D387F4B2-7E28-42F2-9009-9E5D3BDDDB3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648450" y="4115125"/>
            <a:ext cx="603504" cy="603504"/>
          </a:xfrm>
          <a:prstGeom prst="ellipse">
            <a:avLst/>
          </a:pr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 sz="700">
                <a:solidFill>
                  <a:schemeClr val="tx1"/>
                </a:solidFill>
              </a:defRPr>
            </a:lvl1pPr>
          </a:lstStyle>
          <a:p>
            <a:r>
              <a:rPr lang="en-MY" dirty="0"/>
              <a:t>image</a:t>
            </a:r>
          </a:p>
        </p:txBody>
      </p:sp>
    </p:spTree>
    <p:extLst>
      <p:ext uri="{BB962C8B-B14F-4D97-AF65-F5344CB8AC3E}">
        <p14:creationId xmlns:p14="http://schemas.microsoft.com/office/powerpoint/2010/main" val="1447486561"/>
      </p:ext>
    </p:extLst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stimonial Three Images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5C46BA68-DD05-426A-8051-25634BA4779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693263" y="1978868"/>
            <a:ext cx="798010" cy="798010"/>
          </a:xfrm>
          <a:prstGeom prst="ellipse">
            <a:avLst/>
          </a:pr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 sz="700">
                <a:solidFill>
                  <a:schemeClr val="tx1"/>
                </a:solidFill>
              </a:defRPr>
            </a:lvl1pPr>
          </a:lstStyle>
          <a:p>
            <a:r>
              <a:rPr lang="en-MY" dirty="0"/>
              <a:t>image</a:t>
            </a:r>
          </a:p>
        </p:txBody>
      </p:sp>
      <p:sp>
        <p:nvSpPr>
          <p:cNvPr id="10" name="Picture Placeholder 3">
            <a:extLst>
              <a:ext uri="{FF2B5EF4-FFF2-40B4-BE49-F238E27FC236}">
                <a16:creationId xmlns:a16="http://schemas.microsoft.com/office/drawing/2014/main" id="{A736CDFF-D5D5-41BC-A2E0-12A8BD0081B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693263" y="3368284"/>
            <a:ext cx="798010" cy="798010"/>
          </a:xfrm>
          <a:prstGeom prst="ellipse">
            <a:avLst/>
          </a:pr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 sz="700">
                <a:solidFill>
                  <a:schemeClr val="tx1"/>
                </a:solidFill>
              </a:defRPr>
            </a:lvl1pPr>
          </a:lstStyle>
          <a:p>
            <a:r>
              <a:rPr lang="en-MY" dirty="0"/>
              <a:t>image</a:t>
            </a:r>
          </a:p>
        </p:txBody>
      </p:sp>
      <p:sp>
        <p:nvSpPr>
          <p:cNvPr id="15" name="Picture Placeholder 3">
            <a:extLst>
              <a:ext uri="{FF2B5EF4-FFF2-40B4-BE49-F238E27FC236}">
                <a16:creationId xmlns:a16="http://schemas.microsoft.com/office/drawing/2014/main" id="{B24D997D-84BD-4FEF-9148-3725034DB0E4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693263" y="4757700"/>
            <a:ext cx="798010" cy="798010"/>
          </a:xfrm>
          <a:prstGeom prst="ellipse">
            <a:avLst/>
          </a:pr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 sz="700">
                <a:solidFill>
                  <a:schemeClr val="tx1"/>
                </a:solidFill>
              </a:defRPr>
            </a:lvl1pPr>
          </a:lstStyle>
          <a:p>
            <a:r>
              <a:rPr lang="en-MY" dirty="0"/>
              <a:t>image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F071F2C-7A73-45F5-A9A4-65C7C6F73B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71728"/>
            <a:ext cx="10515600" cy="886732"/>
          </a:xfrm>
          <a:prstGeom prst="rect">
            <a:avLst/>
          </a:prstGeom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Insert your main title here</a:t>
            </a:r>
            <a:endParaRPr lang="en-MY" dirty="0"/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140C2DD2-CCDF-4E20-BAE0-355D6473E54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1051062"/>
            <a:ext cx="9144000" cy="4365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Insert your awesome subtitle here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995228935"/>
      </p:ext>
    </p:extLst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56438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5 images - circle -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89E51104-A7AE-43A8-93A1-16763978019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806043" y="6383300"/>
            <a:ext cx="2579914" cy="2579914"/>
          </a:xfrm>
          <a:custGeom>
            <a:avLst/>
            <a:gdLst>
              <a:gd name="connsiteX0" fmla="*/ 1159555 w 2319110"/>
              <a:gd name="connsiteY0" fmla="*/ 0 h 2319110"/>
              <a:gd name="connsiteX1" fmla="*/ 2319110 w 2319110"/>
              <a:gd name="connsiteY1" fmla="*/ 1159555 h 2319110"/>
              <a:gd name="connsiteX2" fmla="*/ 1159555 w 2319110"/>
              <a:gd name="connsiteY2" fmla="*/ 2319110 h 2319110"/>
              <a:gd name="connsiteX3" fmla="*/ 0 w 2319110"/>
              <a:gd name="connsiteY3" fmla="*/ 1159555 h 2319110"/>
              <a:gd name="connsiteX4" fmla="*/ 1159555 w 2319110"/>
              <a:gd name="connsiteY4" fmla="*/ 0 h 2319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19110" h="2319110">
                <a:moveTo>
                  <a:pt x="1159555" y="0"/>
                </a:moveTo>
                <a:cubicBezTo>
                  <a:pt x="1799960" y="0"/>
                  <a:pt x="2319110" y="519150"/>
                  <a:pt x="2319110" y="1159555"/>
                </a:cubicBezTo>
                <a:cubicBezTo>
                  <a:pt x="2319110" y="1799960"/>
                  <a:pt x="1799960" y="2319110"/>
                  <a:pt x="1159555" y="2319110"/>
                </a:cubicBezTo>
                <a:cubicBezTo>
                  <a:pt x="519150" y="2319110"/>
                  <a:pt x="0" y="1799960"/>
                  <a:pt x="0" y="1159555"/>
                </a:cubicBezTo>
                <a:cubicBezTo>
                  <a:pt x="0" y="519150"/>
                  <a:pt x="519150" y="0"/>
                  <a:pt x="1159555" y="0"/>
                </a:cubicBezTo>
                <a:close/>
              </a:path>
            </a:pathLst>
          </a:cu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MY" dirty="0"/>
              <a:t>Image 4</a:t>
            </a:r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53657216-3C68-497C-AF11-DDE3D40C9B33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804757" y="-2106500"/>
            <a:ext cx="2581200" cy="2581200"/>
          </a:xfrm>
          <a:custGeom>
            <a:avLst/>
            <a:gdLst>
              <a:gd name="connsiteX0" fmla="*/ 1159555 w 2319110"/>
              <a:gd name="connsiteY0" fmla="*/ 0 h 2319110"/>
              <a:gd name="connsiteX1" fmla="*/ 2319110 w 2319110"/>
              <a:gd name="connsiteY1" fmla="*/ 1159555 h 2319110"/>
              <a:gd name="connsiteX2" fmla="*/ 1159555 w 2319110"/>
              <a:gd name="connsiteY2" fmla="*/ 2319110 h 2319110"/>
              <a:gd name="connsiteX3" fmla="*/ 0 w 2319110"/>
              <a:gd name="connsiteY3" fmla="*/ 1159555 h 2319110"/>
              <a:gd name="connsiteX4" fmla="*/ 1159555 w 2319110"/>
              <a:gd name="connsiteY4" fmla="*/ 0 h 2319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19110" h="2319110">
                <a:moveTo>
                  <a:pt x="1159555" y="0"/>
                </a:moveTo>
                <a:cubicBezTo>
                  <a:pt x="1799960" y="0"/>
                  <a:pt x="2319110" y="519150"/>
                  <a:pt x="2319110" y="1159555"/>
                </a:cubicBezTo>
                <a:cubicBezTo>
                  <a:pt x="2319110" y="1799960"/>
                  <a:pt x="1799960" y="2319110"/>
                  <a:pt x="1159555" y="2319110"/>
                </a:cubicBezTo>
                <a:cubicBezTo>
                  <a:pt x="519150" y="2319110"/>
                  <a:pt x="0" y="1799960"/>
                  <a:pt x="0" y="1159555"/>
                </a:cubicBezTo>
                <a:cubicBezTo>
                  <a:pt x="0" y="519150"/>
                  <a:pt x="519150" y="0"/>
                  <a:pt x="1159555" y="0"/>
                </a:cubicBezTo>
                <a:close/>
              </a:path>
            </a:pathLst>
          </a:cu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MY" dirty="0"/>
              <a:t>Image 2</a:t>
            </a:r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A030DE17-7B31-44FB-A75A-4EEF51920386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804757" y="-4924258"/>
            <a:ext cx="2581200" cy="2581200"/>
          </a:xfrm>
          <a:custGeom>
            <a:avLst/>
            <a:gdLst>
              <a:gd name="connsiteX0" fmla="*/ 1159555 w 2319110"/>
              <a:gd name="connsiteY0" fmla="*/ 0 h 2319110"/>
              <a:gd name="connsiteX1" fmla="*/ 2319110 w 2319110"/>
              <a:gd name="connsiteY1" fmla="*/ 1159555 h 2319110"/>
              <a:gd name="connsiteX2" fmla="*/ 1159555 w 2319110"/>
              <a:gd name="connsiteY2" fmla="*/ 2319110 h 2319110"/>
              <a:gd name="connsiteX3" fmla="*/ 0 w 2319110"/>
              <a:gd name="connsiteY3" fmla="*/ 1159555 h 2319110"/>
              <a:gd name="connsiteX4" fmla="*/ 1159555 w 2319110"/>
              <a:gd name="connsiteY4" fmla="*/ 0 h 2319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19110" h="2319110">
                <a:moveTo>
                  <a:pt x="1159555" y="0"/>
                </a:moveTo>
                <a:cubicBezTo>
                  <a:pt x="1799960" y="0"/>
                  <a:pt x="2319110" y="519150"/>
                  <a:pt x="2319110" y="1159555"/>
                </a:cubicBezTo>
                <a:cubicBezTo>
                  <a:pt x="2319110" y="1799960"/>
                  <a:pt x="1799960" y="2319110"/>
                  <a:pt x="1159555" y="2319110"/>
                </a:cubicBezTo>
                <a:cubicBezTo>
                  <a:pt x="519150" y="2319110"/>
                  <a:pt x="0" y="1799960"/>
                  <a:pt x="0" y="1159555"/>
                </a:cubicBezTo>
                <a:cubicBezTo>
                  <a:pt x="0" y="519150"/>
                  <a:pt x="519150" y="0"/>
                  <a:pt x="1159555" y="0"/>
                </a:cubicBezTo>
                <a:close/>
              </a:path>
            </a:pathLst>
          </a:cu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MY" dirty="0"/>
              <a:t>Image 1</a:t>
            </a:r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06780032-CD97-4388-9C5B-799C7CB15D7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295357" y="1629000"/>
            <a:ext cx="3600000" cy="3600000"/>
          </a:xfrm>
          <a:custGeom>
            <a:avLst/>
            <a:gdLst>
              <a:gd name="connsiteX0" fmla="*/ 1159555 w 2319110"/>
              <a:gd name="connsiteY0" fmla="*/ 0 h 2319110"/>
              <a:gd name="connsiteX1" fmla="*/ 2319110 w 2319110"/>
              <a:gd name="connsiteY1" fmla="*/ 1159555 h 2319110"/>
              <a:gd name="connsiteX2" fmla="*/ 1159555 w 2319110"/>
              <a:gd name="connsiteY2" fmla="*/ 2319110 h 2319110"/>
              <a:gd name="connsiteX3" fmla="*/ 0 w 2319110"/>
              <a:gd name="connsiteY3" fmla="*/ 1159555 h 2319110"/>
              <a:gd name="connsiteX4" fmla="*/ 1159555 w 2319110"/>
              <a:gd name="connsiteY4" fmla="*/ 0 h 2319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19110" h="2319110">
                <a:moveTo>
                  <a:pt x="1159555" y="0"/>
                </a:moveTo>
                <a:cubicBezTo>
                  <a:pt x="1799960" y="0"/>
                  <a:pt x="2319110" y="519150"/>
                  <a:pt x="2319110" y="1159555"/>
                </a:cubicBezTo>
                <a:cubicBezTo>
                  <a:pt x="2319110" y="1799960"/>
                  <a:pt x="1799960" y="2319110"/>
                  <a:pt x="1159555" y="2319110"/>
                </a:cubicBezTo>
                <a:cubicBezTo>
                  <a:pt x="519150" y="2319110"/>
                  <a:pt x="0" y="1799960"/>
                  <a:pt x="0" y="1159555"/>
                </a:cubicBezTo>
                <a:cubicBezTo>
                  <a:pt x="0" y="519150"/>
                  <a:pt x="519150" y="0"/>
                  <a:pt x="1159555" y="0"/>
                </a:cubicBezTo>
                <a:close/>
              </a:path>
            </a:pathLst>
          </a:cu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MY" dirty="0"/>
              <a:t>Image 3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ABBCE0F1-7887-4D5C-B24C-B3472EACE945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806043" y="9199772"/>
            <a:ext cx="2579914" cy="2579914"/>
          </a:xfrm>
          <a:custGeom>
            <a:avLst/>
            <a:gdLst>
              <a:gd name="connsiteX0" fmla="*/ 1159555 w 2319110"/>
              <a:gd name="connsiteY0" fmla="*/ 0 h 2319110"/>
              <a:gd name="connsiteX1" fmla="*/ 2319110 w 2319110"/>
              <a:gd name="connsiteY1" fmla="*/ 1159555 h 2319110"/>
              <a:gd name="connsiteX2" fmla="*/ 1159555 w 2319110"/>
              <a:gd name="connsiteY2" fmla="*/ 2319110 h 2319110"/>
              <a:gd name="connsiteX3" fmla="*/ 0 w 2319110"/>
              <a:gd name="connsiteY3" fmla="*/ 1159555 h 2319110"/>
              <a:gd name="connsiteX4" fmla="*/ 1159555 w 2319110"/>
              <a:gd name="connsiteY4" fmla="*/ 0 h 2319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19110" h="2319110">
                <a:moveTo>
                  <a:pt x="1159555" y="0"/>
                </a:moveTo>
                <a:cubicBezTo>
                  <a:pt x="1799960" y="0"/>
                  <a:pt x="2319110" y="519150"/>
                  <a:pt x="2319110" y="1159555"/>
                </a:cubicBezTo>
                <a:cubicBezTo>
                  <a:pt x="2319110" y="1799960"/>
                  <a:pt x="1799960" y="2319110"/>
                  <a:pt x="1159555" y="2319110"/>
                </a:cubicBezTo>
                <a:cubicBezTo>
                  <a:pt x="519150" y="2319110"/>
                  <a:pt x="0" y="1799960"/>
                  <a:pt x="0" y="1159555"/>
                </a:cubicBezTo>
                <a:cubicBezTo>
                  <a:pt x="0" y="519150"/>
                  <a:pt x="519150" y="0"/>
                  <a:pt x="1159555" y="0"/>
                </a:cubicBezTo>
                <a:close/>
              </a:path>
            </a:pathLst>
          </a:cu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MY" dirty="0"/>
              <a:t>Image 5</a:t>
            </a:r>
          </a:p>
        </p:txBody>
      </p:sp>
    </p:spTree>
    <p:extLst>
      <p:ext uri="{BB962C8B-B14F-4D97-AF65-F5344CB8AC3E}">
        <p14:creationId xmlns:p14="http://schemas.microsoft.com/office/powerpoint/2010/main" val="527116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losing - Image right Smal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5285F1E1-418A-4F38-BDF5-3FFD16E0C3D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057200" y="609600"/>
            <a:ext cx="4664900" cy="5651500"/>
          </a:xfrm>
          <a:prstGeom prst="rect">
            <a:avLst/>
          </a:prstGeom>
          <a:pattFill prst="wdDnDiag">
            <a:fgClr>
              <a:schemeClr val="tx1">
                <a:lumMod val="25000"/>
                <a:lumOff val="75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MY" dirty="0"/>
              <a:t>Insert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4152196988"/>
      </p:ext>
    </p:extLst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190AB-64DE-4BC6-9506-EBA32001C9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060CFE-B183-411A-9557-92DCE54634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69E8D8-31AA-420A-9BDF-B69F8F424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8F4F9-5D4E-4390-9976-3725C11E673F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34CF7C-EF0C-488B-8D75-356EA5F1B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67E4CD-3EBB-4418-96D7-A8CF5F044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03EAE-9627-4CF0-8CE4-C41C510DC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93984"/>
      </p:ext>
    </p:extLst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AE05F-C0CB-4A87-BCA5-91B16F17E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42D51-953B-4974-AB6A-E535435892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6B41E0-CD92-48E2-82AE-89CF76FBF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8F4F9-5D4E-4390-9976-3725C11E673F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8AA171-4040-4CC3-96F3-037158B99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BC2927-03F2-4458-9A05-00C76CF6C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03EAE-9627-4CF0-8CE4-C41C510DC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091698"/>
      </p:ext>
    </p:extLst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BAB85-D8B8-4C7D-A1AA-770D4DE38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65197A-1E63-449A-A080-DA80ADB6AE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1D98F4-40DA-4B52-8DBF-3B8F2285A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8F4F9-5D4E-4390-9976-3725C11E673F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13E056-4890-462D-B3E9-F7F2D8CB1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92253F-3BDF-4988-95BE-F2C8546F9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03EAE-9627-4CF0-8CE4-C41C510DC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854387"/>
      </p:ext>
    </p:extLst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97FE2-900B-4F22-9597-2FFEE66AB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3CEB8-9A97-41ED-B374-7C0A80148B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551F78-569A-4CDA-9BD4-B7E80E751F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77E91A-5377-41E3-8953-79D692207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8F4F9-5D4E-4390-9976-3725C11E673F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A40DF8-91F4-4583-B970-789685C7F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9964FF-A401-4219-B68E-4DE9E60FD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03EAE-9627-4CF0-8CE4-C41C510DC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503164"/>
      </p:ext>
    </p:extLst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D1B2E-F53F-4E67-AA8F-3E53CF16F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9B9C68-4C31-4ACE-80E7-92FD93A078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A51CE8-BB46-4602-964E-022A03F84A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A9D6BA-4003-4FD4-A55E-854FBBC20B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7CDA2C-00DB-4530-877C-4E24D9F6D0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C58985-11EC-46FD-8C09-04243C95C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8F4F9-5D4E-4390-9976-3725C11E673F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3465D3-C48C-4CB1-B93C-AEB902802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96665B-CFF1-4864-B77D-5A48CFD43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03EAE-9627-4CF0-8CE4-C41C510DC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938983"/>
      </p:ext>
    </p:extLst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C37B1-E117-4CF1-9949-B58EF92E9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01B5CE-9F55-49AD-8869-E809A879E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8F4F9-5D4E-4390-9976-3725C11E673F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7F3825-BA66-4E51-A794-BFB74CE60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245D83-BE09-4D9C-B9F0-98583E7BC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03EAE-9627-4CF0-8CE4-C41C510DC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342711"/>
      </p:ext>
    </p:extLst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7F9D2A-D43B-4D34-A0AA-0D55D45CF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8F4F9-5D4E-4390-9976-3725C11E673F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6E71BB-1CA0-4297-A60E-ECB1F9EE1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9F1654-2F80-41F3-80AB-9387906DB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03EAE-9627-4CF0-8CE4-C41C510DC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665074"/>
      </p:ext>
    </p:extLst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4B87F-6E22-4FD2-BEB4-7B5E954E8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7F163-9E76-4D1D-9589-A65855116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B3E0DE-2627-4022-9A25-9C88479E99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B9D183-3679-473F-A121-556D54487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8F4F9-5D4E-4390-9976-3725C11E673F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E7F7A6-9D01-4EBF-B654-F926CB042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0B0277-42BC-446A-A2B5-30D7DD1F7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03EAE-9627-4CF0-8CE4-C41C510DC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022979"/>
      </p:ext>
    </p:extLst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BA235-045A-4197-BA62-66DB11417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4A7DB0-0C42-4BE1-95BB-24FB7752E2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C6D201-5355-4AB9-A249-C0375999F5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4B241A-FDCB-4A55-A9E6-23F8565E2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8F4F9-5D4E-4390-9976-3725C11E673F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F5E1FB-F9B9-4D04-B5EE-D78DE9958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0C7EB8-9C34-4DF7-8116-91E187A56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03EAE-9627-4CF0-8CE4-C41C510DC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2143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5 images - circle -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89E51104-A7AE-43A8-93A1-16763978019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295357" y="1629000"/>
            <a:ext cx="3600000" cy="3600000"/>
          </a:xfrm>
          <a:custGeom>
            <a:avLst/>
            <a:gdLst>
              <a:gd name="connsiteX0" fmla="*/ 1159555 w 2319110"/>
              <a:gd name="connsiteY0" fmla="*/ 0 h 2319110"/>
              <a:gd name="connsiteX1" fmla="*/ 2319110 w 2319110"/>
              <a:gd name="connsiteY1" fmla="*/ 1159555 h 2319110"/>
              <a:gd name="connsiteX2" fmla="*/ 1159555 w 2319110"/>
              <a:gd name="connsiteY2" fmla="*/ 2319110 h 2319110"/>
              <a:gd name="connsiteX3" fmla="*/ 0 w 2319110"/>
              <a:gd name="connsiteY3" fmla="*/ 1159555 h 2319110"/>
              <a:gd name="connsiteX4" fmla="*/ 1159555 w 2319110"/>
              <a:gd name="connsiteY4" fmla="*/ 0 h 2319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19110" h="2319110">
                <a:moveTo>
                  <a:pt x="1159555" y="0"/>
                </a:moveTo>
                <a:cubicBezTo>
                  <a:pt x="1799960" y="0"/>
                  <a:pt x="2319110" y="519150"/>
                  <a:pt x="2319110" y="1159555"/>
                </a:cubicBezTo>
                <a:cubicBezTo>
                  <a:pt x="2319110" y="1799960"/>
                  <a:pt x="1799960" y="2319110"/>
                  <a:pt x="1159555" y="2319110"/>
                </a:cubicBezTo>
                <a:cubicBezTo>
                  <a:pt x="519150" y="2319110"/>
                  <a:pt x="0" y="1799960"/>
                  <a:pt x="0" y="1159555"/>
                </a:cubicBezTo>
                <a:cubicBezTo>
                  <a:pt x="0" y="519150"/>
                  <a:pt x="519150" y="0"/>
                  <a:pt x="1159555" y="0"/>
                </a:cubicBezTo>
                <a:close/>
              </a:path>
            </a:pathLst>
          </a:cu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MY" dirty="0"/>
              <a:t>Image 4</a:t>
            </a:r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53657216-3C68-497C-AF11-DDE3D40C9B33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804757" y="-4922972"/>
            <a:ext cx="2581200" cy="2581200"/>
          </a:xfrm>
          <a:custGeom>
            <a:avLst/>
            <a:gdLst>
              <a:gd name="connsiteX0" fmla="*/ 1159555 w 2319110"/>
              <a:gd name="connsiteY0" fmla="*/ 0 h 2319110"/>
              <a:gd name="connsiteX1" fmla="*/ 2319110 w 2319110"/>
              <a:gd name="connsiteY1" fmla="*/ 1159555 h 2319110"/>
              <a:gd name="connsiteX2" fmla="*/ 1159555 w 2319110"/>
              <a:gd name="connsiteY2" fmla="*/ 2319110 h 2319110"/>
              <a:gd name="connsiteX3" fmla="*/ 0 w 2319110"/>
              <a:gd name="connsiteY3" fmla="*/ 1159555 h 2319110"/>
              <a:gd name="connsiteX4" fmla="*/ 1159555 w 2319110"/>
              <a:gd name="connsiteY4" fmla="*/ 0 h 2319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19110" h="2319110">
                <a:moveTo>
                  <a:pt x="1159555" y="0"/>
                </a:moveTo>
                <a:cubicBezTo>
                  <a:pt x="1799960" y="0"/>
                  <a:pt x="2319110" y="519150"/>
                  <a:pt x="2319110" y="1159555"/>
                </a:cubicBezTo>
                <a:cubicBezTo>
                  <a:pt x="2319110" y="1799960"/>
                  <a:pt x="1799960" y="2319110"/>
                  <a:pt x="1159555" y="2319110"/>
                </a:cubicBezTo>
                <a:cubicBezTo>
                  <a:pt x="519150" y="2319110"/>
                  <a:pt x="0" y="1799960"/>
                  <a:pt x="0" y="1159555"/>
                </a:cubicBezTo>
                <a:cubicBezTo>
                  <a:pt x="0" y="519150"/>
                  <a:pt x="519150" y="0"/>
                  <a:pt x="1159555" y="0"/>
                </a:cubicBezTo>
                <a:close/>
              </a:path>
            </a:pathLst>
          </a:cu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MY" dirty="0"/>
              <a:t>Image 2</a:t>
            </a:r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A030DE17-7B31-44FB-A75A-4EEF51920386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804757" y="-7740730"/>
            <a:ext cx="2581200" cy="2581200"/>
          </a:xfrm>
          <a:custGeom>
            <a:avLst/>
            <a:gdLst>
              <a:gd name="connsiteX0" fmla="*/ 1159555 w 2319110"/>
              <a:gd name="connsiteY0" fmla="*/ 0 h 2319110"/>
              <a:gd name="connsiteX1" fmla="*/ 2319110 w 2319110"/>
              <a:gd name="connsiteY1" fmla="*/ 1159555 h 2319110"/>
              <a:gd name="connsiteX2" fmla="*/ 1159555 w 2319110"/>
              <a:gd name="connsiteY2" fmla="*/ 2319110 h 2319110"/>
              <a:gd name="connsiteX3" fmla="*/ 0 w 2319110"/>
              <a:gd name="connsiteY3" fmla="*/ 1159555 h 2319110"/>
              <a:gd name="connsiteX4" fmla="*/ 1159555 w 2319110"/>
              <a:gd name="connsiteY4" fmla="*/ 0 h 2319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19110" h="2319110">
                <a:moveTo>
                  <a:pt x="1159555" y="0"/>
                </a:moveTo>
                <a:cubicBezTo>
                  <a:pt x="1799960" y="0"/>
                  <a:pt x="2319110" y="519150"/>
                  <a:pt x="2319110" y="1159555"/>
                </a:cubicBezTo>
                <a:cubicBezTo>
                  <a:pt x="2319110" y="1799960"/>
                  <a:pt x="1799960" y="2319110"/>
                  <a:pt x="1159555" y="2319110"/>
                </a:cubicBezTo>
                <a:cubicBezTo>
                  <a:pt x="519150" y="2319110"/>
                  <a:pt x="0" y="1799960"/>
                  <a:pt x="0" y="1159555"/>
                </a:cubicBezTo>
                <a:cubicBezTo>
                  <a:pt x="0" y="519150"/>
                  <a:pt x="519150" y="0"/>
                  <a:pt x="1159555" y="0"/>
                </a:cubicBezTo>
                <a:close/>
              </a:path>
            </a:pathLst>
          </a:cu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MY" dirty="0"/>
              <a:t>Image 1</a:t>
            </a:r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06780032-CD97-4388-9C5B-799C7CB15D7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804757" y="-2105214"/>
            <a:ext cx="2581200" cy="2581200"/>
          </a:xfrm>
          <a:custGeom>
            <a:avLst/>
            <a:gdLst>
              <a:gd name="connsiteX0" fmla="*/ 1159555 w 2319110"/>
              <a:gd name="connsiteY0" fmla="*/ 0 h 2319110"/>
              <a:gd name="connsiteX1" fmla="*/ 2319110 w 2319110"/>
              <a:gd name="connsiteY1" fmla="*/ 1159555 h 2319110"/>
              <a:gd name="connsiteX2" fmla="*/ 1159555 w 2319110"/>
              <a:gd name="connsiteY2" fmla="*/ 2319110 h 2319110"/>
              <a:gd name="connsiteX3" fmla="*/ 0 w 2319110"/>
              <a:gd name="connsiteY3" fmla="*/ 1159555 h 2319110"/>
              <a:gd name="connsiteX4" fmla="*/ 1159555 w 2319110"/>
              <a:gd name="connsiteY4" fmla="*/ 0 h 2319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19110" h="2319110">
                <a:moveTo>
                  <a:pt x="1159555" y="0"/>
                </a:moveTo>
                <a:cubicBezTo>
                  <a:pt x="1799960" y="0"/>
                  <a:pt x="2319110" y="519150"/>
                  <a:pt x="2319110" y="1159555"/>
                </a:cubicBezTo>
                <a:cubicBezTo>
                  <a:pt x="2319110" y="1799960"/>
                  <a:pt x="1799960" y="2319110"/>
                  <a:pt x="1159555" y="2319110"/>
                </a:cubicBezTo>
                <a:cubicBezTo>
                  <a:pt x="519150" y="2319110"/>
                  <a:pt x="0" y="1799960"/>
                  <a:pt x="0" y="1159555"/>
                </a:cubicBezTo>
                <a:cubicBezTo>
                  <a:pt x="0" y="519150"/>
                  <a:pt x="519150" y="0"/>
                  <a:pt x="1159555" y="0"/>
                </a:cubicBezTo>
                <a:close/>
              </a:path>
            </a:pathLst>
          </a:cu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MY" dirty="0"/>
              <a:t>Image 3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ABBCE0F1-7887-4D5C-B24C-B3472EACE945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806043" y="6382014"/>
            <a:ext cx="2579914" cy="2579914"/>
          </a:xfrm>
          <a:custGeom>
            <a:avLst/>
            <a:gdLst>
              <a:gd name="connsiteX0" fmla="*/ 1159555 w 2319110"/>
              <a:gd name="connsiteY0" fmla="*/ 0 h 2319110"/>
              <a:gd name="connsiteX1" fmla="*/ 2319110 w 2319110"/>
              <a:gd name="connsiteY1" fmla="*/ 1159555 h 2319110"/>
              <a:gd name="connsiteX2" fmla="*/ 1159555 w 2319110"/>
              <a:gd name="connsiteY2" fmla="*/ 2319110 h 2319110"/>
              <a:gd name="connsiteX3" fmla="*/ 0 w 2319110"/>
              <a:gd name="connsiteY3" fmla="*/ 1159555 h 2319110"/>
              <a:gd name="connsiteX4" fmla="*/ 1159555 w 2319110"/>
              <a:gd name="connsiteY4" fmla="*/ 0 h 2319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19110" h="2319110">
                <a:moveTo>
                  <a:pt x="1159555" y="0"/>
                </a:moveTo>
                <a:cubicBezTo>
                  <a:pt x="1799960" y="0"/>
                  <a:pt x="2319110" y="519150"/>
                  <a:pt x="2319110" y="1159555"/>
                </a:cubicBezTo>
                <a:cubicBezTo>
                  <a:pt x="2319110" y="1799960"/>
                  <a:pt x="1799960" y="2319110"/>
                  <a:pt x="1159555" y="2319110"/>
                </a:cubicBezTo>
                <a:cubicBezTo>
                  <a:pt x="519150" y="2319110"/>
                  <a:pt x="0" y="1799960"/>
                  <a:pt x="0" y="1159555"/>
                </a:cubicBezTo>
                <a:cubicBezTo>
                  <a:pt x="0" y="519150"/>
                  <a:pt x="519150" y="0"/>
                  <a:pt x="1159555" y="0"/>
                </a:cubicBezTo>
                <a:close/>
              </a:path>
            </a:pathLst>
          </a:cu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MY" dirty="0"/>
              <a:t>Image 5</a:t>
            </a:r>
          </a:p>
        </p:txBody>
      </p:sp>
    </p:spTree>
    <p:extLst>
      <p:ext uri="{BB962C8B-B14F-4D97-AF65-F5344CB8AC3E}">
        <p14:creationId xmlns:p14="http://schemas.microsoft.com/office/powerpoint/2010/main" val="16518953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C2FF3-3B97-40E4-B065-C25919552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D60EE2-B692-4226-9C91-5E77C7D491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E6BAD9-F5E6-4EE2-96ED-247060351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8F4F9-5D4E-4390-9976-3725C11E673F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1FECDE-8C52-455D-9448-B09CDE8A5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74C273-7ACC-40BA-B077-A9B035315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03EAE-9627-4CF0-8CE4-C41C510DC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427143"/>
      </p:ext>
    </p:extLst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2427AF-C947-4079-92FF-DC485FC220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6FB934-B427-489A-8515-B7552AC747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219261-9578-4B34-9FF1-687CA3885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8F4F9-5D4E-4390-9976-3725C11E673F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55F383-611A-497E-B5D0-7EB0A2F69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2A3173-095B-41FE-9241-ADC9E5A96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03EAE-9627-4CF0-8CE4-C41C510DC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879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26CC7A50-9125-422E-BB9C-AB164420702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MY" dirty="0"/>
              <a:t>Insert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41779572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5 images - circle -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89E51104-A7AE-43A8-93A1-16763978019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805400" y="-2142900"/>
            <a:ext cx="2581200" cy="2581200"/>
          </a:xfrm>
          <a:custGeom>
            <a:avLst/>
            <a:gdLst>
              <a:gd name="connsiteX0" fmla="*/ 1159555 w 2319110"/>
              <a:gd name="connsiteY0" fmla="*/ 0 h 2319110"/>
              <a:gd name="connsiteX1" fmla="*/ 2319110 w 2319110"/>
              <a:gd name="connsiteY1" fmla="*/ 1159555 h 2319110"/>
              <a:gd name="connsiteX2" fmla="*/ 1159555 w 2319110"/>
              <a:gd name="connsiteY2" fmla="*/ 2319110 h 2319110"/>
              <a:gd name="connsiteX3" fmla="*/ 0 w 2319110"/>
              <a:gd name="connsiteY3" fmla="*/ 1159555 h 2319110"/>
              <a:gd name="connsiteX4" fmla="*/ 1159555 w 2319110"/>
              <a:gd name="connsiteY4" fmla="*/ 0 h 2319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19110" h="2319110">
                <a:moveTo>
                  <a:pt x="1159555" y="0"/>
                </a:moveTo>
                <a:cubicBezTo>
                  <a:pt x="1799960" y="0"/>
                  <a:pt x="2319110" y="519150"/>
                  <a:pt x="2319110" y="1159555"/>
                </a:cubicBezTo>
                <a:cubicBezTo>
                  <a:pt x="2319110" y="1799960"/>
                  <a:pt x="1799960" y="2319110"/>
                  <a:pt x="1159555" y="2319110"/>
                </a:cubicBezTo>
                <a:cubicBezTo>
                  <a:pt x="519150" y="2319110"/>
                  <a:pt x="0" y="1799960"/>
                  <a:pt x="0" y="1159555"/>
                </a:cubicBezTo>
                <a:cubicBezTo>
                  <a:pt x="0" y="519150"/>
                  <a:pt x="519150" y="0"/>
                  <a:pt x="1159555" y="0"/>
                </a:cubicBezTo>
                <a:close/>
              </a:path>
            </a:pathLst>
          </a:cu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MY" dirty="0"/>
              <a:t>Image 4</a:t>
            </a:r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53657216-3C68-497C-AF11-DDE3D40C9B33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804757" y="-7850023"/>
            <a:ext cx="2581200" cy="2581200"/>
          </a:xfrm>
          <a:custGeom>
            <a:avLst/>
            <a:gdLst>
              <a:gd name="connsiteX0" fmla="*/ 1159555 w 2319110"/>
              <a:gd name="connsiteY0" fmla="*/ 0 h 2319110"/>
              <a:gd name="connsiteX1" fmla="*/ 2319110 w 2319110"/>
              <a:gd name="connsiteY1" fmla="*/ 1159555 h 2319110"/>
              <a:gd name="connsiteX2" fmla="*/ 1159555 w 2319110"/>
              <a:gd name="connsiteY2" fmla="*/ 2319110 h 2319110"/>
              <a:gd name="connsiteX3" fmla="*/ 0 w 2319110"/>
              <a:gd name="connsiteY3" fmla="*/ 1159555 h 2319110"/>
              <a:gd name="connsiteX4" fmla="*/ 1159555 w 2319110"/>
              <a:gd name="connsiteY4" fmla="*/ 0 h 2319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19110" h="2319110">
                <a:moveTo>
                  <a:pt x="1159555" y="0"/>
                </a:moveTo>
                <a:cubicBezTo>
                  <a:pt x="1799960" y="0"/>
                  <a:pt x="2319110" y="519150"/>
                  <a:pt x="2319110" y="1159555"/>
                </a:cubicBezTo>
                <a:cubicBezTo>
                  <a:pt x="2319110" y="1799960"/>
                  <a:pt x="1799960" y="2319110"/>
                  <a:pt x="1159555" y="2319110"/>
                </a:cubicBezTo>
                <a:cubicBezTo>
                  <a:pt x="519150" y="2319110"/>
                  <a:pt x="0" y="1799960"/>
                  <a:pt x="0" y="1159555"/>
                </a:cubicBezTo>
                <a:cubicBezTo>
                  <a:pt x="0" y="519150"/>
                  <a:pt x="519150" y="0"/>
                  <a:pt x="1159555" y="0"/>
                </a:cubicBezTo>
                <a:close/>
              </a:path>
            </a:pathLst>
          </a:cu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MY" dirty="0"/>
              <a:t>Image 2</a:t>
            </a:r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A030DE17-7B31-44FB-A75A-4EEF51920386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804757" y="-10667781"/>
            <a:ext cx="2581200" cy="2581200"/>
          </a:xfrm>
          <a:custGeom>
            <a:avLst/>
            <a:gdLst>
              <a:gd name="connsiteX0" fmla="*/ 1159555 w 2319110"/>
              <a:gd name="connsiteY0" fmla="*/ 0 h 2319110"/>
              <a:gd name="connsiteX1" fmla="*/ 2319110 w 2319110"/>
              <a:gd name="connsiteY1" fmla="*/ 1159555 h 2319110"/>
              <a:gd name="connsiteX2" fmla="*/ 1159555 w 2319110"/>
              <a:gd name="connsiteY2" fmla="*/ 2319110 h 2319110"/>
              <a:gd name="connsiteX3" fmla="*/ 0 w 2319110"/>
              <a:gd name="connsiteY3" fmla="*/ 1159555 h 2319110"/>
              <a:gd name="connsiteX4" fmla="*/ 1159555 w 2319110"/>
              <a:gd name="connsiteY4" fmla="*/ 0 h 2319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19110" h="2319110">
                <a:moveTo>
                  <a:pt x="1159555" y="0"/>
                </a:moveTo>
                <a:cubicBezTo>
                  <a:pt x="1799960" y="0"/>
                  <a:pt x="2319110" y="519150"/>
                  <a:pt x="2319110" y="1159555"/>
                </a:cubicBezTo>
                <a:cubicBezTo>
                  <a:pt x="2319110" y="1799960"/>
                  <a:pt x="1799960" y="2319110"/>
                  <a:pt x="1159555" y="2319110"/>
                </a:cubicBezTo>
                <a:cubicBezTo>
                  <a:pt x="519150" y="2319110"/>
                  <a:pt x="0" y="1799960"/>
                  <a:pt x="0" y="1159555"/>
                </a:cubicBezTo>
                <a:cubicBezTo>
                  <a:pt x="0" y="519150"/>
                  <a:pt x="519150" y="0"/>
                  <a:pt x="1159555" y="0"/>
                </a:cubicBezTo>
                <a:close/>
              </a:path>
            </a:pathLst>
          </a:cu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MY" dirty="0"/>
              <a:t>Image 1</a:t>
            </a:r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06780032-CD97-4388-9C5B-799C7CB15D7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804757" y="-5032265"/>
            <a:ext cx="2581200" cy="2581200"/>
          </a:xfrm>
          <a:custGeom>
            <a:avLst/>
            <a:gdLst>
              <a:gd name="connsiteX0" fmla="*/ 1159555 w 2319110"/>
              <a:gd name="connsiteY0" fmla="*/ 0 h 2319110"/>
              <a:gd name="connsiteX1" fmla="*/ 2319110 w 2319110"/>
              <a:gd name="connsiteY1" fmla="*/ 1159555 h 2319110"/>
              <a:gd name="connsiteX2" fmla="*/ 1159555 w 2319110"/>
              <a:gd name="connsiteY2" fmla="*/ 2319110 h 2319110"/>
              <a:gd name="connsiteX3" fmla="*/ 0 w 2319110"/>
              <a:gd name="connsiteY3" fmla="*/ 1159555 h 2319110"/>
              <a:gd name="connsiteX4" fmla="*/ 1159555 w 2319110"/>
              <a:gd name="connsiteY4" fmla="*/ 0 h 2319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19110" h="2319110">
                <a:moveTo>
                  <a:pt x="1159555" y="0"/>
                </a:moveTo>
                <a:cubicBezTo>
                  <a:pt x="1799960" y="0"/>
                  <a:pt x="2319110" y="519150"/>
                  <a:pt x="2319110" y="1159555"/>
                </a:cubicBezTo>
                <a:cubicBezTo>
                  <a:pt x="2319110" y="1799960"/>
                  <a:pt x="1799960" y="2319110"/>
                  <a:pt x="1159555" y="2319110"/>
                </a:cubicBezTo>
                <a:cubicBezTo>
                  <a:pt x="519150" y="2319110"/>
                  <a:pt x="0" y="1799960"/>
                  <a:pt x="0" y="1159555"/>
                </a:cubicBezTo>
                <a:cubicBezTo>
                  <a:pt x="0" y="519150"/>
                  <a:pt x="519150" y="0"/>
                  <a:pt x="1159555" y="0"/>
                </a:cubicBezTo>
                <a:close/>
              </a:path>
            </a:pathLst>
          </a:cu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MY" dirty="0"/>
              <a:t>Image 3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ABBCE0F1-7887-4D5C-B24C-B3472EACE945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296000" y="1629000"/>
            <a:ext cx="3600000" cy="3600000"/>
          </a:xfrm>
          <a:custGeom>
            <a:avLst/>
            <a:gdLst>
              <a:gd name="connsiteX0" fmla="*/ 1159555 w 2319110"/>
              <a:gd name="connsiteY0" fmla="*/ 0 h 2319110"/>
              <a:gd name="connsiteX1" fmla="*/ 2319110 w 2319110"/>
              <a:gd name="connsiteY1" fmla="*/ 1159555 h 2319110"/>
              <a:gd name="connsiteX2" fmla="*/ 1159555 w 2319110"/>
              <a:gd name="connsiteY2" fmla="*/ 2319110 h 2319110"/>
              <a:gd name="connsiteX3" fmla="*/ 0 w 2319110"/>
              <a:gd name="connsiteY3" fmla="*/ 1159555 h 2319110"/>
              <a:gd name="connsiteX4" fmla="*/ 1159555 w 2319110"/>
              <a:gd name="connsiteY4" fmla="*/ 0 h 2319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19110" h="2319110">
                <a:moveTo>
                  <a:pt x="1159555" y="0"/>
                </a:moveTo>
                <a:cubicBezTo>
                  <a:pt x="1799960" y="0"/>
                  <a:pt x="2319110" y="519150"/>
                  <a:pt x="2319110" y="1159555"/>
                </a:cubicBezTo>
                <a:cubicBezTo>
                  <a:pt x="2319110" y="1799960"/>
                  <a:pt x="1799960" y="2319110"/>
                  <a:pt x="1159555" y="2319110"/>
                </a:cubicBezTo>
                <a:cubicBezTo>
                  <a:pt x="519150" y="2319110"/>
                  <a:pt x="0" y="1799960"/>
                  <a:pt x="0" y="1159555"/>
                </a:cubicBezTo>
                <a:cubicBezTo>
                  <a:pt x="0" y="519150"/>
                  <a:pt x="519150" y="0"/>
                  <a:pt x="1159555" y="0"/>
                </a:cubicBezTo>
                <a:close/>
              </a:path>
            </a:pathLst>
          </a:cu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MY" dirty="0"/>
              <a:t>Image 5</a:t>
            </a:r>
          </a:p>
        </p:txBody>
      </p:sp>
    </p:spTree>
    <p:extLst>
      <p:ext uri="{BB962C8B-B14F-4D97-AF65-F5344CB8AC3E}">
        <p14:creationId xmlns:p14="http://schemas.microsoft.com/office/powerpoint/2010/main" val="35408236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 -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86B0A44-C28F-4A11-8B5D-8E3838A0900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71728"/>
            <a:ext cx="10515600" cy="886732"/>
          </a:xfrm>
          <a:prstGeom prst="rect">
            <a:avLst/>
          </a:prstGeom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Insert your main title here</a:t>
            </a:r>
            <a:endParaRPr lang="en-MY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45C18F5C-6002-4930-B5D3-8193C946F9C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1051062"/>
            <a:ext cx="9144000" cy="4365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Insert your awesome subtitle here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651914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page -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285266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 2 - Imag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86B0A44-C28F-4A11-8B5D-8E3838A0900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71728"/>
            <a:ext cx="10515600" cy="886732"/>
          </a:xfrm>
          <a:prstGeom prst="rect">
            <a:avLst/>
          </a:prstGeom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Insert your main title here</a:t>
            </a:r>
            <a:endParaRPr lang="en-MY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45C18F5C-6002-4930-B5D3-8193C946F9C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1051062"/>
            <a:ext cx="9144000" cy="4365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Insert your awesome subtitle here</a:t>
            </a:r>
            <a:endParaRPr lang="en-MY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AB720225-28A9-4E8C-971E-186E8AD47C2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657725" y="2695575"/>
            <a:ext cx="2895600" cy="1447800"/>
          </a:xfrm>
          <a:prstGeom prst="rect">
            <a:avLst/>
          </a:pr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MY" dirty="0"/>
              <a:t>Insert your image here</a:t>
            </a:r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C7F13A08-E9ED-4281-B741-77C0AC79596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657725" y="4876800"/>
            <a:ext cx="2895600" cy="1447800"/>
          </a:xfrm>
          <a:prstGeom prst="rect">
            <a:avLst/>
          </a:pr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MY" dirty="0"/>
              <a:t>Insert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2512279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page - Imag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AB720225-28A9-4E8C-971E-186E8AD47C2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657725" y="2695575"/>
            <a:ext cx="2895600" cy="1447800"/>
          </a:xfrm>
          <a:prstGeom prst="rect">
            <a:avLst/>
          </a:pr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MY" dirty="0"/>
              <a:t>Insert your image here</a:t>
            </a:r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C7F13A08-E9ED-4281-B741-77C0AC79596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657725" y="4876800"/>
            <a:ext cx="2895600" cy="1447800"/>
          </a:xfrm>
          <a:prstGeom prst="rect">
            <a:avLst/>
          </a:pr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MY" dirty="0"/>
              <a:t>Insert your image here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D48610BC-16D8-4FC8-8F41-D980AE3077C3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648200" y="533400"/>
            <a:ext cx="2895600" cy="1447800"/>
          </a:xfrm>
          <a:prstGeom prst="rect">
            <a:avLst/>
          </a:pr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MY" dirty="0"/>
              <a:t>Insert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2744862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page 2 - Imag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AB720225-28A9-4E8C-971E-186E8AD47C2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657725" y="2695575"/>
            <a:ext cx="2895600" cy="1447800"/>
          </a:xfrm>
          <a:prstGeom prst="rect">
            <a:avLst/>
          </a:pr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MY" dirty="0"/>
              <a:t>Insert your image here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D48610BC-16D8-4FC8-8F41-D980AE3077C3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648200" y="533400"/>
            <a:ext cx="2895600" cy="1447800"/>
          </a:xfrm>
          <a:prstGeom prst="rect">
            <a:avLst/>
          </a:pr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MY" dirty="0"/>
              <a:t>Insert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4189218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tal Title page -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86B0A44-C28F-4A11-8B5D-8E3838A0900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71728"/>
            <a:ext cx="10515600" cy="886732"/>
          </a:xfrm>
          <a:prstGeom prst="rect">
            <a:avLst/>
          </a:prstGeom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Insert your main title here</a:t>
            </a:r>
            <a:endParaRPr lang="en-MY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45C18F5C-6002-4930-B5D3-8193C946F9C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1051062"/>
            <a:ext cx="9144000" cy="4365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Insert your awesome subtitle here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12208693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tal Basic page -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172550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Mockup - Page 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DB41066C-5C2C-4794-8102-70BFABC2142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085263" y="1779685"/>
            <a:ext cx="1900800" cy="4136400"/>
          </a:xfrm>
          <a:prstGeom prst="rect">
            <a:avLst/>
          </a:pr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</a:t>
            </a:r>
            <a:r>
              <a:rPr lang="en-MY" dirty="0" err="1"/>
              <a:t>nsert</a:t>
            </a:r>
            <a:r>
              <a:rPr lang="en-MY" dirty="0"/>
              <a:t> your image here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586B0A44-C28F-4A11-8B5D-8E3838A0900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71728"/>
            <a:ext cx="10515600" cy="886732"/>
          </a:xfrm>
          <a:prstGeom prst="rect">
            <a:avLst/>
          </a:prstGeom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Insert your main title here</a:t>
            </a:r>
            <a:endParaRPr lang="en-MY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45C18F5C-6002-4930-B5D3-8193C946F9C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1051062"/>
            <a:ext cx="9144000" cy="4365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Insert your awesome subtitle here</a:t>
            </a:r>
            <a:endParaRPr lang="en-MY" dirty="0"/>
          </a:p>
        </p:txBody>
      </p:sp>
      <p:sp>
        <p:nvSpPr>
          <p:cNvPr id="7" name="Picture Placeholder 5">
            <a:extLst>
              <a:ext uri="{FF2B5EF4-FFF2-40B4-BE49-F238E27FC236}">
                <a16:creationId xmlns:a16="http://schemas.microsoft.com/office/drawing/2014/main" id="{7F2E118E-2583-47EF-903D-65DD9E42975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5145600" y="1779685"/>
            <a:ext cx="1900800" cy="4136400"/>
          </a:xfrm>
          <a:prstGeom prst="rect">
            <a:avLst/>
          </a:pr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</a:t>
            </a:r>
            <a:r>
              <a:rPr lang="en-MY" dirty="0" err="1"/>
              <a:t>nsert</a:t>
            </a:r>
            <a:r>
              <a:rPr lang="en-MY" dirty="0"/>
              <a:t> your image here</a:t>
            </a:r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97216045-2641-4344-B68B-E6E37D1D7AC7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205937" y="1779685"/>
            <a:ext cx="1900800" cy="4136400"/>
          </a:xfrm>
          <a:prstGeom prst="rect">
            <a:avLst/>
          </a:pr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</a:t>
            </a:r>
            <a:r>
              <a:rPr lang="en-MY" dirty="0" err="1"/>
              <a:t>nsert</a:t>
            </a:r>
            <a:r>
              <a:rPr lang="en-MY" dirty="0"/>
              <a:t>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1202379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Mockup - Page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86B0A44-C28F-4A11-8B5D-8E3838A0900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71728"/>
            <a:ext cx="10515600" cy="886732"/>
          </a:xfrm>
          <a:prstGeom prst="rect">
            <a:avLst/>
          </a:prstGeom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Insert your main title here</a:t>
            </a:r>
            <a:endParaRPr lang="en-MY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45C18F5C-6002-4930-B5D3-8193C946F9C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1051062"/>
            <a:ext cx="9144000" cy="4365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Insert your awesome subtitle here</a:t>
            </a:r>
            <a:endParaRPr lang="en-MY" dirty="0"/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97216045-2641-4344-B68B-E6E37D1D7AC7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096000" y="2166958"/>
            <a:ext cx="4810837" cy="10726082"/>
          </a:xfrm>
          <a:prstGeom prst="rect">
            <a:avLst/>
          </a:pr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 sz="2400"/>
            </a:lvl1pPr>
          </a:lstStyle>
          <a:p>
            <a:r>
              <a:rPr lang="en-US" dirty="0"/>
              <a:t>I</a:t>
            </a:r>
            <a:r>
              <a:rPr lang="en-MY" dirty="0" err="1"/>
              <a:t>nsert</a:t>
            </a:r>
            <a:r>
              <a:rPr lang="en-MY" dirty="0"/>
              <a:t>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3986954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8FB51009-964A-4B73-BA49-5F305CC0929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2002970"/>
            <a:ext cx="11125200" cy="2895601"/>
          </a:xfrm>
          <a:prstGeom prst="rect">
            <a:avLst/>
          </a:pr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MY" dirty="0"/>
              <a:t>				Insert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282930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Mockup - Page Tit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70BEADEE-94CE-4140-AE6E-72585F9C5F8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432717" y="2532786"/>
            <a:ext cx="1975104" cy="4261104"/>
          </a:xfrm>
          <a:prstGeom prst="rect">
            <a:avLst/>
          </a:pr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  <a:effectLst>
            <a:outerShdw blurRad="254000" dist="38100" dir="5400000" algn="t" rotWithShape="0">
              <a:prstClr val="black">
                <a:alpha val="3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 sz="2400"/>
            </a:lvl1pPr>
          </a:lstStyle>
          <a:p>
            <a:r>
              <a:rPr lang="en-US" dirty="0"/>
              <a:t>I</a:t>
            </a:r>
            <a:r>
              <a:rPr lang="en-MY" dirty="0" err="1"/>
              <a:t>nsert</a:t>
            </a:r>
            <a:r>
              <a:rPr lang="en-MY" dirty="0"/>
              <a:t> your image here</a:t>
            </a:r>
          </a:p>
        </p:txBody>
      </p:sp>
      <p:sp>
        <p:nvSpPr>
          <p:cNvPr id="7" name="Picture Placeholder 5">
            <a:extLst>
              <a:ext uri="{FF2B5EF4-FFF2-40B4-BE49-F238E27FC236}">
                <a16:creationId xmlns:a16="http://schemas.microsoft.com/office/drawing/2014/main" id="{9DD69CA5-05E0-4BA8-9AF4-06E3A5241075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2541891" y="2349872"/>
            <a:ext cx="1975104" cy="4261104"/>
          </a:xfrm>
          <a:prstGeom prst="rect">
            <a:avLst/>
          </a:pr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  <a:effectLst>
            <a:outerShdw blurRad="254000" dist="38100" dir="5400000" algn="t" rotWithShape="0">
              <a:prstClr val="black">
                <a:alpha val="3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 sz="2400"/>
            </a:lvl1pPr>
          </a:lstStyle>
          <a:p>
            <a:r>
              <a:rPr lang="en-US" dirty="0"/>
              <a:t>I</a:t>
            </a:r>
            <a:r>
              <a:rPr lang="en-MY" dirty="0" err="1"/>
              <a:t>nsert</a:t>
            </a:r>
            <a:r>
              <a:rPr lang="en-MY" dirty="0"/>
              <a:t> your image here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586B0A44-C28F-4A11-8B5D-8E3838A0900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71728"/>
            <a:ext cx="10515600" cy="886732"/>
          </a:xfrm>
          <a:prstGeom prst="rect">
            <a:avLst/>
          </a:prstGeom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Insert your main title here</a:t>
            </a:r>
            <a:endParaRPr lang="en-MY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45C18F5C-6002-4930-B5D3-8193C946F9C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1051062"/>
            <a:ext cx="9144000" cy="4365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Insert your awesome subtitle here</a:t>
            </a:r>
            <a:endParaRPr lang="en-MY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861F926F-0F2B-4D4A-9DDB-F5B19FF50A52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778041" y="2166958"/>
            <a:ext cx="1975104" cy="4261104"/>
          </a:xfrm>
          <a:prstGeom prst="rect">
            <a:avLst/>
          </a:pr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  <a:effectLst>
            <a:outerShdw blurRad="254000" dist="38100" dir="5400000" algn="t" rotWithShape="0">
              <a:prstClr val="black">
                <a:alpha val="3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 sz="2400"/>
            </a:lvl1pPr>
          </a:lstStyle>
          <a:p>
            <a:r>
              <a:rPr lang="en-US" dirty="0"/>
              <a:t>I</a:t>
            </a:r>
            <a:r>
              <a:rPr lang="en-MY" dirty="0" err="1"/>
              <a:t>nsert</a:t>
            </a:r>
            <a:r>
              <a:rPr lang="en-MY" dirty="0"/>
              <a:t> your image here</a:t>
            </a:r>
          </a:p>
        </p:txBody>
      </p:sp>
      <p:sp>
        <p:nvSpPr>
          <p:cNvPr id="10" name="Picture Placeholder 5">
            <a:extLst>
              <a:ext uri="{FF2B5EF4-FFF2-40B4-BE49-F238E27FC236}">
                <a16:creationId xmlns:a16="http://schemas.microsoft.com/office/drawing/2014/main" id="{5B5C0050-E4B2-4439-AAE8-AA7EB1302843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036966" y="2532786"/>
            <a:ext cx="1975104" cy="4261104"/>
          </a:xfrm>
          <a:prstGeom prst="rect">
            <a:avLst/>
          </a:pr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  <a:effectLst>
            <a:outerShdw blurRad="254000" dist="38100" dir="5400000" algn="t" rotWithShape="0">
              <a:prstClr val="black">
                <a:alpha val="3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 sz="2400"/>
            </a:lvl1pPr>
          </a:lstStyle>
          <a:p>
            <a:r>
              <a:rPr lang="en-US" dirty="0"/>
              <a:t>I</a:t>
            </a:r>
            <a:r>
              <a:rPr lang="en-MY" dirty="0" err="1"/>
              <a:t>nsert</a:t>
            </a:r>
            <a:r>
              <a:rPr lang="en-MY" dirty="0"/>
              <a:t> your image here</a:t>
            </a:r>
          </a:p>
        </p:txBody>
      </p:sp>
      <p:sp>
        <p:nvSpPr>
          <p:cNvPr id="11" name="Picture Placeholder 5">
            <a:extLst>
              <a:ext uri="{FF2B5EF4-FFF2-40B4-BE49-F238E27FC236}">
                <a16:creationId xmlns:a16="http://schemas.microsoft.com/office/drawing/2014/main" id="{95611465-68F1-4C57-81BD-77DA7708DFD6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696041" y="2349872"/>
            <a:ext cx="1975104" cy="4261104"/>
          </a:xfrm>
          <a:prstGeom prst="rect">
            <a:avLst/>
          </a:pr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  <a:effectLst>
            <a:outerShdw blurRad="254000" dist="38100" dir="5400000" algn="t" rotWithShape="0">
              <a:prstClr val="black">
                <a:alpha val="3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 sz="2400"/>
            </a:lvl1pPr>
          </a:lstStyle>
          <a:p>
            <a:r>
              <a:rPr lang="en-US" dirty="0"/>
              <a:t>I</a:t>
            </a:r>
            <a:r>
              <a:rPr lang="en-MY" dirty="0" err="1"/>
              <a:t>nsert</a:t>
            </a:r>
            <a:r>
              <a:rPr lang="en-MY" dirty="0"/>
              <a:t> your image here</a:t>
            </a:r>
          </a:p>
        </p:txBody>
      </p:sp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A0761463-0D06-425A-A629-15FCC342DCC4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355116" y="2166958"/>
            <a:ext cx="1975104" cy="4261104"/>
          </a:xfrm>
          <a:prstGeom prst="rect">
            <a:avLst/>
          </a:pr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  <a:effectLst>
            <a:outerShdw blurRad="254000" dist="38100" dir="5400000" algn="t" rotWithShape="0">
              <a:prstClr val="black">
                <a:alpha val="3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 sz="2400"/>
            </a:lvl1pPr>
          </a:lstStyle>
          <a:p>
            <a:r>
              <a:rPr lang="en-US" dirty="0"/>
              <a:t>I</a:t>
            </a:r>
            <a:r>
              <a:rPr lang="en-MY" dirty="0" err="1"/>
              <a:t>nsert</a:t>
            </a:r>
            <a:r>
              <a:rPr lang="en-MY" dirty="0"/>
              <a:t> your image here</a:t>
            </a:r>
          </a:p>
        </p:txBody>
      </p:sp>
      <p:sp>
        <p:nvSpPr>
          <p:cNvPr id="5" name="Picture Placeholder 5">
            <a:extLst>
              <a:ext uri="{FF2B5EF4-FFF2-40B4-BE49-F238E27FC236}">
                <a16:creationId xmlns:a16="http://schemas.microsoft.com/office/drawing/2014/main" id="{23511C02-1EBF-48D6-B2A8-83C169F41A8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118966" y="1937794"/>
            <a:ext cx="1975104" cy="4261104"/>
          </a:xfrm>
          <a:prstGeom prst="rect">
            <a:avLst/>
          </a:pr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 sz="2400"/>
            </a:lvl1pPr>
          </a:lstStyle>
          <a:p>
            <a:r>
              <a:rPr lang="en-US" dirty="0"/>
              <a:t>I</a:t>
            </a:r>
            <a:r>
              <a:rPr lang="en-MY" dirty="0" err="1"/>
              <a:t>nsert</a:t>
            </a:r>
            <a:r>
              <a:rPr lang="en-MY" dirty="0"/>
              <a:t>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1722208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10000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7" grpId="0" animBg="1"/>
      <p:bldP spid="6" grpId="0" animBg="1"/>
      <p:bldP spid="10" grpId="0" animBg="1"/>
      <p:bldP spid="11" grpId="0" animBg="1"/>
      <p:bldP spid="12" grpId="0" animBg="1"/>
      <p:bldP spid="5" grpId="0" animBg="1"/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Mockup - Page Titl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86B0A44-C28F-4A11-8B5D-8E3838A0900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71728"/>
            <a:ext cx="10515600" cy="886732"/>
          </a:xfrm>
          <a:prstGeom prst="rect">
            <a:avLst/>
          </a:prstGeom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Insert your main title here</a:t>
            </a:r>
            <a:endParaRPr lang="en-MY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45C18F5C-6002-4930-B5D3-8193C946F9C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1051062"/>
            <a:ext cx="9144000" cy="4365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Insert your awesome subtitle here</a:t>
            </a:r>
            <a:endParaRPr lang="en-MY" dirty="0"/>
          </a:p>
        </p:txBody>
      </p:sp>
      <p:sp>
        <p:nvSpPr>
          <p:cNvPr id="7" name="Picture Placeholder 5">
            <a:extLst>
              <a:ext uri="{FF2B5EF4-FFF2-40B4-BE49-F238E27FC236}">
                <a16:creationId xmlns:a16="http://schemas.microsoft.com/office/drawing/2014/main" id="{7F2E118E-2583-47EF-903D-65DD9E42975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5108448" y="1779684"/>
            <a:ext cx="1975104" cy="4259165"/>
          </a:xfrm>
          <a:prstGeom prst="rect">
            <a:avLst/>
          </a:pr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</a:t>
            </a:r>
            <a:r>
              <a:rPr lang="en-MY" dirty="0" err="1"/>
              <a:t>nsert</a:t>
            </a:r>
            <a:r>
              <a:rPr lang="en-MY" dirty="0"/>
              <a:t>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3598911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Mockup - Page Title 4.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5">
            <a:extLst>
              <a:ext uri="{FF2B5EF4-FFF2-40B4-BE49-F238E27FC236}">
                <a16:creationId xmlns:a16="http://schemas.microsoft.com/office/drawing/2014/main" id="{7F2E118E-2583-47EF-903D-65DD9E42975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830100" y="1780747"/>
            <a:ext cx="4531800" cy="10154505"/>
          </a:xfrm>
          <a:prstGeom prst="rect">
            <a:avLst/>
          </a:pr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</a:t>
            </a:r>
            <a:r>
              <a:rPr lang="en-MY" dirty="0" err="1"/>
              <a:t>nsert</a:t>
            </a:r>
            <a:r>
              <a:rPr lang="en-MY" dirty="0"/>
              <a:t>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26680355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Mockup - Page Title 4.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5">
            <a:extLst>
              <a:ext uri="{FF2B5EF4-FFF2-40B4-BE49-F238E27FC236}">
                <a16:creationId xmlns:a16="http://schemas.microsoft.com/office/drawing/2014/main" id="{7F2E118E-2583-47EF-903D-65DD9E42975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830100" y="-5058203"/>
            <a:ext cx="4531800" cy="10154505"/>
          </a:xfrm>
          <a:prstGeom prst="rect">
            <a:avLst/>
          </a:pr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</a:t>
            </a:r>
            <a:r>
              <a:rPr lang="en-MY" dirty="0" err="1"/>
              <a:t>nsert</a:t>
            </a:r>
            <a:r>
              <a:rPr lang="en-MY" dirty="0"/>
              <a:t>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21719807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Mockup - Page Titl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DB41066C-5C2C-4794-8102-70BFABC2142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665032" y="1779685"/>
            <a:ext cx="1900800" cy="4136400"/>
          </a:xfrm>
          <a:prstGeom prst="rect">
            <a:avLst/>
          </a:pr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</a:t>
            </a:r>
            <a:r>
              <a:rPr lang="en-MY" dirty="0" err="1"/>
              <a:t>nsert</a:t>
            </a:r>
            <a:r>
              <a:rPr lang="en-MY" dirty="0"/>
              <a:t> your image here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586B0A44-C28F-4A11-8B5D-8E3838A0900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71728"/>
            <a:ext cx="10515600" cy="886732"/>
          </a:xfrm>
          <a:prstGeom prst="rect">
            <a:avLst/>
          </a:prstGeom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Insert your main title here</a:t>
            </a:r>
            <a:endParaRPr lang="en-MY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45C18F5C-6002-4930-B5D3-8193C946F9C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1051062"/>
            <a:ext cx="9144000" cy="4365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Insert your awesome subtitle here</a:t>
            </a:r>
            <a:endParaRPr lang="en-MY" dirty="0"/>
          </a:p>
        </p:txBody>
      </p:sp>
      <p:sp>
        <p:nvSpPr>
          <p:cNvPr id="7" name="Picture Placeholder 5">
            <a:extLst>
              <a:ext uri="{FF2B5EF4-FFF2-40B4-BE49-F238E27FC236}">
                <a16:creationId xmlns:a16="http://schemas.microsoft.com/office/drawing/2014/main" id="{7F2E118E-2583-47EF-903D-65DD9E42975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5145600" y="1779685"/>
            <a:ext cx="1900800" cy="4136400"/>
          </a:xfrm>
          <a:prstGeom prst="rect">
            <a:avLst/>
          </a:pr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</a:t>
            </a:r>
            <a:r>
              <a:rPr lang="en-MY" dirty="0" err="1"/>
              <a:t>nsert</a:t>
            </a:r>
            <a:r>
              <a:rPr lang="en-MY" dirty="0"/>
              <a:t> your image here</a:t>
            </a:r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97216045-2641-4344-B68B-E6E37D1D7AC7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7626168" y="1779685"/>
            <a:ext cx="1900800" cy="4136400"/>
          </a:xfrm>
          <a:prstGeom prst="rect">
            <a:avLst/>
          </a:pr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</a:t>
            </a:r>
            <a:r>
              <a:rPr lang="en-MY" dirty="0" err="1"/>
              <a:t>nsert</a:t>
            </a:r>
            <a:r>
              <a:rPr lang="en-MY" dirty="0"/>
              <a:t>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2304437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Mockup - 5.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5">
            <a:extLst>
              <a:ext uri="{FF2B5EF4-FFF2-40B4-BE49-F238E27FC236}">
                <a16:creationId xmlns:a16="http://schemas.microsoft.com/office/drawing/2014/main" id="{0D29D6E3-BF9D-44FC-B94A-FE34BFB57C7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4954968" y="1779685"/>
            <a:ext cx="1900800" cy="4136400"/>
          </a:xfrm>
          <a:prstGeom prst="rect">
            <a:avLst/>
          </a:pr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 sz="2400"/>
            </a:lvl1pPr>
          </a:lstStyle>
          <a:p>
            <a:r>
              <a:rPr lang="en-US" dirty="0"/>
              <a:t>I</a:t>
            </a:r>
            <a:r>
              <a:rPr lang="en-MY" dirty="0" err="1"/>
              <a:t>nsert</a:t>
            </a:r>
            <a:r>
              <a:rPr lang="en-MY" dirty="0"/>
              <a:t> your image here</a:t>
            </a:r>
          </a:p>
        </p:txBody>
      </p:sp>
      <p:sp>
        <p:nvSpPr>
          <p:cNvPr id="4" name="Picture Placeholder 5">
            <a:extLst>
              <a:ext uri="{FF2B5EF4-FFF2-40B4-BE49-F238E27FC236}">
                <a16:creationId xmlns:a16="http://schemas.microsoft.com/office/drawing/2014/main" id="{DCA142FF-9DE6-40DB-AD54-ECDEC83E2324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-2474400" y="1779685"/>
            <a:ext cx="1900800" cy="4136400"/>
          </a:xfrm>
          <a:prstGeom prst="rect">
            <a:avLst/>
          </a:pr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 sz="2400"/>
            </a:lvl1pPr>
          </a:lstStyle>
          <a:p>
            <a:r>
              <a:rPr lang="en-US" dirty="0"/>
              <a:t>I</a:t>
            </a:r>
            <a:r>
              <a:rPr lang="en-MY" dirty="0" err="1"/>
              <a:t>nsert</a:t>
            </a:r>
            <a:r>
              <a:rPr lang="en-MY" dirty="0"/>
              <a:t> your image here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E91330D2-75F1-4855-868C-BFD0C307B826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2482668" y="1779685"/>
            <a:ext cx="1900800" cy="4136400"/>
          </a:xfrm>
          <a:prstGeom prst="rect">
            <a:avLst/>
          </a:pr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 sz="2400"/>
            </a:lvl1pPr>
          </a:lstStyle>
          <a:p>
            <a:r>
              <a:rPr lang="en-US" dirty="0"/>
              <a:t>I</a:t>
            </a:r>
            <a:r>
              <a:rPr lang="en-MY" dirty="0" err="1"/>
              <a:t>nsert</a:t>
            </a:r>
            <a:r>
              <a:rPr lang="en-MY" dirty="0"/>
              <a:t>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174557645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Mockup - 5.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5">
            <a:extLst>
              <a:ext uri="{FF2B5EF4-FFF2-40B4-BE49-F238E27FC236}">
                <a16:creationId xmlns:a16="http://schemas.microsoft.com/office/drawing/2014/main" id="{15E1BC57-A422-442E-9A45-C3B86505EA8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4954968" y="1779685"/>
            <a:ext cx="1900800" cy="4136400"/>
          </a:xfrm>
          <a:prstGeom prst="rect">
            <a:avLst/>
          </a:pr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 sz="2400"/>
            </a:lvl1pPr>
          </a:lstStyle>
          <a:p>
            <a:r>
              <a:rPr lang="en-US" dirty="0"/>
              <a:t>I</a:t>
            </a:r>
            <a:r>
              <a:rPr lang="en-MY" dirty="0" err="1"/>
              <a:t>nsert</a:t>
            </a:r>
            <a:r>
              <a:rPr lang="en-MY" dirty="0"/>
              <a:t> your image here</a:t>
            </a:r>
          </a:p>
        </p:txBody>
      </p:sp>
      <p:sp>
        <p:nvSpPr>
          <p:cNvPr id="7" name="Picture Placeholder 5">
            <a:extLst>
              <a:ext uri="{FF2B5EF4-FFF2-40B4-BE49-F238E27FC236}">
                <a16:creationId xmlns:a16="http://schemas.microsoft.com/office/drawing/2014/main" id="{ABC43775-2615-4373-BF08-E72F4BC0BEB0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2482668" y="1779685"/>
            <a:ext cx="1900800" cy="4136400"/>
          </a:xfrm>
          <a:prstGeom prst="rect">
            <a:avLst/>
          </a:pr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 sz="2400"/>
            </a:lvl1pPr>
          </a:lstStyle>
          <a:p>
            <a:r>
              <a:rPr lang="en-US" dirty="0"/>
              <a:t>I</a:t>
            </a:r>
            <a:r>
              <a:rPr lang="en-MY" dirty="0" err="1"/>
              <a:t>nsert</a:t>
            </a:r>
            <a:r>
              <a:rPr lang="en-MY" dirty="0"/>
              <a:t> your image here</a:t>
            </a:r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67FDD856-D0CB-4A6C-9C74-7B87BF796E0C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2788718" y="1779685"/>
            <a:ext cx="1900800" cy="4136400"/>
          </a:xfrm>
          <a:prstGeom prst="rect">
            <a:avLst/>
          </a:pr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 sz="2400"/>
            </a:lvl1pPr>
          </a:lstStyle>
          <a:p>
            <a:r>
              <a:rPr lang="en-US" dirty="0"/>
              <a:t>I</a:t>
            </a:r>
            <a:r>
              <a:rPr lang="en-MY" dirty="0" err="1"/>
              <a:t>nsert</a:t>
            </a:r>
            <a:r>
              <a:rPr lang="en-MY" dirty="0"/>
              <a:t>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404735061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Mockup - 5.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90D42CE-21D7-46F7-A4E6-43081B64FDC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482668" y="1779685"/>
            <a:ext cx="1900800" cy="4136400"/>
          </a:xfrm>
          <a:prstGeom prst="rect">
            <a:avLst/>
          </a:pr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 sz="2400"/>
            </a:lvl1pPr>
          </a:lstStyle>
          <a:p>
            <a:r>
              <a:rPr lang="en-US" dirty="0"/>
              <a:t>I</a:t>
            </a:r>
            <a:r>
              <a:rPr lang="en-MY" dirty="0" err="1"/>
              <a:t>nsert</a:t>
            </a:r>
            <a:r>
              <a:rPr lang="en-MY" dirty="0"/>
              <a:t> your image here</a:t>
            </a:r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8CE3B082-8160-40B0-B3D4-F103A2E6EC92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12754686" y="1779685"/>
            <a:ext cx="1900800" cy="4136400"/>
          </a:xfrm>
          <a:prstGeom prst="rect">
            <a:avLst/>
          </a:pr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 sz="2400"/>
            </a:lvl1pPr>
          </a:lstStyle>
          <a:p>
            <a:r>
              <a:rPr lang="en-US" dirty="0"/>
              <a:t>I</a:t>
            </a:r>
            <a:r>
              <a:rPr lang="en-MY" dirty="0" err="1"/>
              <a:t>nsert</a:t>
            </a:r>
            <a:r>
              <a:rPr lang="en-MY" dirty="0"/>
              <a:t> your image here</a:t>
            </a:r>
          </a:p>
        </p:txBody>
      </p:sp>
      <p:sp>
        <p:nvSpPr>
          <p:cNvPr id="10" name="Picture Placeholder 5">
            <a:extLst>
              <a:ext uri="{FF2B5EF4-FFF2-40B4-BE49-F238E27FC236}">
                <a16:creationId xmlns:a16="http://schemas.microsoft.com/office/drawing/2014/main" id="{0955B990-90AC-4D32-9646-D9BAAD64C8A3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5017568" y="1779685"/>
            <a:ext cx="1900800" cy="4136400"/>
          </a:xfrm>
          <a:prstGeom prst="rect">
            <a:avLst/>
          </a:pr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 sz="2400"/>
            </a:lvl1pPr>
          </a:lstStyle>
          <a:p>
            <a:r>
              <a:rPr lang="en-US" dirty="0"/>
              <a:t>I</a:t>
            </a:r>
            <a:r>
              <a:rPr lang="en-MY" dirty="0" err="1"/>
              <a:t>nsert</a:t>
            </a:r>
            <a:r>
              <a:rPr lang="en-MY" dirty="0"/>
              <a:t>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170243269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Mockup - Page Titl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DB41066C-5C2C-4794-8102-70BFABC2142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524000" y="1779685"/>
            <a:ext cx="1900800" cy="4136400"/>
          </a:xfrm>
          <a:prstGeom prst="rect">
            <a:avLst/>
          </a:pr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</a:t>
            </a:r>
            <a:r>
              <a:rPr lang="en-MY" dirty="0" err="1"/>
              <a:t>nsert</a:t>
            </a:r>
            <a:r>
              <a:rPr lang="en-MY" dirty="0"/>
              <a:t> your image here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586B0A44-C28F-4A11-8B5D-8E3838A0900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71728"/>
            <a:ext cx="10515600" cy="886732"/>
          </a:xfrm>
          <a:prstGeom prst="rect">
            <a:avLst/>
          </a:prstGeom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Insert your main title here</a:t>
            </a:r>
            <a:endParaRPr lang="en-MY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45C18F5C-6002-4930-B5D3-8193C946F9C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1051062"/>
            <a:ext cx="9144000" cy="4365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Insert your awesome subtitle here</a:t>
            </a:r>
            <a:endParaRPr lang="en-MY" dirty="0"/>
          </a:p>
        </p:txBody>
      </p:sp>
      <p:sp>
        <p:nvSpPr>
          <p:cNvPr id="7" name="Picture Placeholder 5">
            <a:extLst>
              <a:ext uri="{FF2B5EF4-FFF2-40B4-BE49-F238E27FC236}">
                <a16:creationId xmlns:a16="http://schemas.microsoft.com/office/drawing/2014/main" id="{7F2E118E-2583-47EF-903D-65DD9E42975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928368" y="1779685"/>
            <a:ext cx="1900800" cy="4136400"/>
          </a:xfrm>
          <a:prstGeom prst="rect">
            <a:avLst/>
          </a:pr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</a:t>
            </a:r>
            <a:r>
              <a:rPr lang="en-MY" dirty="0" err="1"/>
              <a:t>nsert</a:t>
            </a:r>
            <a:r>
              <a:rPr lang="en-MY" dirty="0"/>
              <a:t> your image here</a:t>
            </a:r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97216045-2641-4344-B68B-E6E37D1D7AC7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332736" y="1779685"/>
            <a:ext cx="1900800" cy="4136400"/>
          </a:xfrm>
          <a:prstGeom prst="rect">
            <a:avLst/>
          </a:pr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</a:t>
            </a:r>
            <a:r>
              <a:rPr lang="en-MY" dirty="0" err="1"/>
              <a:t>nsert</a:t>
            </a:r>
            <a:r>
              <a:rPr lang="en-MY" dirty="0"/>
              <a:t> your image here</a:t>
            </a:r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79A91F3C-9111-4296-A6C1-542F2B1DBF3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737104" y="1779685"/>
            <a:ext cx="1900800" cy="4136400"/>
          </a:xfrm>
          <a:prstGeom prst="rect">
            <a:avLst/>
          </a:pr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</a:t>
            </a:r>
            <a:r>
              <a:rPr lang="en-MY" dirty="0" err="1"/>
              <a:t>nsert</a:t>
            </a:r>
            <a:r>
              <a:rPr lang="en-MY" dirty="0"/>
              <a:t>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3299497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Mockup - Page Titl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86B0A44-C28F-4A11-8B5D-8E3838A0900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71728"/>
            <a:ext cx="10515600" cy="886732"/>
          </a:xfrm>
          <a:prstGeom prst="rect">
            <a:avLst/>
          </a:prstGeom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Insert your main title here</a:t>
            </a:r>
            <a:endParaRPr lang="en-MY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45C18F5C-6002-4930-B5D3-8193C946F9C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1051062"/>
            <a:ext cx="9144000" cy="4365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Insert your awesome subtitle here</a:t>
            </a:r>
            <a:endParaRPr lang="en-MY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455272EB-9AD0-4A84-910C-E8810AA5EC8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8348683" y="2538000"/>
            <a:ext cx="2236314" cy="5076000"/>
          </a:xfrm>
          <a:prstGeom prst="rect">
            <a:avLst/>
          </a:pr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  <a:scene3d>
            <a:camera prst="orthographicFront">
              <a:rot lat="2400000" lon="2400000" rev="3600000"/>
            </a:camera>
            <a:lightRig rig="threePt" dir="t"/>
          </a:scene3d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MY" dirty="0"/>
              <a:t>Insert your image here</a:t>
            </a:r>
          </a:p>
        </p:txBody>
      </p:sp>
      <p:sp>
        <p:nvSpPr>
          <p:cNvPr id="11" name="Picture Placeholder 5">
            <a:extLst>
              <a:ext uri="{FF2B5EF4-FFF2-40B4-BE49-F238E27FC236}">
                <a16:creationId xmlns:a16="http://schemas.microsoft.com/office/drawing/2014/main" id="{6615F89F-91FA-492A-A3AB-E355BA40A9C1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096000" y="3800042"/>
            <a:ext cx="2333625" cy="5076000"/>
          </a:xfrm>
          <a:prstGeom prst="rect">
            <a:avLst/>
          </a:pr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  <a:scene3d>
            <a:camera prst="orthographicFront">
              <a:rot lat="2400000" lon="2400000" rev="3600000"/>
            </a:camera>
            <a:lightRig rig="threePt" dir="t"/>
          </a:scene3d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MY" dirty="0"/>
              <a:t>Insert your image here</a:t>
            </a:r>
          </a:p>
        </p:txBody>
      </p:sp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5CE6F6C4-7A8D-4782-87D9-F167ADC6CAD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2406540" y="0"/>
            <a:ext cx="2333625" cy="5076000"/>
          </a:xfrm>
          <a:prstGeom prst="rect">
            <a:avLst/>
          </a:pr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  <a:scene3d>
            <a:camera prst="orthographicFront">
              <a:rot lat="2400000" lon="2400000" rev="3600000"/>
            </a:camera>
            <a:lightRig rig="threePt" dir="t"/>
          </a:scene3d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MY" dirty="0"/>
              <a:t>Insert your image here</a:t>
            </a:r>
          </a:p>
        </p:txBody>
      </p:sp>
      <p:sp>
        <p:nvSpPr>
          <p:cNvPr id="13" name="Picture Placeholder 5">
            <a:extLst>
              <a:ext uri="{FF2B5EF4-FFF2-40B4-BE49-F238E27FC236}">
                <a16:creationId xmlns:a16="http://schemas.microsoft.com/office/drawing/2014/main" id="{90B573A9-6AC7-4E86-91C9-A96E93EE1823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0251168" y="1262042"/>
            <a:ext cx="2333625" cy="5076000"/>
          </a:xfrm>
          <a:prstGeom prst="rect">
            <a:avLst/>
          </a:pr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  <a:scene3d>
            <a:camera prst="orthographicFront">
              <a:rot lat="2400000" lon="2400000" rev="3600000"/>
            </a:camera>
            <a:lightRig rig="threePt" dir="t"/>
          </a:scene3d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MY" dirty="0"/>
              <a:t>Insert your image here</a:t>
            </a:r>
          </a:p>
        </p:txBody>
      </p:sp>
      <p:sp>
        <p:nvSpPr>
          <p:cNvPr id="14" name="Picture Placeholder 5">
            <a:extLst>
              <a:ext uri="{FF2B5EF4-FFF2-40B4-BE49-F238E27FC236}">
                <a16:creationId xmlns:a16="http://schemas.microsoft.com/office/drawing/2014/main" id="{E68935B2-2E8D-44BD-868E-6F240EC589F7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3940628" y="5076000"/>
            <a:ext cx="2333625" cy="5076000"/>
          </a:xfrm>
          <a:prstGeom prst="rect">
            <a:avLst/>
          </a:pr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  <a:scene3d>
            <a:camera prst="orthographicFront">
              <a:rot lat="2400000" lon="2400000" rev="3600000"/>
            </a:camera>
            <a:lightRig rig="threePt" dir="t"/>
          </a:scene3d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MY" dirty="0"/>
              <a:t>Insert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876044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  <p:bldP spid="12" grpId="0" animBg="1"/>
      <p:bldP spid="13" grpId="0" animBg="1"/>
      <p:bldP spid="14" grpId="0" animBg="1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8FB51009-964A-4B73-BA49-5F305CC0929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MY" dirty="0"/>
              <a:t>	Insert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174031707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Mockup - Page Titl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86B0A44-C28F-4A11-8B5D-8E3838A0900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71728"/>
            <a:ext cx="10515600" cy="886732"/>
          </a:xfrm>
          <a:prstGeom prst="rect">
            <a:avLst/>
          </a:prstGeom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Insert your main title here</a:t>
            </a:r>
            <a:endParaRPr lang="en-MY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45C18F5C-6002-4930-B5D3-8193C946F9C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1051062"/>
            <a:ext cx="9144000" cy="4365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Insert your awesome subtitle here</a:t>
            </a:r>
            <a:endParaRPr lang="en-MY" dirty="0"/>
          </a:p>
        </p:txBody>
      </p:sp>
      <p:sp>
        <p:nvSpPr>
          <p:cNvPr id="17" name="Picture Placeholder 4">
            <a:extLst>
              <a:ext uri="{FF2B5EF4-FFF2-40B4-BE49-F238E27FC236}">
                <a16:creationId xmlns:a16="http://schemas.microsoft.com/office/drawing/2014/main" id="{8CD1EA07-F28B-4EE2-975A-12EE7F6D65FA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2449433" y="1591921"/>
            <a:ext cx="2332800" cy="5076000"/>
          </a:xfrm>
          <a:prstGeom prst="rect">
            <a:avLst/>
          </a:pr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  <a:scene3d>
            <a:camera prst="orthographicFront">
              <a:rot lat="2400000" lon="2400000" rev="3600000"/>
            </a:camera>
            <a:lightRig rig="threePt" dir="t"/>
          </a:scene3d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your image here</a:t>
            </a:r>
            <a:endParaRPr lang="en-MY" dirty="0"/>
          </a:p>
        </p:txBody>
      </p:sp>
      <p:sp>
        <p:nvSpPr>
          <p:cNvPr id="16" name="Picture Placeholder 4">
            <a:extLst>
              <a:ext uri="{FF2B5EF4-FFF2-40B4-BE49-F238E27FC236}">
                <a16:creationId xmlns:a16="http://schemas.microsoft.com/office/drawing/2014/main" id="{EFD34083-A636-4253-921C-02F582867274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912680" y="1591921"/>
            <a:ext cx="2332800" cy="5076000"/>
          </a:xfrm>
          <a:prstGeom prst="rect">
            <a:avLst/>
          </a:pr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  <a:scene3d>
            <a:camera prst="orthographicFront">
              <a:rot lat="2400000" lon="2400000" rev="3600000"/>
            </a:camera>
            <a:lightRig rig="threePt" dir="t"/>
          </a:scene3d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your image here</a:t>
            </a:r>
            <a:endParaRPr lang="en-MY" dirty="0"/>
          </a:p>
        </p:txBody>
      </p:sp>
      <p:sp>
        <p:nvSpPr>
          <p:cNvPr id="18" name="Picture Placeholder 4">
            <a:extLst>
              <a:ext uri="{FF2B5EF4-FFF2-40B4-BE49-F238E27FC236}">
                <a16:creationId xmlns:a16="http://schemas.microsoft.com/office/drawing/2014/main" id="{B80F77AA-C97D-495F-81EA-259B6732668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2114498" y="-115936"/>
            <a:ext cx="2332800" cy="5076000"/>
          </a:xfrm>
          <a:prstGeom prst="rect">
            <a:avLst/>
          </a:pr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  <a:scene3d>
            <a:camera prst="isometricLeftDown">
              <a:rot lat="2400000" lon="2400000" rev="3600000"/>
            </a:camera>
            <a:lightRig rig="threePt" dir="t"/>
          </a:scene3d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your image here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767394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6" grpId="0" animBg="1"/>
      <p:bldP spid="18" grpId="0" animBg="1"/>
    </p:bld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Mockup - Page Titl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86B0A44-C28F-4A11-8B5D-8E3838A0900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71728"/>
            <a:ext cx="10515600" cy="886732"/>
          </a:xfrm>
          <a:prstGeom prst="rect">
            <a:avLst/>
          </a:prstGeom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Insert your main title here</a:t>
            </a:r>
            <a:endParaRPr lang="en-MY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45C18F5C-6002-4930-B5D3-8193C946F9C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1051062"/>
            <a:ext cx="9144000" cy="4365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Insert your awesome subtitle here</a:t>
            </a:r>
            <a:endParaRPr lang="en-MY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CDC30AC0-F60B-48F3-AF96-3C76B04353F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424573" y="1937794"/>
            <a:ext cx="4928400" cy="2782800"/>
          </a:xfrm>
          <a:prstGeom prst="rect">
            <a:avLst/>
          </a:pr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Insert your image here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383902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Mockup - 10.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0F20B31-E928-4527-A463-5E89188AFBE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2137635" y="3180136"/>
            <a:ext cx="7954368" cy="4491400"/>
          </a:xfrm>
          <a:prstGeom prst="rect">
            <a:avLst/>
          </a:pr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Insert your image here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40759211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Mockup - P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86B0A44-C28F-4A11-8B5D-8E3838A0900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71728"/>
            <a:ext cx="10515600" cy="886732"/>
          </a:xfrm>
          <a:prstGeom prst="rect">
            <a:avLst/>
          </a:prstGeom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Insert your main title here</a:t>
            </a:r>
            <a:endParaRPr lang="en-MY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45C18F5C-6002-4930-B5D3-8193C946F9C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1051062"/>
            <a:ext cx="9144000" cy="4365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Insert your awesome subtitle here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75500626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- Image right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5285F1E1-418A-4F38-BDF5-3FFD16E0C3D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8124000" y="0"/>
            <a:ext cx="4068000" cy="6858000"/>
          </a:xfrm>
          <a:prstGeom prst="rect">
            <a:avLst/>
          </a:pr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MY" dirty="0"/>
              <a:t>Insert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111824185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- Image right B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5">
            <a:extLst>
              <a:ext uri="{FF2B5EF4-FFF2-40B4-BE49-F238E27FC236}">
                <a16:creationId xmlns:a16="http://schemas.microsoft.com/office/drawing/2014/main" id="{EA001B6B-61E7-449B-995B-5BB71D1D3412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068000" y="0"/>
            <a:ext cx="8124000" cy="6858000"/>
          </a:xfrm>
          <a:prstGeom prst="rect">
            <a:avLst/>
          </a:pr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MY" dirty="0"/>
              <a:t>Insert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424883752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- Landscap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5">
            <a:extLst>
              <a:ext uri="{FF2B5EF4-FFF2-40B4-BE49-F238E27FC236}">
                <a16:creationId xmlns:a16="http://schemas.microsoft.com/office/drawing/2014/main" id="{58C30A5B-9ABD-4A54-A8B8-FBEAAD0C9D49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192000" cy="4572000"/>
          </a:xfrm>
          <a:prstGeom prst="rect">
            <a:avLst/>
          </a:pr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MY" dirty="0"/>
              <a:t>Insert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210234171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dient -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5">
            <a:extLst>
              <a:ext uri="{FF2B5EF4-FFF2-40B4-BE49-F238E27FC236}">
                <a16:creationId xmlns:a16="http://schemas.microsoft.com/office/drawing/2014/main" id="{58C30A5B-9ABD-4A54-A8B8-FBEAAD0C9D49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MY" dirty="0"/>
              <a:t>Insert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416009091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ic Paragraph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DF071F2C-7A73-45F5-A9A4-65C7C6F73B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71728"/>
            <a:ext cx="10515600" cy="886732"/>
          </a:xfrm>
          <a:prstGeom prst="rect">
            <a:avLst/>
          </a:prstGeom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Insert your main title here</a:t>
            </a:r>
            <a:endParaRPr lang="en-MY" dirty="0"/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140C2DD2-CCDF-4E20-BAE0-355D6473E54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1051062"/>
            <a:ext cx="9144000" cy="4365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Insert your awesome subtitle here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2111898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Page with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4">
            <a:extLst>
              <a:ext uri="{FF2B5EF4-FFF2-40B4-BE49-F238E27FC236}">
                <a16:creationId xmlns:a16="http://schemas.microsoft.com/office/drawing/2014/main" id="{09E1089C-DA26-4567-80E3-FC02DE8DC887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8199164" y="1038253"/>
            <a:ext cx="1581444" cy="1650542"/>
          </a:xfrm>
          <a:prstGeom prst="ellipse">
            <a:avLst/>
          </a:pr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lang="en-US" sz="1000" dirty="0"/>
            </a:lvl1pPr>
          </a:lstStyle>
          <a:p>
            <a:r>
              <a:rPr lang="en-US" dirty="0"/>
              <a:t>Insert your image here</a:t>
            </a:r>
          </a:p>
        </p:txBody>
      </p:sp>
      <p:sp>
        <p:nvSpPr>
          <p:cNvPr id="18" name="Picture Placeholder 14">
            <a:extLst>
              <a:ext uri="{FF2B5EF4-FFF2-40B4-BE49-F238E27FC236}">
                <a16:creationId xmlns:a16="http://schemas.microsoft.com/office/drawing/2014/main" id="{D308920F-1571-4BFA-8936-87C3E7108F3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750438" y="3084471"/>
            <a:ext cx="4127410" cy="4127002"/>
          </a:xfrm>
          <a:prstGeom prst="ellipse">
            <a:avLst/>
          </a:pr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  <a:effectLst>
            <a:softEdge rad="127000"/>
          </a:effectLst>
        </p:spPr>
        <p:txBody>
          <a:bodyPr anchor="ctr"/>
          <a:lstStyle>
            <a:lvl1pPr algn="ctr">
              <a:buNone/>
              <a:defRPr lang="en-US" sz="1400" dirty="0"/>
            </a:lvl1pPr>
          </a:lstStyle>
          <a:p>
            <a:r>
              <a:rPr lang="en-US" dirty="0"/>
              <a:t>Insert your image here</a:t>
            </a:r>
          </a:p>
        </p:txBody>
      </p:sp>
      <p:sp>
        <p:nvSpPr>
          <p:cNvPr id="20" name="Picture Placeholder 14">
            <a:extLst>
              <a:ext uri="{FF2B5EF4-FFF2-40B4-BE49-F238E27FC236}">
                <a16:creationId xmlns:a16="http://schemas.microsoft.com/office/drawing/2014/main" id="{34212EE7-C5F0-498F-BF8A-EB115A480E7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587240" y="5266481"/>
            <a:ext cx="3017520" cy="3017520"/>
          </a:xfrm>
          <a:prstGeom prst="ellipse">
            <a:avLst/>
          </a:pr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  <a:effectLst>
            <a:softEdge rad="31750"/>
          </a:effectLst>
        </p:spPr>
        <p:txBody>
          <a:bodyPr anchor="ctr"/>
          <a:lstStyle>
            <a:lvl1pPr algn="ctr">
              <a:buNone/>
              <a:defRPr lang="en-US" sz="900" dirty="0"/>
            </a:lvl1pPr>
          </a:lstStyle>
          <a:p>
            <a:endParaRPr lang="en-US" dirty="0"/>
          </a:p>
        </p:txBody>
      </p:sp>
      <p:sp>
        <p:nvSpPr>
          <p:cNvPr id="19" name="Picture Placeholder 14">
            <a:extLst>
              <a:ext uri="{FF2B5EF4-FFF2-40B4-BE49-F238E27FC236}">
                <a16:creationId xmlns:a16="http://schemas.microsoft.com/office/drawing/2014/main" id="{2576C70C-F0B4-4643-9156-5D60A30A9FF5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698587" y="4572001"/>
            <a:ext cx="798488" cy="833376"/>
          </a:xfrm>
          <a:prstGeom prst="ellipse">
            <a:avLst/>
          </a:pr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  <a:effectLst>
            <a:softEdge rad="12700"/>
          </a:effectLst>
        </p:spPr>
        <p:txBody>
          <a:bodyPr anchor="ctr"/>
          <a:lstStyle>
            <a:lvl1pPr algn="ctr">
              <a:buNone/>
              <a:defRPr lang="en-US" sz="800" dirty="0"/>
            </a:lvl1pPr>
          </a:lstStyle>
          <a:p>
            <a:r>
              <a:rPr lang="en-US" dirty="0"/>
              <a:t>image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FDF1C4E8-111B-43EC-9F80-56359575A31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307503" y="132178"/>
            <a:ext cx="2468446" cy="2468880"/>
          </a:xfrm>
          <a:prstGeom prst="ellipse">
            <a:avLst/>
          </a:pr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  <a:effectLst>
            <a:softEdge rad="31750"/>
          </a:effectLst>
        </p:spPr>
        <p:txBody>
          <a:bodyPr anchor="ctr"/>
          <a:lstStyle>
            <a:lvl1pPr algn="ctr">
              <a:buNone/>
              <a:defRPr lang="en-US" sz="900" dirty="0"/>
            </a:lvl1pPr>
          </a:lstStyle>
          <a:p>
            <a:r>
              <a:rPr lang="en-US" dirty="0"/>
              <a:t>Insert your image here</a:t>
            </a:r>
          </a:p>
        </p:txBody>
      </p:sp>
      <p:sp>
        <p:nvSpPr>
          <p:cNvPr id="17" name="Picture Placeholder 14">
            <a:extLst>
              <a:ext uri="{FF2B5EF4-FFF2-40B4-BE49-F238E27FC236}">
                <a16:creationId xmlns:a16="http://schemas.microsoft.com/office/drawing/2014/main" id="{5AACFAFF-6652-4B72-9E5F-407C35BA97D8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571352" y="3136292"/>
            <a:ext cx="2011680" cy="2011680"/>
          </a:xfrm>
          <a:prstGeom prst="ellipse">
            <a:avLst/>
          </a:pr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lang="en-US" sz="1400" dirty="0"/>
            </a:lvl1pPr>
          </a:lstStyle>
          <a:p>
            <a:r>
              <a:rPr lang="en-US" dirty="0"/>
              <a:t>Insert your image here</a:t>
            </a:r>
          </a:p>
        </p:txBody>
      </p:sp>
      <p:sp>
        <p:nvSpPr>
          <p:cNvPr id="21" name="Picture Placeholder 14">
            <a:extLst>
              <a:ext uri="{FF2B5EF4-FFF2-40B4-BE49-F238E27FC236}">
                <a16:creationId xmlns:a16="http://schemas.microsoft.com/office/drawing/2014/main" id="{9D6ED562-01CE-46BE-834B-7F5B1A54B28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096000" y="1637001"/>
            <a:ext cx="641684" cy="669720"/>
          </a:xfrm>
          <a:prstGeom prst="ellipse">
            <a:avLst/>
          </a:pr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  <a:effectLst>
            <a:softEdge rad="31750"/>
          </a:effectLst>
        </p:spPr>
        <p:txBody>
          <a:bodyPr anchor="ctr"/>
          <a:lstStyle>
            <a:lvl1pPr algn="ctr">
              <a:buNone/>
              <a:defRPr lang="en-US" sz="700" dirty="0"/>
            </a:lvl1pPr>
          </a:lstStyle>
          <a:p>
            <a:r>
              <a:rPr lang="en-US" dirty="0"/>
              <a:t>image</a:t>
            </a:r>
          </a:p>
        </p:txBody>
      </p:sp>
      <p:sp>
        <p:nvSpPr>
          <p:cNvPr id="22" name="Picture Placeholder 14">
            <a:extLst>
              <a:ext uri="{FF2B5EF4-FFF2-40B4-BE49-F238E27FC236}">
                <a16:creationId xmlns:a16="http://schemas.microsoft.com/office/drawing/2014/main" id="{BB382753-1A75-400D-BAD8-40ED8917F6C0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204339" y="1302141"/>
            <a:ext cx="641684" cy="669720"/>
          </a:xfrm>
          <a:prstGeom prst="ellipse">
            <a:avLst/>
          </a:pr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  <a:effectLst>
            <a:softEdge rad="63500"/>
          </a:effectLst>
        </p:spPr>
        <p:txBody>
          <a:bodyPr anchor="ctr"/>
          <a:lstStyle>
            <a:lvl1pPr algn="ctr">
              <a:buNone/>
              <a:defRPr lang="en-US" sz="500" dirty="0"/>
            </a:lvl1pPr>
          </a:lstStyle>
          <a:p>
            <a:r>
              <a:rPr lang="en-US" dirty="0"/>
              <a:t>image</a:t>
            </a:r>
          </a:p>
        </p:txBody>
      </p:sp>
    </p:spTree>
    <p:extLst>
      <p:ext uri="{BB962C8B-B14F-4D97-AF65-F5344CB8AC3E}">
        <p14:creationId xmlns:p14="http://schemas.microsoft.com/office/powerpoint/2010/main" val="877299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" presetClass="emph" presetSubtype="0" repeatCount="indefinite" accel="50000" decel="50000" autoRev="1" fill="hold" grpId="1" nodeType="withEffect">
                                  <p:stCondLst>
                                    <p:cond delay="1200"/>
                                  </p:stCondLst>
                                  <p:childTnLst>
                                    <p:animScale>
                                      <p:cBhvr>
                                        <p:cTn id="10" dur="3000" fill="hold"/>
                                        <p:tgtEl>
                                          <p:spTgt spid="1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" presetClass="entr" presetSubtype="4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6" presetClass="emph" presetSubtype="0" repeatCount="indefinite" accel="50000" decel="50000" autoRev="1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Scale>
                                      <p:cBhvr>
                                        <p:cTn id="16" dur="3000" fill="hold"/>
                                        <p:tgtEl>
                                          <p:spTgt spid="2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6" presetClass="emph" presetSubtype="0" repeatCount="indefinite" accel="50000" decel="50000" autoRev="1" fill="hold" grpId="1" nodeType="withEffect">
                                  <p:stCondLst>
                                    <p:cond delay="1800"/>
                                  </p:stCondLst>
                                  <p:childTnLst>
                                    <p:animScale>
                                      <p:cBhvr>
                                        <p:cTn id="22" dur="3000" fill="hold"/>
                                        <p:tgtEl>
                                          <p:spTgt spid="2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2" presetClass="entr" presetSubtype="4" decel="10000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6" presetClass="emph" presetSubtype="0" repeatCount="indefinite" accel="50000" decel="50000" autoRev="1" fill="hold" grpId="1" nodeType="withEffect">
                                  <p:stCondLst>
                                    <p:cond delay="1200"/>
                                  </p:stCondLst>
                                  <p:childTnLst>
                                    <p:animScale>
                                      <p:cBhvr>
                                        <p:cTn id="28" dur="3000" fill="hold"/>
                                        <p:tgtEl>
                                          <p:spTgt spid="1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2" presetClass="entr" presetSubtype="1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6" presetClass="emph" presetSubtype="0" repeatCount="indefinite" accel="50000" decel="50000" autoRev="1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Scale>
                                      <p:cBhvr>
                                        <p:cTn id="34" dur="3000" fill="hold"/>
                                        <p:tgtEl>
                                          <p:spTgt spid="19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35" presetID="2" presetClass="entr" presetSubtype="1" decel="10000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6" presetClass="emph" presetSubtype="0" repeatCount="indefinite" accel="50000" decel="50000" autoRev="1" fill="hold" grpId="1" nodeType="withEffect">
                                  <p:stCondLst>
                                    <p:cond delay="1800"/>
                                  </p:stCondLst>
                                  <p:childTnLst>
                                    <p:animScale>
                                      <p:cBhvr>
                                        <p:cTn id="40" dur="3000" fill="hold"/>
                                        <p:tgtEl>
                                          <p:spTgt spid="21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41" presetID="2" presetClass="entr" presetSubtype="1" decel="10000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6" presetClass="emph" presetSubtype="0" repeatCount="indefinite" accel="50000" decel="50000" autoRev="1" fill="hold" grpId="1" nodeType="withEffect">
                                  <p:stCondLst>
                                    <p:cond delay="1200"/>
                                  </p:stCondLst>
                                  <p:childTnLst>
                                    <p:animScale>
                                      <p:cBhvr>
                                        <p:cTn id="46" dur="3000" fill="hold"/>
                                        <p:tgtEl>
                                          <p:spTgt spid="1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47" presetID="2" presetClass="entr" presetSubtype="1" decel="10000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6" presetClass="emph" presetSubtype="0" repeatCount="indefinite" accel="50000" decel="50000" autoRev="1" fill="hold" grpId="1" nodeType="withEffect">
                                  <p:stCondLst>
                                    <p:cond delay="1800"/>
                                  </p:stCondLst>
                                  <p:childTnLst>
                                    <p:animScale>
                                      <p:cBhvr>
                                        <p:cTn id="52" dur="3000" fill="hold"/>
                                        <p:tgtEl>
                                          <p:spTgt spid="1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18" grpId="0" animBg="1"/>
      <p:bldP spid="18" grpId="1" animBg="1"/>
      <p:bldP spid="20" grpId="0" animBg="1"/>
      <p:bldP spid="20" grpId="1" animBg="1"/>
      <p:bldP spid="19" grpId="0" animBg="1"/>
      <p:bldP spid="19" grpId="1" animBg="1"/>
      <p:bldP spid="15" grpId="0" animBg="1"/>
      <p:bldP spid="15" grpId="1" animBg="1"/>
      <p:bldP spid="17" grpId="0" animBg="1"/>
      <p:bldP spid="17" grpId="1" animBg="1"/>
      <p:bldP spid="21" grpId="0" animBg="1"/>
      <p:bldP spid="21" grpId="1" animBg="1"/>
      <p:bldP spid="22" grpId="0" animBg="1"/>
      <p:bldP spid="22" grpId="1" animBg="1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8FB51009-964A-4B73-BA49-5F305CC0929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MY" dirty="0"/>
              <a:t>	Insert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124721296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ubtitle Pag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C354DD9-F602-4634-B87C-29BB619D740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618351" y="1853232"/>
            <a:ext cx="3154680" cy="3154680"/>
          </a:xfrm>
          <a:prstGeom prst="ellipse">
            <a:avLst/>
          </a:pr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  <a:ln w="63500">
            <a:solidFill>
              <a:schemeClr val="bg2"/>
            </a:solidFill>
          </a:ln>
        </p:spPr>
        <p:txBody>
          <a:bodyPr anchor="ctr"/>
          <a:lstStyle>
            <a:lvl1pPr algn="ctr">
              <a:buNone/>
              <a:defRPr sz="2000"/>
            </a:lvl1pPr>
          </a:lstStyle>
          <a:p>
            <a:r>
              <a:rPr lang="en-US" dirty="0"/>
              <a:t>Insert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1672610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  <p15:guide id="3" pos="2016">
          <p15:clr>
            <a:srgbClr val="FBAE4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ingle Image 2 -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77FEE23-A1F6-4E29-A9EE-8DC9D944C1E4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1" y="0"/>
            <a:ext cx="5173883" cy="6858000"/>
          </a:xfrm>
          <a:prstGeom prst="rect">
            <a:avLst/>
          </a:pr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MY" dirty="0"/>
              <a:t>Insert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1290757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ingle Image 3 -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77FEE23-A1F6-4E29-A9EE-8DC9D944C1E4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2" y="0"/>
            <a:ext cx="4224758" cy="6858000"/>
          </a:xfrm>
          <a:prstGeom prst="rect">
            <a:avLst/>
          </a:pr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MY" dirty="0"/>
              <a:t>Insert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205542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rganization Char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icture Placeholder 8">
            <a:extLst>
              <a:ext uri="{FF2B5EF4-FFF2-40B4-BE49-F238E27FC236}">
                <a16:creationId xmlns:a16="http://schemas.microsoft.com/office/drawing/2014/main" id="{250317C6-C772-449B-9F9F-CE0F985FFB6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475480" y="264160"/>
            <a:ext cx="1078992" cy="1078992"/>
          </a:xfrm>
          <a:custGeom>
            <a:avLst/>
            <a:gdLst>
              <a:gd name="connsiteX0" fmla="*/ 1159555 w 2319110"/>
              <a:gd name="connsiteY0" fmla="*/ 0 h 2319110"/>
              <a:gd name="connsiteX1" fmla="*/ 2319110 w 2319110"/>
              <a:gd name="connsiteY1" fmla="*/ 1159555 h 2319110"/>
              <a:gd name="connsiteX2" fmla="*/ 1159555 w 2319110"/>
              <a:gd name="connsiteY2" fmla="*/ 2319110 h 2319110"/>
              <a:gd name="connsiteX3" fmla="*/ 0 w 2319110"/>
              <a:gd name="connsiteY3" fmla="*/ 1159555 h 2319110"/>
              <a:gd name="connsiteX4" fmla="*/ 1159555 w 2319110"/>
              <a:gd name="connsiteY4" fmla="*/ 0 h 2319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19110" h="2319110">
                <a:moveTo>
                  <a:pt x="1159555" y="0"/>
                </a:moveTo>
                <a:cubicBezTo>
                  <a:pt x="1799960" y="0"/>
                  <a:pt x="2319110" y="519150"/>
                  <a:pt x="2319110" y="1159555"/>
                </a:cubicBezTo>
                <a:cubicBezTo>
                  <a:pt x="2319110" y="1799960"/>
                  <a:pt x="1799960" y="2319110"/>
                  <a:pt x="1159555" y="2319110"/>
                </a:cubicBezTo>
                <a:cubicBezTo>
                  <a:pt x="519150" y="2319110"/>
                  <a:pt x="0" y="1799960"/>
                  <a:pt x="0" y="1159555"/>
                </a:cubicBezTo>
                <a:cubicBezTo>
                  <a:pt x="0" y="519150"/>
                  <a:pt x="519150" y="0"/>
                  <a:pt x="1159555" y="0"/>
                </a:cubicBezTo>
                <a:close/>
              </a:path>
            </a:pathLst>
          </a:cu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  <a:ln w="88900">
            <a:solidFill>
              <a:schemeClr val="accent1"/>
            </a:solidFill>
          </a:ln>
          <a:effectLst>
            <a:outerShdw blurRad="266700" algn="ctr" rotWithShape="0">
              <a:prstClr val="black">
                <a:alpha val="21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MY" dirty="0"/>
              <a:t>Image</a:t>
            </a:r>
          </a:p>
        </p:txBody>
      </p:sp>
      <p:sp>
        <p:nvSpPr>
          <p:cNvPr id="29" name="Picture Placeholder 8">
            <a:extLst>
              <a:ext uri="{FF2B5EF4-FFF2-40B4-BE49-F238E27FC236}">
                <a16:creationId xmlns:a16="http://schemas.microsoft.com/office/drawing/2014/main" id="{50FF9DA8-2939-47D5-859E-0ACC3CAD4E0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44728" y="2032000"/>
            <a:ext cx="1078992" cy="1078992"/>
          </a:xfrm>
          <a:custGeom>
            <a:avLst/>
            <a:gdLst>
              <a:gd name="connsiteX0" fmla="*/ 1159555 w 2319110"/>
              <a:gd name="connsiteY0" fmla="*/ 0 h 2319110"/>
              <a:gd name="connsiteX1" fmla="*/ 2319110 w 2319110"/>
              <a:gd name="connsiteY1" fmla="*/ 1159555 h 2319110"/>
              <a:gd name="connsiteX2" fmla="*/ 1159555 w 2319110"/>
              <a:gd name="connsiteY2" fmla="*/ 2319110 h 2319110"/>
              <a:gd name="connsiteX3" fmla="*/ 0 w 2319110"/>
              <a:gd name="connsiteY3" fmla="*/ 1159555 h 2319110"/>
              <a:gd name="connsiteX4" fmla="*/ 1159555 w 2319110"/>
              <a:gd name="connsiteY4" fmla="*/ 0 h 2319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19110" h="2319110">
                <a:moveTo>
                  <a:pt x="1159555" y="0"/>
                </a:moveTo>
                <a:cubicBezTo>
                  <a:pt x="1799960" y="0"/>
                  <a:pt x="2319110" y="519150"/>
                  <a:pt x="2319110" y="1159555"/>
                </a:cubicBezTo>
                <a:cubicBezTo>
                  <a:pt x="2319110" y="1799960"/>
                  <a:pt x="1799960" y="2319110"/>
                  <a:pt x="1159555" y="2319110"/>
                </a:cubicBezTo>
                <a:cubicBezTo>
                  <a:pt x="519150" y="2319110"/>
                  <a:pt x="0" y="1799960"/>
                  <a:pt x="0" y="1159555"/>
                </a:cubicBezTo>
                <a:cubicBezTo>
                  <a:pt x="0" y="519150"/>
                  <a:pt x="519150" y="0"/>
                  <a:pt x="1159555" y="0"/>
                </a:cubicBezTo>
                <a:close/>
              </a:path>
            </a:pathLst>
          </a:cu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  <a:ln w="88900">
            <a:solidFill>
              <a:schemeClr val="accent2"/>
            </a:solidFill>
          </a:ln>
          <a:effectLst>
            <a:outerShdw blurRad="266700" algn="ctr" rotWithShape="0">
              <a:prstClr val="black">
                <a:alpha val="21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MY" dirty="0"/>
              <a:t>Image</a:t>
            </a:r>
          </a:p>
        </p:txBody>
      </p:sp>
      <p:sp>
        <p:nvSpPr>
          <p:cNvPr id="30" name="Picture Placeholder 8">
            <a:extLst>
              <a:ext uri="{FF2B5EF4-FFF2-40B4-BE49-F238E27FC236}">
                <a16:creationId xmlns:a16="http://schemas.microsoft.com/office/drawing/2014/main" id="{4A85D495-D266-41F1-9A85-20780DF01514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480560" y="2029969"/>
            <a:ext cx="1078992" cy="1078992"/>
          </a:xfrm>
          <a:custGeom>
            <a:avLst/>
            <a:gdLst>
              <a:gd name="connsiteX0" fmla="*/ 1159555 w 2319110"/>
              <a:gd name="connsiteY0" fmla="*/ 0 h 2319110"/>
              <a:gd name="connsiteX1" fmla="*/ 2319110 w 2319110"/>
              <a:gd name="connsiteY1" fmla="*/ 1159555 h 2319110"/>
              <a:gd name="connsiteX2" fmla="*/ 1159555 w 2319110"/>
              <a:gd name="connsiteY2" fmla="*/ 2319110 h 2319110"/>
              <a:gd name="connsiteX3" fmla="*/ 0 w 2319110"/>
              <a:gd name="connsiteY3" fmla="*/ 1159555 h 2319110"/>
              <a:gd name="connsiteX4" fmla="*/ 1159555 w 2319110"/>
              <a:gd name="connsiteY4" fmla="*/ 0 h 2319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19110" h="2319110">
                <a:moveTo>
                  <a:pt x="1159555" y="0"/>
                </a:moveTo>
                <a:cubicBezTo>
                  <a:pt x="1799960" y="0"/>
                  <a:pt x="2319110" y="519150"/>
                  <a:pt x="2319110" y="1159555"/>
                </a:cubicBezTo>
                <a:cubicBezTo>
                  <a:pt x="2319110" y="1799960"/>
                  <a:pt x="1799960" y="2319110"/>
                  <a:pt x="1159555" y="2319110"/>
                </a:cubicBezTo>
                <a:cubicBezTo>
                  <a:pt x="519150" y="2319110"/>
                  <a:pt x="0" y="1799960"/>
                  <a:pt x="0" y="1159555"/>
                </a:cubicBezTo>
                <a:cubicBezTo>
                  <a:pt x="0" y="519150"/>
                  <a:pt x="519150" y="0"/>
                  <a:pt x="1159555" y="0"/>
                </a:cubicBezTo>
                <a:close/>
              </a:path>
            </a:pathLst>
          </a:cu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  <a:ln w="88900">
            <a:solidFill>
              <a:schemeClr val="accent2"/>
            </a:solidFill>
          </a:ln>
          <a:effectLst>
            <a:outerShdw blurRad="266700" algn="ctr" rotWithShape="0">
              <a:prstClr val="black">
                <a:alpha val="21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MY" dirty="0"/>
              <a:t>Image</a:t>
            </a:r>
          </a:p>
        </p:txBody>
      </p:sp>
      <p:sp>
        <p:nvSpPr>
          <p:cNvPr id="31" name="Picture Placeholder 8">
            <a:extLst>
              <a:ext uri="{FF2B5EF4-FFF2-40B4-BE49-F238E27FC236}">
                <a16:creationId xmlns:a16="http://schemas.microsoft.com/office/drawing/2014/main" id="{0246F8D1-6FCD-4631-821B-6C370F2743BC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216392" y="2027938"/>
            <a:ext cx="1078992" cy="1078992"/>
          </a:xfrm>
          <a:custGeom>
            <a:avLst/>
            <a:gdLst>
              <a:gd name="connsiteX0" fmla="*/ 1159555 w 2319110"/>
              <a:gd name="connsiteY0" fmla="*/ 0 h 2319110"/>
              <a:gd name="connsiteX1" fmla="*/ 2319110 w 2319110"/>
              <a:gd name="connsiteY1" fmla="*/ 1159555 h 2319110"/>
              <a:gd name="connsiteX2" fmla="*/ 1159555 w 2319110"/>
              <a:gd name="connsiteY2" fmla="*/ 2319110 h 2319110"/>
              <a:gd name="connsiteX3" fmla="*/ 0 w 2319110"/>
              <a:gd name="connsiteY3" fmla="*/ 1159555 h 2319110"/>
              <a:gd name="connsiteX4" fmla="*/ 1159555 w 2319110"/>
              <a:gd name="connsiteY4" fmla="*/ 0 h 2319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19110" h="2319110">
                <a:moveTo>
                  <a:pt x="1159555" y="0"/>
                </a:moveTo>
                <a:cubicBezTo>
                  <a:pt x="1799960" y="0"/>
                  <a:pt x="2319110" y="519150"/>
                  <a:pt x="2319110" y="1159555"/>
                </a:cubicBezTo>
                <a:cubicBezTo>
                  <a:pt x="2319110" y="1799960"/>
                  <a:pt x="1799960" y="2319110"/>
                  <a:pt x="1159555" y="2319110"/>
                </a:cubicBezTo>
                <a:cubicBezTo>
                  <a:pt x="519150" y="2319110"/>
                  <a:pt x="0" y="1799960"/>
                  <a:pt x="0" y="1159555"/>
                </a:cubicBezTo>
                <a:cubicBezTo>
                  <a:pt x="0" y="519150"/>
                  <a:pt x="519150" y="0"/>
                  <a:pt x="1159555" y="0"/>
                </a:cubicBezTo>
                <a:close/>
              </a:path>
            </a:pathLst>
          </a:cu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  <a:ln w="88900">
            <a:solidFill>
              <a:schemeClr val="accent2"/>
            </a:solidFill>
          </a:ln>
          <a:effectLst>
            <a:outerShdw blurRad="266700" algn="ctr" rotWithShape="0">
              <a:prstClr val="black">
                <a:alpha val="21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MY" dirty="0"/>
              <a:t>Image</a:t>
            </a:r>
          </a:p>
        </p:txBody>
      </p:sp>
      <p:sp>
        <p:nvSpPr>
          <p:cNvPr id="32" name="Picture Placeholder 8">
            <a:extLst>
              <a:ext uri="{FF2B5EF4-FFF2-40B4-BE49-F238E27FC236}">
                <a16:creationId xmlns:a16="http://schemas.microsoft.com/office/drawing/2014/main" id="{29323EEF-F059-4662-B4AA-C5B595CC0678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549400" y="3426969"/>
            <a:ext cx="822960" cy="822960"/>
          </a:xfrm>
          <a:custGeom>
            <a:avLst/>
            <a:gdLst>
              <a:gd name="connsiteX0" fmla="*/ 1159555 w 2319110"/>
              <a:gd name="connsiteY0" fmla="*/ 0 h 2319110"/>
              <a:gd name="connsiteX1" fmla="*/ 2319110 w 2319110"/>
              <a:gd name="connsiteY1" fmla="*/ 1159555 h 2319110"/>
              <a:gd name="connsiteX2" fmla="*/ 1159555 w 2319110"/>
              <a:gd name="connsiteY2" fmla="*/ 2319110 h 2319110"/>
              <a:gd name="connsiteX3" fmla="*/ 0 w 2319110"/>
              <a:gd name="connsiteY3" fmla="*/ 1159555 h 2319110"/>
              <a:gd name="connsiteX4" fmla="*/ 1159555 w 2319110"/>
              <a:gd name="connsiteY4" fmla="*/ 0 h 2319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19110" h="2319110">
                <a:moveTo>
                  <a:pt x="1159555" y="0"/>
                </a:moveTo>
                <a:cubicBezTo>
                  <a:pt x="1799960" y="0"/>
                  <a:pt x="2319110" y="519150"/>
                  <a:pt x="2319110" y="1159555"/>
                </a:cubicBezTo>
                <a:cubicBezTo>
                  <a:pt x="2319110" y="1799960"/>
                  <a:pt x="1799960" y="2319110"/>
                  <a:pt x="1159555" y="2319110"/>
                </a:cubicBezTo>
                <a:cubicBezTo>
                  <a:pt x="519150" y="2319110"/>
                  <a:pt x="0" y="1799960"/>
                  <a:pt x="0" y="1159555"/>
                </a:cubicBezTo>
                <a:cubicBezTo>
                  <a:pt x="0" y="519150"/>
                  <a:pt x="519150" y="0"/>
                  <a:pt x="1159555" y="0"/>
                </a:cubicBezTo>
                <a:close/>
              </a:path>
            </a:pathLst>
          </a:cu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  <a:ln w="88900">
            <a:solidFill>
              <a:schemeClr val="accent3"/>
            </a:solidFill>
          </a:ln>
          <a:effectLst>
            <a:outerShdw blurRad="266700" algn="ctr" rotWithShape="0">
              <a:prstClr val="black">
                <a:alpha val="21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MY" dirty="0"/>
              <a:t>Image</a:t>
            </a:r>
          </a:p>
        </p:txBody>
      </p:sp>
      <p:sp>
        <p:nvSpPr>
          <p:cNvPr id="33" name="Picture Placeholder 8">
            <a:extLst>
              <a:ext uri="{FF2B5EF4-FFF2-40B4-BE49-F238E27FC236}">
                <a16:creationId xmlns:a16="http://schemas.microsoft.com/office/drawing/2014/main" id="{06A90917-5119-49EF-AFD1-AF8E2644F4B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1549400" y="4571996"/>
            <a:ext cx="822960" cy="822960"/>
          </a:xfrm>
          <a:custGeom>
            <a:avLst/>
            <a:gdLst>
              <a:gd name="connsiteX0" fmla="*/ 1159555 w 2319110"/>
              <a:gd name="connsiteY0" fmla="*/ 0 h 2319110"/>
              <a:gd name="connsiteX1" fmla="*/ 2319110 w 2319110"/>
              <a:gd name="connsiteY1" fmla="*/ 1159555 h 2319110"/>
              <a:gd name="connsiteX2" fmla="*/ 1159555 w 2319110"/>
              <a:gd name="connsiteY2" fmla="*/ 2319110 h 2319110"/>
              <a:gd name="connsiteX3" fmla="*/ 0 w 2319110"/>
              <a:gd name="connsiteY3" fmla="*/ 1159555 h 2319110"/>
              <a:gd name="connsiteX4" fmla="*/ 1159555 w 2319110"/>
              <a:gd name="connsiteY4" fmla="*/ 0 h 2319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19110" h="2319110">
                <a:moveTo>
                  <a:pt x="1159555" y="0"/>
                </a:moveTo>
                <a:cubicBezTo>
                  <a:pt x="1799960" y="0"/>
                  <a:pt x="2319110" y="519150"/>
                  <a:pt x="2319110" y="1159555"/>
                </a:cubicBezTo>
                <a:cubicBezTo>
                  <a:pt x="2319110" y="1799960"/>
                  <a:pt x="1799960" y="2319110"/>
                  <a:pt x="1159555" y="2319110"/>
                </a:cubicBezTo>
                <a:cubicBezTo>
                  <a:pt x="519150" y="2319110"/>
                  <a:pt x="0" y="1799960"/>
                  <a:pt x="0" y="1159555"/>
                </a:cubicBezTo>
                <a:cubicBezTo>
                  <a:pt x="0" y="519150"/>
                  <a:pt x="519150" y="0"/>
                  <a:pt x="1159555" y="0"/>
                </a:cubicBezTo>
                <a:close/>
              </a:path>
            </a:pathLst>
          </a:cu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  <a:ln w="88900">
            <a:solidFill>
              <a:schemeClr val="accent3"/>
            </a:solidFill>
          </a:ln>
          <a:effectLst>
            <a:outerShdw blurRad="266700" algn="ctr" rotWithShape="0">
              <a:prstClr val="black">
                <a:alpha val="21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MY" dirty="0"/>
              <a:t>Image</a:t>
            </a:r>
          </a:p>
        </p:txBody>
      </p:sp>
      <p:sp>
        <p:nvSpPr>
          <p:cNvPr id="34" name="Picture Placeholder 8">
            <a:extLst>
              <a:ext uri="{FF2B5EF4-FFF2-40B4-BE49-F238E27FC236}">
                <a16:creationId xmlns:a16="http://schemas.microsoft.com/office/drawing/2014/main" id="{709EF0DF-BB8F-453F-B2F1-970DC543DE2C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1549400" y="5717023"/>
            <a:ext cx="822960" cy="822960"/>
          </a:xfrm>
          <a:custGeom>
            <a:avLst/>
            <a:gdLst>
              <a:gd name="connsiteX0" fmla="*/ 1159555 w 2319110"/>
              <a:gd name="connsiteY0" fmla="*/ 0 h 2319110"/>
              <a:gd name="connsiteX1" fmla="*/ 2319110 w 2319110"/>
              <a:gd name="connsiteY1" fmla="*/ 1159555 h 2319110"/>
              <a:gd name="connsiteX2" fmla="*/ 1159555 w 2319110"/>
              <a:gd name="connsiteY2" fmla="*/ 2319110 h 2319110"/>
              <a:gd name="connsiteX3" fmla="*/ 0 w 2319110"/>
              <a:gd name="connsiteY3" fmla="*/ 1159555 h 2319110"/>
              <a:gd name="connsiteX4" fmla="*/ 1159555 w 2319110"/>
              <a:gd name="connsiteY4" fmla="*/ 0 h 2319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19110" h="2319110">
                <a:moveTo>
                  <a:pt x="1159555" y="0"/>
                </a:moveTo>
                <a:cubicBezTo>
                  <a:pt x="1799960" y="0"/>
                  <a:pt x="2319110" y="519150"/>
                  <a:pt x="2319110" y="1159555"/>
                </a:cubicBezTo>
                <a:cubicBezTo>
                  <a:pt x="2319110" y="1799960"/>
                  <a:pt x="1799960" y="2319110"/>
                  <a:pt x="1159555" y="2319110"/>
                </a:cubicBezTo>
                <a:cubicBezTo>
                  <a:pt x="519150" y="2319110"/>
                  <a:pt x="0" y="1799960"/>
                  <a:pt x="0" y="1159555"/>
                </a:cubicBezTo>
                <a:cubicBezTo>
                  <a:pt x="0" y="519150"/>
                  <a:pt x="519150" y="0"/>
                  <a:pt x="1159555" y="0"/>
                </a:cubicBezTo>
                <a:close/>
              </a:path>
            </a:pathLst>
          </a:cu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  <a:ln w="88900">
            <a:solidFill>
              <a:schemeClr val="accent3"/>
            </a:solidFill>
          </a:ln>
          <a:effectLst>
            <a:outerShdw blurRad="266700" algn="ctr" rotWithShape="0">
              <a:prstClr val="black">
                <a:alpha val="21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MY" dirty="0"/>
              <a:t>Image</a:t>
            </a:r>
          </a:p>
        </p:txBody>
      </p:sp>
      <p:sp>
        <p:nvSpPr>
          <p:cNvPr id="35" name="Picture Placeholder 8">
            <a:extLst>
              <a:ext uri="{FF2B5EF4-FFF2-40B4-BE49-F238E27FC236}">
                <a16:creationId xmlns:a16="http://schemas.microsoft.com/office/drawing/2014/main" id="{8C4399B8-A079-445D-BC01-7B441E8B9D9B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274751" y="3424938"/>
            <a:ext cx="822960" cy="822960"/>
          </a:xfrm>
          <a:custGeom>
            <a:avLst/>
            <a:gdLst>
              <a:gd name="connsiteX0" fmla="*/ 1159555 w 2319110"/>
              <a:gd name="connsiteY0" fmla="*/ 0 h 2319110"/>
              <a:gd name="connsiteX1" fmla="*/ 2319110 w 2319110"/>
              <a:gd name="connsiteY1" fmla="*/ 1159555 h 2319110"/>
              <a:gd name="connsiteX2" fmla="*/ 1159555 w 2319110"/>
              <a:gd name="connsiteY2" fmla="*/ 2319110 h 2319110"/>
              <a:gd name="connsiteX3" fmla="*/ 0 w 2319110"/>
              <a:gd name="connsiteY3" fmla="*/ 1159555 h 2319110"/>
              <a:gd name="connsiteX4" fmla="*/ 1159555 w 2319110"/>
              <a:gd name="connsiteY4" fmla="*/ 0 h 2319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19110" h="2319110">
                <a:moveTo>
                  <a:pt x="1159555" y="0"/>
                </a:moveTo>
                <a:cubicBezTo>
                  <a:pt x="1799960" y="0"/>
                  <a:pt x="2319110" y="519150"/>
                  <a:pt x="2319110" y="1159555"/>
                </a:cubicBezTo>
                <a:cubicBezTo>
                  <a:pt x="2319110" y="1799960"/>
                  <a:pt x="1799960" y="2319110"/>
                  <a:pt x="1159555" y="2319110"/>
                </a:cubicBezTo>
                <a:cubicBezTo>
                  <a:pt x="519150" y="2319110"/>
                  <a:pt x="0" y="1799960"/>
                  <a:pt x="0" y="1159555"/>
                </a:cubicBezTo>
                <a:cubicBezTo>
                  <a:pt x="0" y="519150"/>
                  <a:pt x="519150" y="0"/>
                  <a:pt x="1159555" y="0"/>
                </a:cubicBezTo>
                <a:close/>
              </a:path>
            </a:pathLst>
          </a:cu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  <a:ln w="88900">
            <a:solidFill>
              <a:schemeClr val="accent3"/>
            </a:solidFill>
          </a:ln>
          <a:effectLst>
            <a:outerShdw blurRad="266700" algn="ctr" rotWithShape="0">
              <a:prstClr val="black">
                <a:alpha val="21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MY" dirty="0"/>
              <a:t>Image</a:t>
            </a:r>
          </a:p>
        </p:txBody>
      </p:sp>
      <p:sp>
        <p:nvSpPr>
          <p:cNvPr id="36" name="Picture Placeholder 8">
            <a:extLst>
              <a:ext uri="{FF2B5EF4-FFF2-40B4-BE49-F238E27FC236}">
                <a16:creationId xmlns:a16="http://schemas.microsoft.com/office/drawing/2014/main" id="{9D25FD18-84AF-432B-8167-EE17B21F7C8C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5274751" y="4569965"/>
            <a:ext cx="822960" cy="822960"/>
          </a:xfrm>
          <a:custGeom>
            <a:avLst/>
            <a:gdLst>
              <a:gd name="connsiteX0" fmla="*/ 1159555 w 2319110"/>
              <a:gd name="connsiteY0" fmla="*/ 0 h 2319110"/>
              <a:gd name="connsiteX1" fmla="*/ 2319110 w 2319110"/>
              <a:gd name="connsiteY1" fmla="*/ 1159555 h 2319110"/>
              <a:gd name="connsiteX2" fmla="*/ 1159555 w 2319110"/>
              <a:gd name="connsiteY2" fmla="*/ 2319110 h 2319110"/>
              <a:gd name="connsiteX3" fmla="*/ 0 w 2319110"/>
              <a:gd name="connsiteY3" fmla="*/ 1159555 h 2319110"/>
              <a:gd name="connsiteX4" fmla="*/ 1159555 w 2319110"/>
              <a:gd name="connsiteY4" fmla="*/ 0 h 2319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19110" h="2319110">
                <a:moveTo>
                  <a:pt x="1159555" y="0"/>
                </a:moveTo>
                <a:cubicBezTo>
                  <a:pt x="1799960" y="0"/>
                  <a:pt x="2319110" y="519150"/>
                  <a:pt x="2319110" y="1159555"/>
                </a:cubicBezTo>
                <a:cubicBezTo>
                  <a:pt x="2319110" y="1799960"/>
                  <a:pt x="1799960" y="2319110"/>
                  <a:pt x="1159555" y="2319110"/>
                </a:cubicBezTo>
                <a:cubicBezTo>
                  <a:pt x="519150" y="2319110"/>
                  <a:pt x="0" y="1799960"/>
                  <a:pt x="0" y="1159555"/>
                </a:cubicBezTo>
                <a:cubicBezTo>
                  <a:pt x="0" y="519150"/>
                  <a:pt x="519150" y="0"/>
                  <a:pt x="1159555" y="0"/>
                </a:cubicBezTo>
                <a:close/>
              </a:path>
            </a:pathLst>
          </a:cu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  <a:ln w="88900">
            <a:solidFill>
              <a:schemeClr val="accent3"/>
            </a:solidFill>
          </a:ln>
          <a:effectLst>
            <a:outerShdw blurRad="266700" algn="ctr" rotWithShape="0">
              <a:prstClr val="black">
                <a:alpha val="21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MY" dirty="0"/>
              <a:t>Image</a:t>
            </a:r>
          </a:p>
        </p:txBody>
      </p:sp>
      <p:sp>
        <p:nvSpPr>
          <p:cNvPr id="37" name="Picture Placeholder 8">
            <a:extLst>
              <a:ext uri="{FF2B5EF4-FFF2-40B4-BE49-F238E27FC236}">
                <a16:creationId xmlns:a16="http://schemas.microsoft.com/office/drawing/2014/main" id="{BD518740-B79D-4024-923C-A9906DD7A0BB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5274751" y="5714992"/>
            <a:ext cx="822960" cy="822960"/>
          </a:xfrm>
          <a:custGeom>
            <a:avLst/>
            <a:gdLst>
              <a:gd name="connsiteX0" fmla="*/ 1159555 w 2319110"/>
              <a:gd name="connsiteY0" fmla="*/ 0 h 2319110"/>
              <a:gd name="connsiteX1" fmla="*/ 2319110 w 2319110"/>
              <a:gd name="connsiteY1" fmla="*/ 1159555 h 2319110"/>
              <a:gd name="connsiteX2" fmla="*/ 1159555 w 2319110"/>
              <a:gd name="connsiteY2" fmla="*/ 2319110 h 2319110"/>
              <a:gd name="connsiteX3" fmla="*/ 0 w 2319110"/>
              <a:gd name="connsiteY3" fmla="*/ 1159555 h 2319110"/>
              <a:gd name="connsiteX4" fmla="*/ 1159555 w 2319110"/>
              <a:gd name="connsiteY4" fmla="*/ 0 h 2319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19110" h="2319110">
                <a:moveTo>
                  <a:pt x="1159555" y="0"/>
                </a:moveTo>
                <a:cubicBezTo>
                  <a:pt x="1799960" y="0"/>
                  <a:pt x="2319110" y="519150"/>
                  <a:pt x="2319110" y="1159555"/>
                </a:cubicBezTo>
                <a:cubicBezTo>
                  <a:pt x="2319110" y="1799960"/>
                  <a:pt x="1799960" y="2319110"/>
                  <a:pt x="1159555" y="2319110"/>
                </a:cubicBezTo>
                <a:cubicBezTo>
                  <a:pt x="519150" y="2319110"/>
                  <a:pt x="0" y="1799960"/>
                  <a:pt x="0" y="1159555"/>
                </a:cubicBezTo>
                <a:cubicBezTo>
                  <a:pt x="0" y="519150"/>
                  <a:pt x="519150" y="0"/>
                  <a:pt x="1159555" y="0"/>
                </a:cubicBezTo>
                <a:close/>
              </a:path>
            </a:pathLst>
          </a:cu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  <a:ln w="88900">
            <a:solidFill>
              <a:schemeClr val="accent3"/>
            </a:solidFill>
          </a:ln>
          <a:effectLst>
            <a:outerShdw blurRad="266700" algn="ctr" rotWithShape="0">
              <a:prstClr val="black">
                <a:alpha val="21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MY" dirty="0"/>
              <a:t>Image</a:t>
            </a:r>
          </a:p>
        </p:txBody>
      </p:sp>
      <p:sp>
        <p:nvSpPr>
          <p:cNvPr id="38" name="Picture Placeholder 8">
            <a:extLst>
              <a:ext uri="{FF2B5EF4-FFF2-40B4-BE49-F238E27FC236}">
                <a16:creationId xmlns:a16="http://schemas.microsoft.com/office/drawing/2014/main" id="{E1CED3D6-E200-4BDA-B9A6-A7D3B9D39CFC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9000102" y="3422907"/>
            <a:ext cx="822960" cy="822960"/>
          </a:xfrm>
          <a:custGeom>
            <a:avLst/>
            <a:gdLst>
              <a:gd name="connsiteX0" fmla="*/ 1159555 w 2319110"/>
              <a:gd name="connsiteY0" fmla="*/ 0 h 2319110"/>
              <a:gd name="connsiteX1" fmla="*/ 2319110 w 2319110"/>
              <a:gd name="connsiteY1" fmla="*/ 1159555 h 2319110"/>
              <a:gd name="connsiteX2" fmla="*/ 1159555 w 2319110"/>
              <a:gd name="connsiteY2" fmla="*/ 2319110 h 2319110"/>
              <a:gd name="connsiteX3" fmla="*/ 0 w 2319110"/>
              <a:gd name="connsiteY3" fmla="*/ 1159555 h 2319110"/>
              <a:gd name="connsiteX4" fmla="*/ 1159555 w 2319110"/>
              <a:gd name="connsiteY4" fmla="*/ 0 h 2319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19110" h="2319110">
                <a:moveTo>
                  <a:pt x="1159555" y="0"/>
                </a:moveTo>
                <a:cubicBezTo>
                  <a:pt x="1799960" y="0"/>
                  <a:pt x="2319110" y="519150"/>
                  <a:pt x="2319110" y="1159555"/>
                </a:cubicBezTo>
                <a:cubicBezTo>
                  <a:pt x="2319110" y="1799960"/>
                  <a:pt x="1799960" y="2319110"/>
                  <a:pt x="1159555" y="2319110"/>
                </a:cubicBezTo>
                <a:cubicBezTo>
                  <a:pt x="519150" y="2319110"/>
                  <a:pt x="0" y="1799960"/>
                  <a:pt x="0" y="1159555"/>
                </a:cubicBezTo>
                <a:cubicBezTo>
                  <a:pt x="0" y="519150"/>
                  <a:pt x="519150" y="0"/>
                  <a:pt x="1159555" y="0"/>
                </a:cubicBezTo>
                <a:close/>
              </a:path>
            </a:pathLst>
          </a:cu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  <a:ln w="88900">
            <a:solidFill>
              <a:schemeClr val="accent3"/>
            </a:solidFill>
          </a:ln>
          <a:effectLst>
            <a:outerShdw blurRad="266700" algn="ctr" rotWithShape="0">
              <a:prstClr val="black">
                <a:alpha val="21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MY" dirty="0"/>
              <a:t>Image</a:t>
            </a:r>
          </a:p>
        </p:txBody>
      </p:sp>
      <p:sp>
        <p:nvSpPr>
          <p:cNvPr id="39" name="Picture Placeholder 8">
            <a:extLst>
              <a:ext uri="{FF2B5EF4-FFF2-40B4-BE49-F238E27FC236}">
                <a16:creationId xmlns:a16="http://schemas.microsoft.com/office/drawing/2014/main" id="{A0B90ED8-4771-4D59-830A-DEC3ECB1D826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9000102" y="4567934"/>
            <a:ext cx="822960" cy="822960"/>
          </a:xfrm>
          <a:custGeom>
            <a:avLst/>
            <a:gdLst>
              <a:gd name="connsiteX0" fmla="*/ 1159555 w 2319110"/>
              <a:gd name="connsiteY0" fmla="*/ 0 h 2319110"/>
              <a:gd name="connsiteX1" fmla="*/ 2319110 w 2319110"/>
              <a:gd name="connsiteY1" fmla="*/ 1159555 h 2319110"/>
              <a:gd name="connsiteX2" fmla="*/ 1159555 w 2319110"/>
              <a:gd name="connsiteY2" fmla="*/ 2319110 h 2319110"/>
              <a:gd name="connsiteX3" fmla="*/ 0 w 2319110"/>
              <a:gd name="connsiteY3" fmla="*/ 1159555 h 2319110"/>
              <a:gd name="connsiteX4" fmla="*/ 1159555 w 2319110"/>
              <a:gd name="connsiteY4" fmla="*/ 0 h 2319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19110" h="2319110">
                <a:moveTo>
                  <a:pt x="1159555" y="0"/>
                </a:moveTo>
                <a:cubicBezTo>
                  <a:pt x="1799960" y="0"/>
                  <a:pt x="2319110" y="519150"/>
                  <a:pt x="2319110" y="1159555"/>
                </a:cubicBezTo>
                <a:cubicBezTo>
                  <a:pt x="2319110" y="1799960"/>
                  <a:pt x="1799960" y="2319110"/>
                  <a:pt x="1159555" y="2319110"/>
                </a:cubicBezTo>
                <a:cubicBezTo>
                  <a:pt x="519150" y="2319110"/>
                  <a:pt x="0" y="1799960"/>
                  <a:pt x="0" y="1159555"/>
                </a:cubicBezTo>
                <a:cubicBezTo>
                  <a:pt x="0" y="519150"/>
                  <a:pt x="519150" y="0"/>
                  <a:pt x="1159555" y="0"/>
                </a:cubicBezTo>
                <a:close/>
              </a:path>
            </a:pathLst>
          </a:cu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  <a:ln w="88900">
            <a:solidFill>
              <a:schemeClr val="accent3"/>
            </a:solidFill>
          </a:ln>
          <a:effectLst>
            <a:outerShdw blurRad="266700" algn="ctr" rotWithShape="0">
              <a:prstClr val="black">
                <a:alpha val="21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MY" dirty="0"/>
              <a:t>Image</a:t>
            </a:r>
          </a:p>
        </p:txBody>
      </p:sp>
      <p:sp>
        <p:nvSpPr>
          <p:cNvPr id="40" name="Picture Placeholder 8">
            <a:extLst>
              <a:ext uri="{FF2B5EF4-FFF2-40B4-BE49-F238E27FC236}">
                <a16:creationId xmlns:a16="http://schemas.microsoft.com/office/drawing/2014/main" id="{790815C2-8DA4-4AD0-B5E4-C75298846B19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9000102" y="5712961"/>
            <a:ext cx="822960" cy="822960"/>
          </a:xfrm>
          <a:custGeom>
            <a:avLst/>
            <a:gdLst>
              <a:gd name="connsiteX0" fmla="*/ 1159555 w 2319110"/>
              <a:gd name="connsiteY0" fmla="*/ 0 h 2319110"/>
              <a:gd name="connsiteX1" fmla="*/ 2319110 w 2319110"/>
              <a:gd name="connsiteY1" fmla="*/ 1159555 h 2319110"/>
              <a:gd name="connsiteX2" fmla="*/ 1159555 w 2319110"/>
              <a:gd name="connsiteY2" fmla="*/ 2319110 h 2319110"/>
              <a:gd name="connsiteX3" fmla="*/ 0 w 2319110"/>
              <a:gd name="connsiteY3" fmla="*/ 1159555 h 2319110"/>
              <a:gd name="connsiteX4" fmla="*/ 1159555 w 2319110"/>
              <a:gd name="connsiteY4" fmla="*/ 0 h 2319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19110" h="2319110">
                <a:moveTo>
                  <a:pt x="1159555" y="0"/>
                </a:moveTo>
                <a:cubicBezTo>
                  <a:pt x="1799960" y="0"/>
                  <a:pt x="2319110" y="519150"/>
                  <a:pt x="2319110" y="1159555"/>
                </a:cubicBezTo>
                <a:cubicBezTo>
                  <a:pt x="2319110" y="1799960"/>
                  <a:pt x="1799960" y="2319110"/>
                  <a:pt x="1159555" y="2319110"/>
                </a:cubicBezTo>
                <a:cubicBezTo>
                  <a:pt x="519150" y="2319110"/>
                  <a:pt x="0" y="1799960"/>
                  <a:pt x="0" y="1159555"/>
                </a:cubicBezTo>
                <a:cubicBezTo>
                  <a:pt x="0" y="519150"/>
                  <a:pt x="519150" y="0"/>
                  <a:pt x="1159555" y="0"/>
                </a:cubicBezTo>
                <a:close/>
              </a:path>
            </a:pathLst>
          </a:cu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  <a:ln w="88900">
            <a:solidFill>
              <a:schemeClr val="accent3"/>
            </a:solidFill>
          </a:ln>
          <a:effectLst>
            <a:outerShdw blurRad="266700" algn="ctr" rotWithShape="0">
              <a:prstClr val="black">
                <a:alpha val="21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MY" dirty="0"/>
              <a:t>Image</a:t>
            </a:r>
          </a:p>
        </p:txBody>
      </p:sp>
    </p:spTree>
    <p:extLst>
      <p:ext uri="{BB962C8B-B14F-4D97-AF65-F5344CB8AC3E}">
        <p14:creationId xmlns:p14="http://schemas.microsoft.com/office/powerpoint/2010/main" val="427454014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rganization Chart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239972C1-1CC5-44CD-8765-71062EE01AFF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1455420" y="3108367"/>
            <a:ext cx="521208" cy="521208"/>
          </a:xfrm>
          <a:custGeom>
            <a:avLst/>
            <a:gdLst>
              <a:gd name="connsiteX0" fmla="*/ 1159555 w 2319110"/>
              <a:gd name="connsiteY0" fmla="*/ 0 h 2319110"/>
              <a:gd name="connsiteX1" fmla="*/ 2319110 w 2319110"/>
              <a:gd name="connsiteY1" fmla="*/ 1159555 h 2319110"/>
              <a:gd name="connsiteX2" fmla="*/ 1159555 w 2319110"/>
              <a:gd name="connsiteY2" fmla="*/ 2319110 h 2319110"/>
              <a:gd name="connsiteX3" fmla="*/ 0 w 2319110"/>
              <a:gd name="connsiteY3" fmla="*/ 1159555 h 2319110"/>
              <a:gd name="connsiteX4" fmla="*/ 1159555 w 2319110"/>
              <a:gd name="connsiteY4" fmla="*/ 0 h 2319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19110" h="2319110">
                <a:moveTo>
                  <a:pt x="1159555" y="0"/>
                </a:moveTo>
                <a:cubicBezTo>
                  <a:pt x="1799960" y="0"/>
                  <a:pt x="2319110" y="519150"/>
                  <a:pt x="2319110" y="1159555"/>
                </a:cubicBezTo>
                <a:cubicBezTo>
                  <a:pt x="2319110" y="1799960"/>
                  <a:pt x="1799960" y="2319110"/>
                  <a:pt x="1159555" y="2319110"/>
                </a:cubicBezTo>
                <a:cubicBezTo>
                  <a:pt x="519150" y="2319110"/>
                  <a:pt x="0" y="1799960"/>
                  <a:pt x="0" y="1159555"/>
                </a:cubicBezTo>
                <a:cubicBezTo>
                  <a:pt x="0" y="519150"/>
                  <a:pt x="519150" y="0"/>
                  <a:pt x="1159555" y="0"/>
                </a:cubicBezTo>
                <a:close/>
              </a:path>
            </a:pathLst>
          </a:cu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  <a:ln w="635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None/>
              <a:defRPr sz="900">
                <a:solidFill>
                  <a:schemeClr val="tx1"/>
                </a:solidFill>
              </a:defRPr>
            </a:lvl1pPr>
          </a:lstStyle>
          <a:p>
            <a:r>
              <a:rPr lang="en-MY" dirty="0"/>
              <a:t>Image</a:t>
            </a:r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267D756E-4375-4695-AE84-745FA473D5F2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4852416" y="3108367"/>
            <a:ext cx="521208" cy="521208"/>
          </a:xfrm>
          <a:custGeom>
            <a:avLst/>
            <a:gdLst>
              <a:gd name="connsiteX0" fmla="*/ 1159555 w 2319110"/>
              <a:gd name="connsiteY0" fmla="*/ 0 h 2319110"/>
              <a:gd name="connsiteX1" fmla="*/ 2319110 w 2319110"/>
              <a:gd name="connsiteY1" fmla="*/ 1159555 h 2319110"/>
              <a:gd name="connsiteX2" fmla="*/ 1159555 w 2319110"/>
              <a:gd name="connsiteY2" fmla="*/ 2319110 h 2319110"/>
              <a:gd name="connsiteX3" fmla="*/ 0 w 2319110"/>
              <a:gd name="connsiteY3" fmla="*/ 1159555 h 2319110"/>
              <a:gd name="connsiteX4" fmla="*/ 1159555 w 2319110"/>
              <a:gd name="connsiteY4" fmla="*/ 0 h 2319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19110" h="2319110">
                <a:moveTo>
                  <a:pt x="1159555" y="0"/>
                </a:moveTo>
                <a:cubicBezTo>
                  <a:pt x="1799960" y="0"/>
                  <a:pt x="2319110" y="519150"/>
                  <a:pt x="2319110" y="1159555"/>
                </a:cubicBezTo>
                <a:cubicBezTo>
                  <a:pt x="2319110" y="1799960"/>
                  <a:pt x="1799960" y="2319110"/>
                  <a:pt x="1159555" y="2319110"/>
                </a:cubicBezTo>
                <a:cubicBezTo>
                  <a:pt x="519150" y="2319110"/>
                  <a:pt x="0" y="1799960"/>
                  <a:pt x="0" y="1159555"/>
                </a:cubicBezTo>
                <a:cubicBezTo>
                  <a:pt x="0" y="519150"/>
                  <a:pt x="519150" y="0"/>
                  <a:pt x="1159555" y="0"/>
                </a:cubicBezTo>
                <a:close/>
              </a:path>
            </a:pathLst>
          </a:cu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  <a:ln w="635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None/>
              <a:defRPr sz="900">
                <a:solidFill>
                  <a:schemeClr val="tx1"/>
                </a:solidFill>
              </a:defRPr>
            </a:lvl1pPr>
          </a:lstStyle>
          <a:p>
            <a:r>
              <a:rPr lang="en-MY" dirty="0"/>
              <a:t>Image</a:t>
            </a:r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82BBB546-4041-467C-A9FA-AF974BB743ED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8364220" y="3108367"/>
            <a:ext cx="521208" cy="521208"/>
          </a:xfrm>
          <a:custGeom>
            <a:avLst/>
            <a:gdLst>
              <a:gd name="connsiteX0" fmla="*/ 1159555 w 2319110"/>
              <a:gd name="connsiteY0" fmla="*/ 0 h 2319110"/>
              <a:gd name="connsiteX1" fmla="*/ 2319110 w 2319110"/>
              <a:gd name="connsiteY1" fmla="*/ 1159555 h 2319110"/>
              <a:gd name="connsiteX2" fmla="*/ 1159555 w 2319110"/>
              <a:gd name="connsiteY2" fmla="*/ 2319110 h 2319110"/>
              <a:gd name="connsiteX3" fmla="*/ 0 w 2319110"/>
              <a:gd name="connsiteY3" fmla="*/ 1159555 h 2319110"/>
              <a:gd name="connsiteX4" fmla="*/ 1159555 w 2319110"/>
              <a:gd name="connsiteY4" fmla="*/ 0 h 2319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19110" h="2319110">
                <a:moveTo>
                  <a:pt x="1159555" y="0"/>
                </a:moveTo>
                <a:cubicBezTo>
                  <a:pt x="1799960" y="0"/>
                  <a:pt x="2319110" y="519150"/>
                  <a:pt x="2319110" y="1159555"/>
                </a:cubicBezTo>
                <a:cubicBezTo>
                  <a:pt x="2319110" y="1799960"/>
                  <a:pt x="1799960" y="2319110"/>
                  <a:pt x="1159555" y="2319110"/>
                </a:cubicBezTo>
                <a:cubicBezTo>
                  <a:pt x="519150" y="2319110"/>
                  <a:pt x="0" y="1799960"/>
                  <a:pt x="0" y="1159555"/>
                </a:cubicBezTo>
                <a:cubicBezTo>
                  <a:pt x="0" y="519150"/>
                  <a:pt x="519150" y="0"/>
                  <a:pt x="1159555" y="0"/>
                </a:cubicBezTo>
                <a:close/>
              </a:path>
            </a:pathLst>
          </a:cu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  <a:ln w="635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None/>
              <a:defRPr sz="900">
                <a:solidFill>
                  <a:schemeClr val="tx1"/>
                </a:solidFill>
              </a:defRPr>
            </a:lvl1pPr>
          </a:lstStyle>
          <a:p>
            <a:r>
              <a:rPr lang="en-MY" dirty="0"/>
              <a:t>Image</a:t>
            </a:r>
          </a:p>
        </p:txBody>
      </p:sp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05596D81-D8BF-4B58-AFEB-0C082C1427D7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4853863" y="1650630"/>
            <a:ext cx="521208" cy="521208"/>
          </a:xfrm>
          <a:custGeom>
            <a:avLst/>
            <a:gdLst>
              <a:gd name="connsiteX0" fmla="*/ 1159555 w 2319110"/>
              <a:gd name="connsiteY0" fmla="*/ 0 h 2319110"/>
              <a:gd name="connsiteX1" fmla="*/ 2319110 w 2319110"/>
              <a:gd name="connsiteY1" fmla="*/ 1159555 h 2319110"/>
              <a:gd name="connsiteX2" fmla="*/ 1159555 w 2319110"/>
              <a:gd name="connsiteY2" fmla="*/ 2319110 h 2319110"/>
              <a:gd name="connsiteX3" fmla="*/ 0 w 2319110"/>
              <a:gd name="connsiteY3" fmla="*/ 1159555 h 2319110"/>
              <a:gd name="connsiteX4" fmla="*/ 1159555 w 2319110"/>
              <a:gd name="connsiteY4" fmla="*/ 0 h 2319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19110" h="2319110">
                <a:moveTo>
                  <a:pt x="1159555" y="0"/>
                </a:moveTo>
                <a:cubicBezTo>
                  <a:pt x="1799960" y="0"/>
                  <a:pt x="2319110" y="519150"/>
                  <a:pt x="2319110" y="1159555"/>
                </a:cubicBezTo>
                <a:cubicBezTo>
                  <a:pt x="2319110" y="1799960"/>
                  <a:pt x="1799960" y="2319110"/>
                  <a:pt x="1159555" y="2319110"/>
                </a:cubicBezTo>
                <a:cubicBezTo>
                  <a:pt x="519150" y="2319110"/>
                  <a:pt x="0" y="1799960"/>
                  <a:pt x="0" y="1159555"/>
                </a:cubicBezTo>
                <a:cubicBezTo>
                  <a:pt x="0" y="519150"/>
                  <a:pt x="519150" y="0"/>
                  <a:pt x="1159555" y="0"/>
                </a:cubicBezTo>
                <a:close/>
              </a:path>
            </a:pathLst>
          </a:cu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  <a:ln w="635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None/>
              <a:defRPr sz="900">
                <a:solidFill>
                  <a:schemeClr val="tx1"/>
                </a:solidFill>
              </a:defRPr>
            </a:lvl1pPr>
          </a:lstStyle>
          <a:p>
            <a:r>
              <a:rPr lang="en-MY" dirty="0"/>
              <a:t>Image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586B0A44-C28F-4A11-8B5D-8E3838A0900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71728"/>
            <a:ext cx="10515600" cy="886732"/>
          </a:xfrm>
          <a:prstGeom prst="rect">
            <a:avLst/>
          </a:prstGeom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Insert your main title here</a:t>
            </a:r>
            <a:endParaRPr lang="en-MY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45C18F5C-6002-4930-B5D3-8193C946F9C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1051062"/>
            <a:ext cx="9144000" cy="4365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Insert your awesome subtitle here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35464900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rganization Chart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92050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rganization Char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icture Placeholder 8">
            <a:extLst>
              <a:ext uri="{FF2B5EF4-FFF2-40B4-BE49-F238E27FC236}">
                <a16:creationId xmlns:a16="http://schemas.microsoft.com/office/drawing/2014/main" id="{66068FA8-2637-46AD-95C0-31E1D8DB490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334754" y="2686613"/>
            <a:ext cx="1508760" cy="1508760"/>
          </a:xfrm>
          <a:custGeom>
            <a:avLst/>
            <a:gdLst>
              <a:gd name="connsiteX0" fmla="*/ 1159555 w 2319110"/>
              <a:gd name="connsiteY0" fmla="*/ 0 h 2319110"/>
              <a:gd name="connsiteX1" fmla="*/ 2319110 w 2319110"/>
              <a:gd name="connsiteY1" fmla="*/ 1159555 h 2319110"/>
              <a:gd name="connsiteX2" fmla="*/ 1159555 w 2319110"/>
              <a:gd name="connsiteY2" fmla="*/ 2319110 h 2319110"/>
              <a:gd name="connsiteX3" fmla="*/ 0 w 2319110"/>
              <a:gd name="connsiteY3" fmla="*/ 1159555 h 2319110"/>
              <a:gd name="connsiteX4" fmla="*/ 1159555 w 2319110"/>
              <a:gd name="connsiteY4" fmla="*/ 0 h 2319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19110" h="2319110">
                <a:moveTo>
                  <a:pt x="1159555" y="0"/>
                </a:moveTo>
                <a:cubicBezTo>
                  <a:pt x="1799960" y="0"/>
                  <a:pt x="2319110" y="519150"/>
                  <a:pt x="2319110" y="1159555"/>
                </a:cubicBezTo>
                <a:cubicBezTo>
                  <a:pt x="2319110" y="1799960"/>
                  <a:pt x="1799960" y="2319110"/>
                  <a:pt x="1159555" y="2319110"/>
                </a:cubicBezTo>
                <a:cubicBezTo>
                  <a:pt x="519150" y="2319110"/>
                  <a:pt x="0" y="1799960"/>
                  <a:pt x="0" y="1159555"/>
                </a:cubicBezTo>
                <a:cubicBezTo>
                  <a:pt x="0" y="519150"/>
                  <a:pt x="519150" y="0"/>
                  <a:pt x="1159555" y="0"/>
                </a:cubicBezTo>
                <a:close/>
              </a:path>
            </a:pathLst>
          </a:cu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  <a:ln w="63500">
            <a:solidFill>
              <a:schemeClr val="tx1"/>
            </a:solidFill>
          </a:ln>
          <a:effectLst/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MY" dirty="0"/>
              <a:t>Image</a:t>
            </a:r>
          </a:p>
        </p:txBody>
      </p:sp>
      <p:sp>
        <p:nvSpPr>
          <p:cNvPr id="127" name="Picture Placeholder 8">
            <a:extLst>
              <a:ext uri="{FF2B5EF4-FFF2-40B4-BE49-F238E27FC236}">
                <a16:creationId xmlns:a16="http://schemas.microsoft.com/office/drawing/2014/main" id="{33EF8E77-D2F0-4A06-9177-459D02C24E6F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992639" y="1331088"/>
            <a:ext cx="1234440" cy="1234440"/>
          </a:xfrm>
          <a:custGeom>
            <a:avLst/>
            <a:gdLst>
              <a:gd name="connsiteX0" fmla="*/ 1159555 w 2319110"/>
              <a:gd name="connsiteY0" fmla="*/ 0 h 2319110"/>
              <a:gd name="connsiteX1" fmla="*/ 2319110 w 2319110"/>
              <a:gd name="connsiteY1" fmla="*/ 1159555 h 2319110"/>
              <a:gd name="connsiteX2" fmla="*/ 1159555 w 2319110"/>
              <a:gd name="connsiteY2" fmla="*/ 2319110 h 2319110"/>
              <a:gd name="connsiteX3" fmla="*/ 0 w 2319110"/>
              <a:gd name="connsiteY3" fmla="*/ 1159555 h 2319110"/>
              <a:gd name="connsiteX4" fmla="*/ 1159555 w 2319110"/>
              <a:gd name="connsiteY4" fmla="*/ 0 h 2319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19110" h="2319110">
                <a:moveTo>
                  <a:pt x="1159555" y="0"/>
                </a:moveTo>
                <a:cubicBezTo>
                  <a:pt x="1799960" y="0"/>
                  <a:pt x="2319110" y="519150"/>
                  <a:pt x="2319110" y="1159555"/>
                </a:cubicBezTo>
                <a:cubicBezTo>
                  <a:pt x="2319110" y="1799960"/>
                  <a:pt x="1799960" y="2319110"/>
                  <a:pt x="1159555" y="2319110"/>
                </a:cubicBezTo>
                <a:cubicBezTo>
                  <a:pt x="519150" y="2319110"/>
                  <a:pt x="0" y="1799960"/>
                  <a:pt x="0" y="1159555"/>
                </a:cubicBezTo>
                <a:cubicBezTo>
                  <a:pt x="0" y="519150"/>
                  <a:pt x="519150" y="0"/>
                  <a:pt x="1159555" y="0"/>
                </a:cubicBezTo>
                <a:close/>
              </a:path>
            </a:pathLst>
          </a:cu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  <a:ln w="63500">
            <a:solidFill>
              <a:schemeClr val="accent1"/>
            </a:solidFill>
          </a:ln>
          <a:effectLst/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MY" dirty="0"/>
              <a:t>Image</a:t>
            </a:r>
          </a:p>
        </p:txBody>
      </p:sp>
      <p:sp>
        <p:nvSpPr>
          <p:cNvPr id="128" name="Picture Placeholder 8">
            <a:extLst>
              <a:ext uri="{FF2B5EF4-FFF2-40B4-BE49-F238E27FC236}">
                <a16:creationId xmlns:a16="http://schemas.microsoft.com/office/drawing/2014/main" id="{D8BF1074-A2EC-4E50-87D6-E1260C31688D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969182" y="1327422"/>
            <a:ext cx="1234440" cy="1234440"/>
          </a:xfrm>
          <a:custGeom>
            <a:avLst/>
            <a:gdLst>
              <a:gd name="connsiteX0" fmla="*/ 1159555 w 2319110"/>
              <a:gd name="connsiteY0" fmla="*/ 0 h 2319110"/>
              <a:gd name="connsiteX1" fmla="*/ 2319110 w 2319110"/>
              <a:gd name="connsiteY1" fmla="*/ 1159555 h 2319110"/>
              <a:gd name="connsiteX2" fmla="*/ 1159555 w 2319110"/>
              <a:gd name="connsiteY2" fmla="*/ 2319110 h 2319110"/>
              <a:gd name="connsiteX3" fmla="*/ 0 w 2319110"/>
              <a:gd name="connsiteY3" fmla="*/ 1159555 h 2319110"/>
              <a:gd name="connsiteX4" fmla="*/ 1159555 w 2319110"/>
              <a:gd name="connsiteY4" fmla="*/ 0 h 2319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19110" h="2319110">
                <a:moveTo>
                  <a:pt x="1159555" y="0"/>
                </a:moveTo>
                <a:cubicBezTo>
                  <a:pt x="1799960" y="0"/>
                  <a:pt x="2319110" y="519150"/>
                  <a:pt x="2319110" y="1159555"/>
                </a:cubicBezTo>
                <a:cubicBezTo>
                  <a:pt x="2319110" y="1799960"/>
                  <a:pt x="1799960" y="2319110"/>
                  <a:pt x="1159555" y="2319110"/>
                </a:cubicBezTo>
                <a:cubicBezTo>
                  <a:pt x="519150" y="2319110"/>
                  <a:pt x="0" y="1799960"/>
                  <a:pt x="0" y="1159555"/>
                </a:cubicBezTo>
                <a:cubicBezTo>
                  <a:pt x="0" y="519150"/>
                  <a:pt x="519150" y="0"/>
                  <a:pt x="1159555" y="0"/>
                </a:cubicBezTo>
                <a:close/>
              </a:path>
            </a:pathLst>
          </a:cu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  <a:ln w="63500">
            <a:solidFill>
              <a:schemeClr val="accent2"/>
            </a:solidFill>
          </a:ln>
          <a:effectLst/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MY" dirty="0"/>
              <a:t>Image</a:t>
            </a:r>
          </a:p>
        </p:txBody>
      </p:sp>
      <p:sp>
        <p:nvSpPr>
          <p:cNvPr id="129" name="Picture Placeholder 8">
            <a:extLst>
              <a:ext uri="{FF2B5EF4-FFF2-40B4-BE49-F238E27FC236}">
                <a16:creationId xmlns:a16="http://schemas.microsoft.com/office/drawing/2014/main" id="{380FDF83-57E5-4728-9924-63E0B5D649B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995276" y="4292471"/>
            <a:ext cx="1234440" cy="1234440"/>
          </a:xfrm>
          <a:custGeom>
            <a:avLst/>
            <a:gdLst>
              <a:gd name="connsiteX0" fmla="*/ 1159555 w 2319110"/>
              <a:gd name="connsiteY0" fmla="*/ 0 h 2319110"/>
              <a:gd name="connsiteX1" fmla="*/ 2319110 w 2319110"/>
              <a:gd name="connsiteY1" fmla="*/ 1159555 h 2319110"/>
              <a:gd name="connsiteX2" fmla="*/ 1159555 w 2319110"/>
              <a:gd name="connsiteY2" fmla="*/ 2319110 h 2319110"/>
              <a:gd name="connsiteX3" fmla="*/ 0 w 2319110"/>
              <a:gd name="connsiteY3" fmla="*/ 1159555 h 2319110"/>
              <a:gd name="connsiteX4" fmla="*/ 1159555 w 2319110"/>
              <a:gd name="connsiteY4" fmla="*/ 0 h 2319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19110" h="2319110">
                <a:moveTo>
                  <a:pt x="1159555" y="0"/>
                </a:moveTo>
                <a:cubicBezTo>
                  <a:pt x="1799960" y="0"/>
                  <a:pt x="2319110" y="519150"/>
                  <a:pt x="2319110" y="1159555"/>
                </a:cubicBezTo>
                <a:cubicBezTo>
                  <a:pt x="2319110" y="1799960"/>
                  <a:pt x="1799960" y="2319110"/>
                  <a:pt x="1159555" y="2319110"/>
                </a:cubicBezTo>
                <a:cubicBezTo>
                  <a:pt x="519150" y="2319110"/>
                  <a:pt x="0" y="1799960"/>
                  <a:pt x="0" y="1159555"/>
                </a:cubicBezTo>
                <a:cubicBezTo>
                  <a:pt x="0" y="519150"/>
                  <a:pt x="519150" y="0"/>
                  <a:pt x="1159555" y="0"/>
                </a:cubicBezTo>
                <a:close/>
              </a:path>
            </a:pathLst>
          </a:cu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  <a:ln w="63500">
            <a:solidFill>
              <a:schemeClr val="accent4"/>
            </a:solidFill>
          </a:ln>
          <a:effectLst/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MY" dirty="0"/>
              <a:t>Image</a:t>
            </a:r>
          </a:p>
        </p:txBody>
      </p:sp>
      <p:sp>
        <p:nvSpPr>
          <p:cNvPr id="130" name="Picture Placeholder 8">
            <a:extLst>
              <a:ext uri="{FF2B5EF4-FFF2-40B4-BE49-F238E27FC236}">
                <a16:creationId xmlns:a16="http://schemas.microsoft.com/office/drawing/2014/main" id="{7F5DF19D-7CE4-4BD5-A2C8-498D99B518E1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971819" y="4288805"/>
            <a:ext cx="1234440" cy="1234440"/>
          </a:xfrm>
          <a:custGeom>
            <a:avLst/>
            <a:gdLst>
              <a:gd name="connsiteX0" fmla="*/ 1159555 w 2319110"/>
              <a:gd name="connsiteY0" fmla="*/ 0 h 2319110"/>
              <a:gd name="connsiteX1" fmla="*/ 2319110 w 2319110"/>
              <a:gd name="connsiteY1" fmla="*/ 1159555 h 2319110"/>
              <a:gd name="connsiteX2" fmla="*/ 1159555 w 2319110"/>
              <a:gd name="connsiteY2" fmla="*/ 2319110 h 2319110"/>
              <a:gd name="connsiteX3" fmla="*/ 0 w 2319110"/>
              <a:gd name="connsiteY3" fmla="*/ 1159555 h 2319110"/>
              <a:gd name="connsiteX4" fmla="*/ 1159555 w 2319110"/>
              <a:gd name="connsiteY4" fmla="*/ 0 h 2319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19110" h="2319110">
                <a:moveTo>
                  <a:pt x="1159555" y="0"/>
                </a:moveTo>
                <a:cubicBezTo>
                  <a:pt x="1799960" y="0"/>
                  <a:pt x="2319110" y="519150"/>
                  <a:pt x="2319110" y="1159555"/>
                </a:cubicBezTo>
                <a:cubicBezTo>
                  <a:pt x="2319110" y="1799960"/>
                  <a:pt x="1799960" y="2319110"/>
                  <a:pt x="1159555" y="2319110"/>
                </a:cubicBezTo>
                <a:cubicBezTo>
                  <a:pt x="519150" y="2319110"/>
                  <a:pt x="0" y="1799960"/>
                  <a:pt x="0" y="1159555"/>
                </a:cubicBezTo>
                <a:cubicBezTo>
                  <a:pt x="0" y="519150"/>
                  <a:pt x="519150" y="0"/>
                  <a:pt x="1159555" y="0"/>
                </a:cubicBezTo>
                <a:close/>
              </a:path>
            </a:pathLst>
          </a:cu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  <a:ln w="63500">
            <a:solidFill>
              <a:schemeClr val="accent3"/>
            </a:solidFill>
          </a:ln>
          <a:effectLst/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MY" dirty="0"/>
              <a:t>Image</a:t>
            </a:r>
          </a:p>
        </p:txBody>
      </p:sp>
      <p:sp>
        <p:nvSpPr>
          <p:cNvPr id="131" name="Picture Placeholder 8">
            <a:extLst>
              <a:ext uri="{FF2B5EF4-FFF2-40B4-BE49-F238E27FC236}">
                <a16:creationId xmlns:a16="http://schemas.microsoft.com/office/drawing/2014/main" id="{BB1262CE-92F4-4C27-89D4-026927D7AB91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2745274" y="705349"/>
            <a:ext cx="868680" cy="868680"/>
          </a:xfrm>
          <a:custGeom>
            <a:avLst/>
            <a:gdLst>
              <a:gd name="connsiteX0" fmla="*/ 1159555 w 2319110"/>
              <a:gd name="connsiteY0" fmla="*/ 0 h 2319110"/>
              <a:gd name="connsiteX1" fmla="*/ 2319110 w 2319110"/>
              <a:gd name="connsiteY1" fmla="*/ 1159555 h 2319110"/>
              <a:gd name="connsiteX2" fmla="*/ 1159555 w 2319110"/>
              <a:gd name="connsiteY2" fmla="*/ 2319110 h 2319110"/>
              <a:gd name="connsiteX3" fmla="*/ 0 w 2319110"/>
              <a:gd name="connsiteY3" fmla="*/ 1159555 h 2319110"/>
              <a:gd name="connsiteX4" fmla="*/ 1159555 w 2319110"/>
              <a:gd name="connsiteY4" fmla="*/ 0 h 2319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19110" h="2319110">
                <a:moveTo>
                  <a:pt x="1159555" y="0"/>
                </a:moveTo>
                <a:cubicBezTo>
                  <a:pt x="1799960" y="0"/>
                  <a:pt x="2319110" y="519150"/>
                  <a:pt x="2319110" y="1159555"/>
                </a:cubicBezTo>
                <a:cubicBezTo>
                  <a:pt x="2319110" y="1799960"/>
                  <a:pt x="1799960" y="2319110"/>
                  <a:pt x="1159555" y="2319110"/>
                </a:cubicBezTo>
                <a:cubicBezTo>
                  <a:pt x="519150" y="2319110"/>
                  <a:pt x="0" y="1799960"/>
                  <a:pt x="0" y="1159555"/>
                </a:cubicBezTo>
                <a:cubicBezTo>
                  <a:pt x="0" y="519150"/>
                  <a:pt x="519150" y="0"/>
                  <a:pt x="1159555" y="0"/>
                </a:cubicBezTo>
                <a:close/>
              </a:path>
            </a:pathLst>
          </a:cu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  <a:ln w="63500">
            <a:solidFill>
              <a:schemeClr val="accent1"/>
            </a:solidFill>
          </a:ln>
          <a:effectLst/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MY" dirty="0"/>
              <a:t>Image</a:t>
            </a:r>
          </a:p>
        </p:txBody>
      </p:sp>
      <p:sp>
        <p:nvSpPr>
          <p:cNvPr id="132" name="Picture Placeholder 8">
            <a:extLst>
              <a:ext uri="{FF2B5EF4-FFF2-40B4-BE49-F238E27FC236}">
                <a16:creationId xmlns:a16="http://schemas.microsoft.com/office/drawing/2014/main" id="{866DA92A-217B-4F8A-BAEF-B8E231FFFFA6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2745274" y="2339243"/>
            <a:ext cx="868680" cy="868680"/>
          </a:xfrm>
          <a:custGeom>
            <a:avLst/>
            <a:gdLst>
              <a:gd name="connsiteX0" fmla="*/ 1159555 w 2319110"/>
              <a:gd name="connsiteY0" fmla="*/ 0 h 2319110"/>
              <a:gd name="connsiteX1" fmla="*/ 2319110 w 2319110"/>
              <a:gd name="connsiteY1" fmla="*/ 1159555 h 2319110"/>
              <a:gd name="connsiteX2" fmla="*/ 1159555 w 2319110"/>
              <a:gd name="connsiteY2" fmla="*/ 2319110 h 2319110"/>
              <a:gd name="connsiteX3" fmla="*/ 0 w 2319110"/>
              <a:gd name="connsiteY3" fmla="*/ 1159555 h 2319110"/>
              <a:gd name="connsiteX4" fmla="*/ 1159555 w 2319110"/>
              <a:gd name="connsiteY4" fmla="*/ 0 h 2319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19110" h="2319110">
                <a:moveTo>
                  <a:pt x="1159555" y="0"/>
                </a:moveTo>
                <a:cubicBezTo>
                  <a:pt x="1799960" y="0"/>
                  <a:pt x="2319110" y="519150"/>
                  <a:pt x="2319110" y="1159555"/>
                </a:cubicBezTo>
                <a:cubicBezTo>
                  <a:pt x="2319110" y="1799960"/>
                  <a:pt x="1799960" y="2319110"/>
                  <a:pt x="1159555" y="2319110"/>
                </a:cubicBezTo>
                <a:cubicBezTo>
                  <a:pt x="519150" y="2319110"/>
                  <a:pt x="0" y="1799960"/>
                  <a:pt x="0" y="1159555"/>
                </a:cubicBezTo>
                <a:cubicBezTo>
                  <a:pt x="0" y="519150"/>
                  <a:pt x="519150" y="0"/>
                  <a:pt x="1159555" y="0"/>
                </a:cubicBezTo>
                <a:close/>
              </a:path>
            </a:pathLst>
          </a:cu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  <a:ln w="63500">
            <a:solidFill>
              <a:schemeClr val="accent1"/>
            </a:solidFill>
          </a:ln>
          <a:effectLst/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MY" dirty="0"/>
              <a:t>Image</a:t>
            </a:r>
          </a:p>
        </p:txBody>
      </p:sp>
      <p:sp>
        <p:nvSpPr>
          <p:cNvPr id="133" name="Picture Placeholder 8">
            <a:extLst>
              <a:ext uri="{FF2B5EF4-FFF2-40B4-BE49-F238E27FC236}">
                <a16:creationId xmlns:a16="http://schemas.microsoft.com/office/drawing/2014/main" id="{88DC54F5-3CEA-4EFF-95C3-B950353D75A5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2724226" y="3673998"/>
            <a:ext cx="868680" cy="868680"/>
          </a:xfrm>
          <a:custGeom>
            <a:avLst/>
            <a:gdLst>
              <a:gd name="connsiteX0" fmla="*/ 1159555 w 2319110"/>
              <a:gd name="connsiteY0" fmla="*/ 0 h 2319110"/>
              <a:gd name="connsiteX1" fmla="*/ 2319110 w 2319110"/>
              <a:gd name="connsiteY1" fmla="*/ 1159555 h 2319110"/>
              <a:gd name="connsiteX2" fmla="*/ 1159555 w 2319110"/>
              <a:gd name="connsiteY2" fmla="*/ 2319110 h 2319110"/>
              <a:gd name="connsiteX3" fmla="*/ 0 w 2319110"/>
              <a:gd name="connsiteY3" fmla="*/ 1159555 h 2319110"/>
              <a:gd name="connsiteX4" fmla="*/ 1159555 w 2319110"/>
              <a:gd name="connsiteY4" fmla="*/ 0 h 2319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19110" h="2319110">
                <a:moveTo>
                  <a:pt x="1159555" y="0"/>
                </a:moveTo>
                <a:cubicBezTo>
                  <a:pt x="1799960" y="0"/>
                  <a:pt x="2319110" y="519150"/>
                  <a:pt x="2319110" y="1159555"/>
                </a:cubicBezTo>
                <a:cubicBezTo>
                  <a:pt x="2319110" y="1799960"/>
                  <a:pt x="1799960" y="2319110"/>
                  <a:pt x="1159555" y="2319110"/>
                </a:cubicBezTo>
                <a:cubicBezTo>
                  <a:pt x="519150" y="2319110"/>
                  <a:pt x="0" y="1799960"/>
                  <a:pt x="0" y="1159555"/>
                </a:cubicBezTo>
                <a:cubicBezTo>
                  <a:pt x="0" y="519150"/>
                  <a:pt x="519150" y="0"/>
                  <a:pt x="1159555" y="0"/>
                </a:cubicBezTo>
                <a:close/>
              </a:path>
            </a:pathLst>
          </a:cu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  <a:ln w="63500">
            <a:solidFill>
              <a:schemeClr val="accent4"/>
            </a:solidFill>
          </a:ln>
          <a:effectLst/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MY" dirty="0"/>
              <a:t>Image</a:t>
            </a:r>
          </a:p>
        </p:txBody>
      </p:sp>
      <p:sp>
        <p:nvSpPr>
          <p:cNvPr id="134" name="Picture Placeholder 8">
            <a:extLst>
              <a:ext uri="{FF2B5EF4-FFF2-40B4-BE49-F238E27FC236}">
                <a16:creationId xmlns:a16="http://schemas.microsoft.com/office/drawing/2014/main" id="{6321C9A8-3CD0-4BF1-9461-3E5A5C95CB03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2724226" y="5307892"/>
            <a:ext cx="868680" cy="868680"/>
          </a:xfrm>
          <a:custGeom>
            <a:avLst/>
            <a:gdLst>
              <a:gd name="connsiteX0" fmla="*/ 1159555 w 2319110"/>
              <a:gd name="connsiteY0" fmla="*/ 0 h 2319110"/>
              <a:gd name="connsiteX1" fmla="*/ 2319110 w 2319110"/>
              <a:gd name="connsiteY1" fmla="*/ 1159555 h 2319110"/>
              <a:gd name="connsiteX2" fmla="*/ 1159555 w 2319110"/>
              <a:gd name="connsiteY2" fmla="*/ 2319110 h 2319110"/>
              <a:gd name="connsiteX3" fmla="*/ 0 w 2319110"/>
              <a:gd name="connsiteY3" fmla="*/ 1159555 h 2319110"/>
              <a:gd name="connsiteX4" fmla="*/ 1159555 w 2319110"/>
              <a:gd name="connsiteY4" fmla="*/ 0 h 2319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19110" h="2319110">
                <a:moveTo>
                  <a:pt x="1159555" y="0"/>
                </a:moveTo>
                <a:cubicBezTo>
                  <a:pt x="1799960" y="0"/>
                  <a:pt x="2319110" y="519150"/>
                  <a:pt x="2319110" y="1159555"/>
                </a:cubicBezTo>
                <a:cubicBezTo>
                  <a:pt x="2319110" y="1799960"/>
                  <a:pt x="1799960" y="2319110"/>
                  <a:pt x="1159555" y="2319110"/>
                </a:cubicBezTo>
                <a:cubicBezTo>
                  <a:pt x="519150" y="2319110"/>
                  <a:pt x="0" y="1799960"/>
                  <a:pt x="0" y="1159555"/>
                </a:cubicBezTo>
                <a:cubicBezTo>
                  <a:pt x="0" y="519150"/>
                  <a:pt x="519150" y="0"/>
                  <a:pt x="1159555" y="0"/>
                </a:cubicBezTo>
                <a:close/>
              </a:path>
            </a:pathLst>
          </a:cu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  <a:ln w="63500">
            <a:solidFill>
              <a:schemeClr val="accent4"/>
            </a:solidFill>
          </a:ln>
          <a:effectLst/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MY" dirty="0"/>
              <a:t>Image</a:t>
            </a:r>
          </a:p>
        </p:txBody>
      </p:sp>
      <p:sp>
        <p:nvSpPr>
          <p:cNvPr id="135" name="Picture Placeholder 8">
            <a:extLst>
              <a:ext uri="{FF2B5EF4-FFF2-40B4-BE49-F238E27FC236}">
                <a16:creationId xmlns:a16="http://schemas.microsoft.com/office/drawing/2014/main" id="{DFCACA5D-9816-49C4-BD9A-955C6793E0D3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8574503" y="691909"/>
            <a:ext cx="868680" cy="868680"/>
          </a:xfrm>
          <a:custGeom>
            <a:avLst/>
            <a:gdLst>
              <a:gd name="connsiteX0" fmla="*/ 1159555 w 2319110"/>
              <a:gd name="connsiteY0" fmla="*/ 0 h 2319110"/>
              <a:gd name="connsiteX1" fmla="*/ 2319110 w 2319110"/>
              <a:gd name="connsiteY1" fmla="*/ 1159555 h 2319110"/>
              <a:gd name="connsiteX2" fmla="*/ 1159555 w 2319110"/>
              <a:gd name="connsiteY2" fmla="*/ 2319110 h 2319110"/>
              <a:gd name="connsiteX3" fmla="*/ 0 w 2319110"/>
              <a:gd name="connsiteY3" fmla="*/ 1159555 h 2319110"/>
              <a:gd name="connsiteX4" fmla="*/ 1159555 w 2319110"/>
              <a:gd name="connsiteY4" fmla="*/ 0 h 2319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19110" h="2319110">
                <a:moveTo>
                  <a:pt x="1159555" y="0"/>
                </a:moveTo>
                <a:cubicBezTo>
                  <a:pt x="1799960" y="0"/>
                  <a:pt x="2319110" y="519150"/>
                  <a:pt x="2319110" y="1159555"/>
                </a:cubicBezTo>
                <a:cubicBezTo>
                  <a:pt x="2319110" y="1799960"/>
                  <a:pt x="1799960" y="2319110"/>
                  <a:pt x="1159555" y="2319110"/>
                </a:cubicBezTo>
                <a:cubicBezTo>
                  <a:pt x="519150" y="2319110"/>
                  <a:pt x="0" y="1799960"/>
                  <a:pt x="0" y="1159555"/>
                </a:cubicBezTo>
                <a:cubicBezTo>
                  <a:pt x="0" y="519150"/>
                  <a:pt x="519150" y="0"/>
                  <a:pt x="1159555" y="0"/>
                </a:cubicBezTo>
                <a:close/>
              </a:path>
            </a:pathLst>
          </a:cu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  <a:ln w="63500">
            <a:solidFill>
              <a:schemeClr val="accent2"/>
            </a:solidFill>
          </a:ln>
          <a:effectLst/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MY" dirty="0"/>
              <a:t>Image</a:t>
            </a:r>
          </a:p>
        </p:txBody>
      </p:sp>
      <p:sp>
        <p:nvSpPr>
          <p:cNvPr id="136" name="Picture Placeholder 8">
            <a:extLst>
              <a:ext uri="{FF2B5EF4-FFF2-40B4-BE49-F238E27FC236}">
                <a16:creationId xmlns:a16="http://schemas.microsoft.com/office/drawing/2014/main" id="{C205DF09-0002-4EF2-997E-430D25CB50CC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574503" y="2325803"/>
            <a:ext cx="868680" cy="868680"/>
          </a:xfrm>
          <a:custGeom>
            <a:avLst/>
            <a:gdLst>
              <a:gd name="connsiteX0" fmla="*/ 1159555 w 2319110"/>
              <a:gd name="connsiteY0" fmla="*/ 0 h 2319110"/>
              <a:gd name="connsiteX1" fmla="*/ 2319110 w 2319110"/>
              <a:gd name="connsiteY1" fmla="*/ 1159555 h 2319110"/>
              <a:gd name="connsiteX2" fmla="*/ 1159555 w 2319110"/>
              <a:gd name="connsiteY2" fmla="*/ 2319110 h 2319110"/>
              <a:gd name="connsiteX3" fmla="*/ 0 w 2319110"/>
              <a:gd name="connsiteY3" fmla="*/ 1159555 h 2319110"/>
              <a:gd name="connsiteX4" fmla="*/ 1159555 w 2319110"/>
              <a:gd name="connsiteY4" fmla="*/ 0 h 2319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19110" h="2319110">
                <a:moveTo>
                  <a:pt x="1159555" y="0"/>
                </a:moveTo>
                <a:cubicBezTo>
                  <a:pt x="1799960" y="0"/>
                  <a:pt x="2319110" y="519150"/>
                  <a:pt x="2319110" y="1159555"/>
                </a:cubicBezTo>
                <a:cubicBezTo>
                  <a:pt x="2319110" y="1799960"/>
                  <a:pt x="1799960" y="2319110"/>
                  <a:pt x="1159555" y="2319110"/>
                </a:cubicBezTo>
                <a:cubicBezTo>
                  <a:pt x="519150" y="2319110"/>
                  <a:pt x="0" y="1799960"/>
                  <a:pt x="0" y="1159555"/>
                </a:cubicBezTo>
                <a:cubicBezTo>
                  <a:pt x="0" y="519150"/>
                  <a:pt x="519150" y="0"/>
                  <a:pt x="1159555" y="0"/>
                </a:cubicBezTo>
                <a:close/>
              </a:path>
            </a:pathLst>
          </a:cu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  <a:ln w="63500">
            <a:solidFill>
              <a:schemeClr val="accent2"/>
            </a:solidFill>
          </a:ln>
          <a:effectLst/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MY" dirty="0"/>
              <a:t>Image</a:t>
            </a:r>
          </a:p>
        </p:txBody>
      </p:sp>
      <p:sp>
        <p:nvSpPr>
          <p:cNvPr id="137" name="Picture Placeholder 8">
            <a:extLst>
              <a:ext uri="{FF2B5EF4-FFF2-40B4-BE49-F238E27FC236}">
                <a16:creationId xmlns:a16="http://schemas.microsoft.com/office/drawing/2014/main" id="{2D6D14E5-A545-4356-A3A7-C188EE1B3E77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8574503" y="3635882"/>
            <a:ext cx="868680" cy="868680"/>
          </a:xfrm>
          <a:custGeom>
            <a:avLst/>
            <a:gdLst>
              <a:gd name="connsiteX0" fmla="*/ 1159555 w 2319110"/>
              <a:gd name="connsiteY0" fmla="*/ 0 h 2319110"/>
              <a:gd name="connsiteX1" fmla="*/ 2319110 w 2319110"/>
              <a:gd name="connsiteY1" fmla="*/ 1159555 h 2319110"/>
              <a:gd name="connsiteX2" fmla="*/ 1159555 w 2319110"/>
              <a:gd name="connsiteY2" fmla="*/ 2319110 h 2319110"/>
              <a:gd name="connsiteX3" fmla="*/ 0 w 2319110"/>
              <a:gd name="connsiteY3" fmla="*/ 1159555 h 2319110"/>
              <a:gd name="connsiteX4" fmla="*/ 1159555 w 2319110"/>
              <a:gd name="connsiteY4" fmla="*/ 0 h 2319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19110" h="2319110">
                <a:moveTo>
                  <a:pt x="1159555" y="0"/>
                </a:moveTo>
                <a:cubicBezTo>
                  <a:pt x="1799960" y="0"/>
                  <a:pt x="2319110" y="519150"/>
                  <a:pt x="2319110" y="1159555"/>
                </a:cubicBezTo>
                <a:cubicBezTo>
                  <a:pt x="2319110" y="1799960"/>
                  <a:pt x="1799960" y="2319110"/>
                  <a:pt x="1159555" y="2319110"/>
                </a:cubicBezTo>
                <a:cubicBezTo>
                  <a:pt x="519150" y="2319110"/>
                  <a:pt x="0" y="1799960"/>
                  <a:pt x="0" y="1159555"/>
                </a:cubicBezTo>
                <a:cubicBezTo>
                  <a:pt x="0" y="519150"/>
                  <a:pt x="519150" y="0"/>
                  <a:pt x="1159555" y="0"/>
                </a:cubicBezTo>
                <a:close/>
              </a:path>
            </a:pathLst>
          </a:cu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  <a:ln w="63500">
            <a:solidFill>
              <a:schemeClr val="accent3"/>
            </a:solidFill>
          </a:ln>
          <a:effectLst/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MY" dirty="0"/>
              <a:t>Image</a:t>
            </a:r>
          </a:p>
        </p:txBody>
      </p:sp>
      <p:sp>
        <p:nvSpPr>
          <p:cNvPr id="138" name="Picture Placeholder 8">
            <a:extLst>
              <a:ext uri="{FF2B5EF4-FFF2-40B4-BE49-F238E27FC236}">
                <a16:creationId xmlns:a16="http://schemas.microsoft.com/office/drawing/2014/main" id="{FD02FC8B-9FB0-415C-A49B-D1CD356A9FCA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8574503" y="5269776"/>
            <a:ext cx="868680" cy="868680"/>
          </a:xfrm>
          <a:custGeom>
            <a:avLst/>
            <a:gdLst>
              <a:gd name="connsiteX0" fmla="*/ 1159555 w 2319110"/>
              <a:gd name="connsiteY0" fmla="*/ 0 h 2319110"/>
              <a:gd name="connsiteX1" fmla="*/ 2319110 w 2319110"/>
              <a:gd name="connsiteY1" fmla="*/ 1159555 h 2319110"/>
              <a:gd name="connsiteX2" fmla="*/ 1159555 w 2319110"/>
              <a:gd name="connsiteY2" fmla="*/ 2319110 h 2319110"/>
              <a:gd name="connsiteX3" fmla="*/ 0 w 2319110"/>
              <a:gd name="connsiteY3" fmla="*/ 1159555 h 2319110"/>
              <a:gd name="connsiteX4" fmla="*/ 1159555 w 2319110"/>
              <a:gd name="connsiteY4" fmla="*/ 0 h 2319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19110" h="2319110">
                <a:moveTo>
                  <a:pt x="1159555" y="0"/>
                </a:moveTo>
                <a:cubicBezTo>
                  <a:pt x="1799960" y="0"/>
                  <a:pt x="2319110" y="519150"/>
                  <a:pt x="2319110" y="1159555"/>
                </a:cubicBezTo>
                <a:cubicBezTo>
                  <a:pt x="2319110" y="1799960"/>
                  <a:pt x="1799960" y="2319110"/>
                  <a:pt x="1159555" y="2319110"/>
                </a:cubicBezTo>
                <a:cubicBezTo>
                  <a:pt x="519150" y="2319110"/>
                  <a:pt x="0" y="1799960"/>
                  <a:pt x="0" y="1159555"/>
                </a:cubicBezTo>
                <a:cubicBezTo>
                  <a:pt x="0" y="519150"/>
                  <a:pt x="519150" y="0"/>
                  <a:pt x="1159555" y="0"/>
                </a:cubicBezTo>
                <a:close/>
              </a:path>
            </a:pathLst>
          </a:cu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  <a:ln w="63500">
            <a:solidFill>
              <a:schemeClr val="accent3"/>
            </a:solidFill>
          </a:ln>
          <a:effectLst/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MY" dirty="0"/>
              <a:t>Image</a:t>
            </a:r>
          </a:p>
        </p:txBody>
      </p:sp>
      <p:sp>
        <p:nvSpPr>
          <p:cNvPr id="139" name="Picture Placeholder 8">
            <a:extLst>
              <a:ext uri="{FF2B5EF4-FFF2-40B4-BE49-F238E27FC236}">
                <a16:creationId xmlns:a16="http://schemas.microsoft.com/office/drawing/2014/main" id="{9CD4256F-63B2-417D-B34B-2A0A5AC273CB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1926742" y="846138"/>
            <a:ext cx="566928" cy="566928"/>
          </a:xfrm>
          <a:custGeom>
            <a:avLst/>
            <a:gdLst>
              <a:gd name="connsiteX0" fmla="*/ 1159555 w 2319110"/>
              <a:gd name="connsiteY0" fmla="*/ 0 h 2319110"/>
              <a:gd name="connsiteX1" fmla="*/ 2319110 w 2319110"/>
              <a:gd name="connsiteY1" fmla="*/ 1159555 h 2319110"/>
              <a:gd name="connsiteX2" fmla="*/ 1159555 w 2319110"/>
              <a:gd name="connsiteY2" fmla="*/ 2319110 h 2319110"/>
              <a:gd name="connsiteX3" fmla="*/ 0 w 2319110"/>
              <a:gd name="connsiteY3" fmla="*/ 1159555 h 2319110"/>
              <a:gd name="connsiteX4" fmla="*/ 1159555 w 2319110"/>
              <a:gd name="connsiteY4" fmla="*/ 0 h 2319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19110" h="2319110">
                <a:moveTo>
                  <a:pt x="1159555" y="0"/>
                </a:moveTo>
                <a:cubicBezTo>
                  <a:pt x="1799960" y="0"/>
                  <a:pt x="2319110" y="519150"/>
                  <a:pt x="2319110" y="1159555"/>
                </a:cubicBezTo>
                <a:cubicBezTo>
                  <a:pt x="2319110" y="1799960"/>
                  <a:pt x="1799960" y="2319110"/>
                  <a:pt x="1159555" y="2319110"/>
                </a:cubicBezTo>
                <a:cubicBezTo>
                  <a:pt x="519150" y="2319110"/>
                  <a:pt x="0" y="1799960"/>
                  <a:pt x="0" y="1159555"/>
                </a:cubicBezTo>
                <a:cubicBezTo>
                  <a:pt x="0" y="519150"/>
                  <a:pt x="519150" y="0"/>
                  <a:pt x="1159555" y="0"/>
                </a:cubicBezTo>
                <a:close/>
              </a:path>
            </a:pathLst>
          </a:cu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  <a:ln w="63500">
            <a:solidFill>
              <a:schemeClr val="accent1"/>
            </a:solidFill>
          </a:ln>
          <a:effectLst/>
        </p:spPr>
        <p:txBody>
          <a:bodyPr wrap="square" anchor="ctr">
            <a:noAutofit/>
          </a:bodyPr>
          <a:lstStyle>
            <a:lvl1pPr marL="0" indent="0" algn="ctr"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MY" dirty="0"/>
              <a:t>Image</a:t>
            </a:r>
          </a:p>
        </p:txBody>
      </p:sp>
      <p:sp>
        <p:nvSpPr>
          <p:cNvPr id="140" name="Picture Placeholder 8">
            <a:extLst>
              <a:ext uri="{FF2B5EF4-FFF2-40B4-BE49-F238E27FC236}">
                <a16:creationId xmlns:a16="http://schemas.microsoft.com/office/drawing/2014/main" id="{96907598-676B-48B5-BDC1-A53BE4C1E993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1142217" y="842712"/>
            <a:ext cx="566928" cy="566928"/>
          </a:xfrm>
          <a:custGeom>
            <a:avLst/>
            <a:gdLst>
              <a:gd name="connsiteX0" fmla="*/ 1159555 w 2319110"/>
              <a:gd name="connsiteY0" fmla="*/ 0 h 2319110"/>
              <a:gd name="connsiteX1" fmla="*/ 2319110 w 2319110"/>
              <a:gd name="connsiteY1" fmla="*/ 1159555 h 2319110"/>
              <a:gd name="connsiteX2" fmla="*/ 1159555 w 2319110"/>
              <a:gd name="connsiteY2" fmla="*/ 2319110 h 2319110"/>
              <a:gd name="connsiteX3" fmla="*/ 0 w 2319110"/>
              <a:gd name="connsiteY3" fmla="*/ 1159555 h 2319110"/>
              <a:gd name="connsiteX4" fmla="*/ 1159555 w 2319110"/>
              <a:gd name="connsiteY4" fmla="*/ 0 h 2319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19110" h="2319110">
                <a:moveTo>
                  <a:pt x="1159555" y="0"/>
                </a:moveTo>
                <a:cubicBezTo>
                  <a:pt x="1799960" y="0"/>
                  <a:pt x="2319110" y="519150"/>
                  <a:pt x="2319110" y="1159555"/>
                </a:cubicBezTo>
                <a:cubicBezTo>
                  <a:pt x="2319110" y="1799960"/>
                  <a:pt x="1799960" y="2319110"/>
                  <a:pt x="1159555" y="2319110"/>
                </a:cubicBezTo>
                <a:cubicBezTo>
                  <a:pt x="519150" y="2319110"/>
                  <a:pt x="0" y="1799960"/>
                  <a:pt x="0" y="1159555"/>
                </a:cubicBezTo>
                <a:cubicBezTo>
                  <a:pt x="0" y="519150"/>
                  <a:pt x="519150" y="0"/>
                  <a:pt x="1159555" y="0"/>
                </a:cubicBezTo>
                <a:close/>
              </a:path>
            </a:pathLst>
          </a:cu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  <a:ln w="63500">
            <a:solidFill>
              <a:schemeClr val="accent1"/>
            </a:solidFill>
          </a:ln>
          <a:effectLst/>
        </p:spPr>
        <p:txBody>
          <a:bodyPr wrap="square" anchor="ctr">
            <a:noAutofit/>
          </a:bodyPr>
          <a:lstStyle>
            <a:lvl1pPr marL="0" indent="0" algn="ctr"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MY" dirty="0"/>
              <a:t>Image</a:t>
            </a:r>
          </a:p>
        </p:txBody>
      </p:sp>
      <p:sp>
        <p:nvSpPr>
          <p:cNvPr id="141" name="Picture Placeholder 8">
            <a:extLst>
              <a:ext uri="{FF2B5EF4-FFF2-40B4-BE49-F238E27FC236}">
                <a16:creationId xmlns:a16="http://schemas.microsoft.com/office/drawing/2014/main" id="{770E42F9-2AA9-4DA6-9E4E-D05CECAD90F7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357692" y="839286"/>
            <a:ext cx="566928" cy="566928"/>
          </a:xfrm>
          <a:custGeom>
            <a:avLst/>
            <a:gdLst>
              <a:gd name="connsiteX0" fmla="*/ 1159555 w 2319110"/>
              <a:gd name="connsiteY0" fmla="*/ 0 h 2319110"/>
              <a:gd name="connsiteX1" fmla="*/ 2319110 w 2319110"/>
              <a:gd name="connsiteY1" fmla="*/ 1159555 h 2319110"/>
              <a:gd name="connsiteX2" fmla="*/ 1159555 w 2319110"/>
              <a:gd name="connsiteY2" fmla="*/ 2319110 h 2319110"/>
              <a:gd name="connsiteX3" fmla="*/ 0 w 2319110"/>
              <a:gd name="connsiteY3" fmla="*/ 1159555 h 2319110"/>
              <a:gd name="connsiteX4" fmla="*/ 1159555 w 2319110"/>
              <a:gd name="connsiteY4" fmla="*/ 0 h 2319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19110" h="2319110">
                <a:moveTo>
                  <a:pt x="1159555" y="0"/>
                </a:moveTo>
                <a:cubicBezTo>
                  <a:pt x="1799960" y="0"/>
                  <a:pt x="2319110" y="519150"/>
                  <a:pt x="2319110" y="1159555"/>
                </a:cubicBezTo>
                <a:cubicBezTo>
                  <a:pt x="2319110" y="1799960"/>
                  <a:pt x="1799960" y="2319110"/>
                  <a:pt x="1159555" y="2319110"/>
                </a:cubicBezTo>
                <a:cubicBezTo>
                  <a:pt x="519150" y="2319110"/>
                  <a:pt x="0" y="1799960"/>
                  <a:pt x="0" y="1159555"/>
                </a:cubicBezTo>
                <a:cubicBezTo>
                  <a:pt x="0" y="519150"/>
                  <a:pt x="519150" y="0"/>
                  <a:pt x="1159555" y="0"/>
                </a:cubicBezTo>
                <a:close/>
              </a:path>
            </a:pathLst>
          </a:cu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  <a:ln w="63500">
            <a:solidFill>
              <a:schemeClr val="accent1"/>
            </a:solidFill>
          </a:ln>
          <a:effectLst/>
        </p:spPr>
        <p:txBody>
          <a:bodyPr wrap="square" anchor="ctr">
            <a:noAutofit/>
          </a:bodyPr>
          <a:lstStyle>
            <a:lvl1pPr marL="0" indent="0" algn="ctr"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MY" dirty="0"/>
              <a:t>Image</a:t>
            </a:r>
          </a:p>
        </p:txBody>
      </p:sp>
      <p:sp>
        <p:nvSpPr>
          <p:cNvPr id="142" name="Picture Placeholder 8">
            <a:extLst>
              <a:ext uri="{FF2B5EF4-FFF2-40B4-BE49-F238E27FC236}">
                <a16:creationId xmlns:a16="http://schemas.microsoft.com/office/drawing/2014/main" id="{A1754D1B-68CB-4442-87F0-E2F31E1B587F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1916750" y="2479885"/>
            <a:ext cx="566928" cy="566928"/>
          </a:xfrm>
          <a:custGeom>
            <a:avLst/>
            <a:gdLst>
              <a:gd name="connsiteX0" fmla="*/ 1159555 w 2319110"/>
              <a:gd name="connsiteY0" fmla="*/ 0 h 2319110"/>
              <a:gd name="connsiteX1" fmla="*/ 2319110 w 2319110"/>
              <a:gd name="connsiteY1" fmla="*/ 1159555 h 2319110"/>
              <a:gd name="connsiteX2" fmla="*/ 1159555 w 2319110"/>
              <a:gd name="connsiteY2" fmla="*/ 2319110 h 2319110"/>
              <a:gd name="connsiteX3" fmla="*/ 0 w 2319110"/>
              <a:gd name="connsiteY3" fmla="*/ 1159555 h 2319110"/>
              <a:gd name="connsiteX4" fmla="*/ 1159555 w 2319110"/>
              <a:gd name="connsiteY4" fmla="*/ 0 h 2319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19110" h="2319110">
                <a:moveTo>
                  <a:pt x="1159555" y="0"/>
                </a:moveTo>
                <a:cubicBezTo>
                  <a:pt x="1799960" y="0"/>
                  <a:pt x="2319110" y="519150"/>
                  <a:pt x="2319110" y="1159555"/>
                </a:cubicBezTo>
                <a:cubicBezTo>
                  <a:pt x="2319110" y="1799960"/>
                  <a:pt x="1799960" y="2319110"/>
                  <a:pt x="1159555" y="2319110"/>
                </a:cubicBezTo>
                <a:cubicBezTo>
                  <a:pt x="519150" y="2319110"/>
                  <a:pt x="0" y="1799960"/>
                  <a:pt x="0" y="1159555"/>
                </a:cubicBezTo>
                <a:cubicBezTo>
                  <a:pt x="0" y="519150"/>
                  <a:pt x="519150" y="0"/>
                  <a:pt x="1159555" y="0"/>
                </a:cubicBezTo>
                <a:close/>
              </a:path>
            </a:pathLst>
          </a:cu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  <a:ln w="63500">
            <a:solidFill>
              <a:schemeClr val="accent1"/>
            </a:solidFill>
          </a:ln>
          <a:effectLst/>
        </p:spPr>
        <p:txBody>
          <a:bodyPr wrap="square" anchor="ctr">
            <a:noAutofit/>
          </a:bodyPr>
          <a:lstStyle>
            <a:lvl1pPr marL="0" indent="0" algn="ctr"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MY" dirty="0"/>
              <a:t>Image</a:t>
            </a:r>
          </a:p>
        </p:txBody>
      </p:sp>
      <p:sp>
        <p:nvSpPr>
          <p:cNvPr id="143" name="Picture Placeholder 8">
            <a:extLst>
              <a:ext uri="{FF2B5EF4-FFF2-40B4-BE49-F238E27FC236}">
                <a16:creationId xmlns:a16="http://schemas.microsoft.com/office/drawing/2014/main" id="{7D1C1E09-2A16-4FEC-B8A3-D1B4083940E5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1132225" y="2476459"/>
            <a:ext cx="566928" cy="566928"/>
          </a:xfrm>
          <a:custGeom>
            <a:avLst/>
            <a:gdLst>
              <a:gd name="connsiteX0" fmla="*/ 1159555 w 2319110"/>
              <a:gd name="connsiteY0" fmla="*/ 0 h 2319110"/>
              <a:gd name="connsiteX1" fmla="*/ 2319110 w 2319110"/>
              <a:gd name="connsiteY1" fmla="*/ 1159555 h 2319110"/>
              <a:gd name="connsiteX2" fmla="*/ 1159555 w 2319110"/>
              <a:gd name="connsiteY2" fmla="*/ 2319110 h 2319110"/>
              <a:gd name="connsiteX3" fmla="*/ 0 w 2319110"/>
              <a:gd name="connsiteY3" fmla="*/ 1159555 h 2319110"/>
              <a:gd name="connsiteX4" fmla="*/ 1159555 w 2319110"/>
              <a:gd name="connsiteY4" fmla="*/ 0 h 2319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19110" h="2319110">
                <a:moveTo>
                  <a:pt x="1159555" y="0"/>
                </a:moveTo>
                <a:cubicBezTo>
                  <a:pt x="1799960" y="0"/>
                  <a:pt x="2319110" y="519150"/>
                  <a:pt x="2319110" y="1159555"/>
                </a:cubicBezTo>
                <a:cubicBezTo>
                  <a:pt x="2319110" y="1799960"/>
                  <a:pt x="1799960" y="2319110"/>
                  <a:pt x="1159555" y="2319110"/>
                </a:cubicBezTo>
                <a:cubicBezTo>
                  <a:pt x="519150" y="2319110"/>
                  <a:pt x="0" y="1799960"/>
                  <a:pt x="0" y="1159555"/>
                </a:cubicBezTo>
                <a:cubicBezTo>
                  <a:pt x="0" y="519150"/>
                  <a:pt x="519150" y="0"/>
                  <a:pt x="1159555" y="0"/>
                </a:cubicBezTo>
                <a:close/>
              </a:path>
            </a:pathLst>
          </a:cu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  <a:ln w="63500">
            <a:solidFill>
              <a:schemeClr val="accent1"/>
            </a:solidFill>
          </a:ln>
          <a:effectLst/>
        </p:spPr>
        <p:txBody>
          <a:bodyPr wrap="square" anchor="ctr">
            <a:noAutofit/>
          </a:bodyPr>
          <a:lstStyle>
            <a:lvl1pPr marL="0" indent="0" algn="ctr"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MY" dirty="0"/>
              <a:t>Image</a:t>
            </a:r>
          </a:p>
        </p:txBody>
      </p:sp>
      <p:sp>
        <p:nvSpPr>
          <p:cNvPr id="144" name="Picture Placeholder 8">
            <a:extLst>
              <a:ext uri="{FF2B5EF4-FFF2-40B4-BE49-F238E27FC236}">
                <a16:creationId xmlns:a16="http://schemas.microsoft.com/office/drawing/2014/main" id="{BCD2E565-E990-4B1B-85AE-7143D1FA06B6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347700" y="2473033"/>
            <a:ext cx="566928" cy="566928"/>
          </a:xfrm>
          <a:custGeom>
            <a:avLst/>
            <a:gdLst>
              <a:gd name="connsiteX0" fmla="*/ 1159555 w 2319110"/>
              <a:gd name="connsiteY0" fmla="*/ 0 h 2319110"/>
              <a:gd name="connsiteX1" fmla="*/ 2319110 w 2319110"/>
              <a:gd name="connsiteY1" fmla="*/ 1159555 h 2319110"/>
              <a:gd name="connsiteX2" fmla="*/ 1159555 w 2319110"/>
              <a:gd name="connsiteY2" fmla="*/ 2319110 h 2319110"/>
              <a:gd name="connsiteX3" fmla="*/ 0 w 2319110"/>
              <a:gd name="connsiteY3" fmla="*/ 1159555 h 2319110"/>
              <a:gd name="connsiteX4" fmla="*/ 1159555 w 2319110"/>
              <a:gd name="connsiteY4" fmla="*/ 0 h 2319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19110" h="2319110">
                <a:moveTo>
                  <a:pt x="1159555" y="0"/>
                </a:moveTo>
                <a:cubicBezTo>
                  <a:pt x="1799960" y="0"/>
                  <a:pt x="2319110" y="519150"/>
                  <a:pt x="2319110" y="1159555"/>
                </a:cubicBezTo>
                <a:cubicBezTo>
                  <a:pt x="2319110" y="1799960"/>
                  <a:pt x="1799960" y="2319110"/>
                  <a:pt x="1159555" y="2319110"/>
                </a:cubicBezTo>
                <a:cubicBezTo>
                  <a:pt x="519150" y="2319110"/>
                  <a:pt x="0" y="1799960"/>
                  <a:pt x="0" y="1159555"/>
                </a:cubicBezTo>
                <a:cubicBezTo>
                  <a:pt x="0" y="519150"/>
                  <a:pt x="519150" y="0"/>
                  <a:pt x="1159555" y="0"/>
                </a:cubicBezTo>
                <a:close/>
              </a:path>
            </a:pathLst>
          </a:cu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  <a:ln w="63500">
            <a:solidFill>
              <a:schemeClr val="accent1"/>
            </a:solidFill>
          </a:ln>
          <a:effectLst/>
        </p:spPr>
        <p:txBody>
          <a:bodyPr wrap="square" anchor="ctr">
            <a:noAutofit/>
          </a:bodyPr>
          <a:lstStyle>
            <a:lvl1pPr marL="0" indent="0" algn="ctr"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MY" dirty="0"/>
              <a:t>Image</a:t>
            </a:r>
          </a:p>
        </p:txBody>
      </p:sp>
      <p:sp>
        <p:nvSpPr>
          <p:cNvPr id="145" name="Picture Placeholder 8">
            <a:extLst>
              <a:ext uri="{FF2B5EF4-FFF2-40B4-BE49-F238E27FC236}">
                <a16:creationId xmlns:a16="http://schemas.microsoft.com/office/drawing/2014/main" id="{67D67D3C-CE66-4636-9527-F700EB98D0A5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1906758" y="3811800"/>
            <a:ext cx="566928" cy="566928"/>
          </a:xfrm>
          <a:custGeom>
            <a:avLst/>
            <a:gdLst>
              <a:gd name="connsiteX0" fmla="*/ 1159555 w 2319110"/>
              <a:gd name="connsiteY0" fmla="*/ 0 h 2319110"/>
              <a:gd name="connsiteX1" fmla="*/ 2319110 w 2319110"/>
              <a:gd name="connsiteY1" fmla="*/ 1159555 h 2319110"/>
              <a:gd name="connsiteX2" fmla="*/ 1159555 w 2319110"/>
              <a:gd name="connsiteY2" fmla="*/ 2319110 h 2319110"/>
              <a:gd name="connsiteX3" fmla="*/ 0 w 2319110"/>
              <a:gd name="connsiteY3" fmla="*/ 1159555 h 2319110"/>
              <a:gd name="connsiteX4" fmla="*/ 1159555 w 2319110"/>
              <a:gd name="connsiteY4" fmla="*/ 0 h 2319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19110" h="2319110">
                <a:moveTo>
                  <a:pt x="1159555" y="0"/>
                </a:moveTo>
                <a:cubicBezTo>
                  <a:pt x="1799960" y="0"/>
                  <a:pt x="2319110" y="519150"/>
                  <a:pt x="2319110" y="1159555"/>
                </a:cubicBezTo>
                <a:cubicBezTo>
                  <a:pt x="2319110" y="1799960"/>
                  <a:pt x="1799960" y="2319110"/>
                  <a:pt x="1159555" y="2319110"/>
                </a:cubicBezTo>
                <a:cubicBezTo>
                  <a:pt x="519150" y="2319110"/>
                  <a:pt x="0" y="1799960"/>
                  <a:pt x="0" y="1159555"/>
                </a:cubicBezTo>
                <a:cubicBezTo>
                  <a:pt x="0" y="519150"/>
                  <a:pt x="519150" y="0"/>
                  <a:pt x="1159555" y="0"/>
                </a:cubicBezTo>
                <a:close/>
              </a:path>
            </a:pathLst>
          </a:cu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  <a:ln w="63500">
            <a:solidFill>
              <a:schemeClr val="accent4"/>
            </a:solidFill>
          </a:ln>
          <a:effectLst/>
        </p:spPr>
        <p:txBody>
          <a:bodyPr wrap="square" anchor="ctr">
            <a:noAutofit/>
          </a:bodyPr>
          <a:lstStyle>
            <a:lvl1pPr marL="0" indent="0" algn="ctr"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MY" dirty="0"/>
              <a:t>Image</a:t>
            </a:r>
          </a:p>
        </p:txBody>
      </p:sp>
      <p:sp>
        <p:nvSpPr>
          <p:cNvPr id="146" name="Picture Placeholder 8">
            <a:extLst>
              <a:ext uri="{FF2B5EF4-FFF2-40B4-BE49-F238E27FC236}">
                <a16:creationId xmlns:a16="http://schemas.microsoft.com/office/drawing/2014/main" id="{D7E351BA-5E83-483D-84F4-D2884AAEA2E8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1122233" y="3808374"/>
            <a:ext cx="566928" cy="566928"/>
          </a:xfrm>
          <a:custGeom>
            <a:avLst/>
            <a:gdLst>
              <a:gd name="connsiteX0" fmla="*/ 1159555 w 2319110"/>
              <a:gd name="connsiteY0" fmla="*/ 0 h 2319110"/>
              <a:gd name="connsiteX1" fmla="*/ 2319110 w 2319110"/>
              <a:gd name="connsiteY1" fmla="*/ 1159555 h 2319110"/>
              <a:gd name="connsiteX2" fmla="*/ 1159555 w 2319110"/>
              <a:gd name="connsiteY2" fmla="*/ 2319110 h 2319110"/>
              <a:gd name="connsiteX3" fmla="*/ 0 w 2319110"/>
              <a:gd name="connsiteY3" fmla="*/ 1159555 h 2319110"/>
              <a:gd name="connsiteX4" fmla="*/ 1159555 w 2319110"/>
              <a:gd name="connsiteY4" fmla="*/ 0 h 2319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19110" h="2319110">
                <a:moveTo>
                  <a:pt x="1159555" y="0"/>
                </a:moveTo>
                <a:cubicBezTo>
                  <a:pt x="1799960" y="0"/>
                  <a:pt x="2319110" y="519150"/>
                  <a:pt x="2319110" y="1159555"/>
                </a:cubicBezTo>
                <a:cubicBezTo>
                  <a:pt x="2319110" y="1799960"/>
                  <a:pt x="1799960" y="2319110"/>
                  <a:pt x="1159555" y="2319110"/>
                </a:cubicBezTo>
                <a:cubicBezTo>
                  <a:pt x="519150" y="2319110"/>
                  <a:pt x="0" y="1799960"/>
                  <a:pt x="0" y="1159555"/>
                </a:cubicBezTo>
                <a:cubicBezTo>
                  <a:pt x="0" y="519150"/>
                  <a:pt x="519150" y="0"/>
                  <a:pt x="1159555" y="0"/>
                </a:cubicBezTo>
                <a:close/>
              </a:path>
            </a:pathLst>
          </a:cu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  <a:ln w="63500">
            <a:solidFill>
              <a:schemeClr val="accent4"/>
            </a:solidFill>
          </a:ln>
          <a:effectLst/>
        </p:spPr>
        <p:txBody>
          <a:bodyPr wrap="square" anchor="ctr">
            <a:noAutofit/>
          </a:bodyPr>
          <a:lstStyle>
            <a:lvl1pPr marL="0" indent="0" algn="ctr"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MY" dirty="0"/>
              <a:t>Image</a:t>
            </a:r>
          </a:p>
        </p:txBody>
      </p:sp>
      <p:sp>
        <p:nvSpPr>
          <p:cNvPr id="147" name="Picture Placeholder 8">
            <a:extLst>
              <a:ext uri="{FF2B5EF4-FFF2-40B4-BE49-F238E27FC236}">
                <a16:creationId xmlns:a16="http://schemas.microsoft.com/office/drawing/2014/main" id="{66A54BFA-DE48-4985-9FA5-6E10124C56F5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337708" y="3804948"/>
            <a:ext cx="566928" cy="566928"/>
          </a:xfrm>
          <a:custGeom>
            <a:avLst/>
            <a:gdLst>
              <a:gd name="connsiteX0" fmla="*/ 1159555 w 2319110"/>
              <a:gd name="connsiteY0" fmla="*/ 0 h 2319110"/>
              <a:gd name="connsiteX1" fmla="*/ 2319110 w 2319110"/>
              <a:gd name="connsiteY1" fmla="*/ 1159555 h 2319110"/>
              <a:gd name="connsiteX2" fmla="*/ 1159555 w 2319110"/>
              <a:gd name="connsiteY2" fmla="*/ 2319110 h 2319110"/>
              <a:gd name="connsiteX3" fmla="*/ 0 w 2319110"/>
              <a:gd name="connsiteY3" fmla="*/ 1159555 h 2319110"/>
              <a:gd name="connsiteX4" fmla="*/ 1159555 w 2319110"/>
              <a:gd name="connsiteY4" fmla="*/ 0 h 2319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19110" h="2319110">
                <a:moveTo>
                  <a:pt x="1159555" y="0"/>
                </a:moveTo>
                <a:cubicBezTo>
                  <a:pt x="1799960" y="0"/>
                  <a:pt x="2319110" y="519150"/>
                  <a:pt x="2319110" y="1159555"/>
                </a:cubicBezTo>
                <a:cubicBezTo>
                  <a:pt x="2319110" y="1799960"/>
                  <a:pt x="1799960" y="2319110"/>
                  <a:pt x="1159555" y="2319110"/>
                </a:cubicBezTo>
                <a:cubicBezTo>
                  <a:pt x="519150" y="2319110"/>
                  <a:pt x="0" y="1799960"/>
                  <a:pt x="0" y="1159555"/>
                </a:cubicBezTo>
                <a:cubicBezTo>
                  <a:pt x="0" y="519150"/>
                  <a:pt x="519150" y="0"/>
                  <a:pt x="1159555" y="0"/>
                </a:cubicBezTo>
                <a:close/>
              </a:path>
            </a:pathLst>
          </a:cu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  <a:ln w="63500">
            <a:solidFill>
              <a:schemeClr val="accent4"/>
            </a:solidFill>
          </a:ln>
          <a:effectLst/>
        </p:spPr>
        <p:txBody>
          <a:bodyPr wrap="square" anchor="ctr">
            <a:noAutofit/>
          </a:bodyPr>
          <a:lstStyle>
            <a:lvl1pPr marL="0" indent="0" algn="ctr"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MY" dirty="0"/>
              <a:t>Image</a:t>
            </a:r>
          </a:p>
        </p:txBody>
      </p:sp>
      <p:sp>
        <p:nvSpPr>
          <p:cNvPr id="148" name="Picture Placeholder 8">
            <a:extLst>
              <a:ext uri="{FF2B5EF4-FFF2-40B4-BE49-F238E27FC236}">
                <a16:creationId xmlns:a16="http://schemas.microsoft.com/office/drawing/2014/main" id="{02772560-D101-4C4D-B97E-B38A28D9E44D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1896766" y="5451786"/>
            <a:ext cx="566928" cy="566928"/>
          </a:xfrm>
          <a:custGeom>
            <a:avLst/>
            <a:gdLst>
              <a:gd name="connsiteX0" fmla="*/ 1159555 w 2319110"/>
              <a:gd name="connsiteY0" fmla="*/ 0 h 2319110"/>
              <a:gd name="connsiteX1" fmla="*/ 2319110 w 2319110"/>
              <a:gd name="connsiteY1" fmla="*/ 1159555 h 2319110"/>
              <a:gd name="connsiteX2" fmla="*/ 1159555 w 2319110"/>
              <a:gd name="connsiteY2" fmla="*/ 2319110 h 2319110"/>
              <a:gd name="connsiteX3" fmla="*/ 0 w 2319110"/>
              <a:gd name="connsiteY3" fmla="*/ 1159555 h 2319110"/>
              <a:gd name="connsiteX4" fmla="*/ 1159555 w 2319110"/>
              <a:gd name="connsiteY4" fmla="*/ 0 h 2319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19110" h="2319110">
                <a:moveTo>
                  <a:pt x="1159555" y="0"/>
                </a:moveTo>
                <a:cubicBezTo>
                  <a:pt x="1799960" y="0"/>
                  <a:pt x="2319110" y="519150"/>
                  <a:pt x="2319110" y="1159555"/>
                </a:cubicBezTo>
                <a:cubicBezTo>
                  <a:pt x="2319110" y="1799960"/>
                  <a:pt x="1799960" y="2319110"/>
                  <a:pt x="1159555" y="2319110"/>
                </a:cubicBezTo>
                <a:cubicBezTo>
                  <a:pt x="519150" y="2319110"/>
                  <a:pt x="0" y="1799960"/>
                  <a:pt x="0" y="1159555"/>
                </a:cubicBezTo>
                <a:cubicBezTo>
                  <a:pt x="0" y="519150"/>
                  <a:pt x="519150" y="0"/>
                  <a:pt x="1159555" y="0"/>
                </a:cubicBezTo>
                <a:close/>
              </a:path>
            </a:pathLst>
          </a:cu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  <a:ln w="63500">
            <a:solidFill>
              <a:schemeClr val="accent4"/>
            </a:solidFill>
          </a:ln>
          <a:effectLst/>
        </p:spPr>
        <p:txBody>
          <a:bodyPr wrap="square" anchor="ctr">
            <a:noAutofit/>
          </a:bodyPr>
          <a:lstStyle>
            <a:lvl1pPr marL="0" indent="0" algn="ctr"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MY" dirty="0"/>
              <a:t>Image</a:t>
            </a:r>
          </a:p>
        </p:txBody>
      </p:sp>
      <p:sp>
        <p:nvSpPr>
          <p:cNvPr id="149" name="Picture Placeholder 8">
            <a:extLst>
              <a:ext uri="{FF2B5EF4-FFF2-40B4-BE49-F238E27FC236}">
                <a16:creationId xmlns:a16="http://schemas.microsoft.com/office/drawing/2014/main" id="{AB61F6BE-B271-4530-845F-35CA191D8EA6}"/>
              </a:ext>
            </a:extLst>
          </p:cNvPr>
          <p:cNvSpPr>
            <a:spLocks noGrp="1"/>
          </p:cNvSpPr>
          <p:nvPr>
            <p:ph type="pic" sz="quarter" idx="37" hasCustomPrompt="1"/>
          </p:nvPr>
        </p:nvSpPr>
        <p:spPr>
          <a:xfrm>
            <a:off x="1112241" y="5448360"/>
            <a:ext cx="566928" cy="566928"/>
          </a:xfrm>
          <a:custGeom>
            <a:avLst/>
            <a:gdLst>
              <a:gd name="connsiteX0" fmla="*/ 1159555 w 2319110"/>
              <a:gd name="connsiteY0" fmla="*/ 0 h 2319110"/>
              <a:gd name="connsiteX1" fmla="*/ 2319110 w 2319110"/>
              <a:gd name="connsiteY1" fmla="*/ 1159555 h 2319110"/>
              <a:gd name="connsiteX2" fmla="*/ 1159555 w 2319110"/>
              <a:gd name="connsiteY2" fmla="*/ 2319110 h 2319110"/>
              <a:gd name="connsiteX3" fmla="*/ 0 w 2319110"/>
              <a:gd name="connsiteY3" fmla="*/ 1159555 h 2319110"/>
              <a:gd name="connsiteX4" fmla="*/ 1159555 w 2319110"/>
              <a:gd name="connsiteY4" fmla="*/ 0 h 2319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19110" h="2319110">
                <a:moveTo>
                  <a:pt x="1159555" y="0"/>
                </a:moveTo>
                <a:cubicBezTo>
                  <a:pt x="1799960" y="0"/>
                  <a:pt x="2319110" y="519150"/>
                  <a:pt x="2319110" y="1159555"/>
                </a:cubicBezTo>
                <a:cubicBezTo>
                  <a:pt x="2319110" y="1799960"/>
                  <a:pt x="1799960" y="2319110"/>
                  <a:pt x="1159555" y="2319110"/>
                </a:cubicBezTo>
                <a:cubicBezTo>
                  <a:pt x="519150" y="2319110"/>
                  <a:pt x="0" y="1799960"/>
                  <a:pt x="0" y="1159555"/>
                </a:cubicBezTo>
                <a:cubicBezTo>
                  <a:pt x="0" y="519150"/>
                  <a:pt x="519150" y="0"/>
                  <a:pt x="1159555" y="0"/>
                </a:cubicBezTo>
                <a:close/>
              </a:path>
            </a:pathLst>
          </a:cu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  <a:ln w="63500">
            <a:solidFill>
              <a:schemeClr val="accent4"/>
            </a:solidFill>
          </a:ln>
          <a:effectLst/>
        </p:spPr>
        <p:txBody>
          <a:bodyPr wrap="square" anchor="ctr">
            <a:noAutofit/>
          </a:bodyPr>
          <a:lstStyle>
            <a:lvl1pPr marL="0" indent="0" algn="ctr"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MY" dirty="0"/>
              <a:t>Image</a:t>
            </a:r>
          </a:p>
        </p:txBody>
      </p:sp>
      <p:sp>
        <p:nvSpPr>
          <p:cNvPr id="150" name="Picture Placeholder 8">
            <a:extLst>
              <a:ext uri="{FF2B5EF4-FFF2-40B4-BE49-F238E27FC236}">
                <a16:creationId xmlns:a16="http://schemas.microsoft.com/office/drawing/2014/main" id="{19D02F03-5644-4AE5-BEF7-17412F06BC5C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327716" y="5444934"/>
            <a:ext cx="566928" cy="566928"/>
          </a:xfrm>
          <a:custGeom>
            <a:avLst/>
            <a:gdLst>
              <a:gd name="connsiteX0" fmla="*/ 1159555 w 2319110"/>
              <a:gd name="connsiteY0" fmla="*/ 0 h 2319110"/>
              <a:gd name="connsiteX1" fmla="*/ 2319110 w 2319110"/>
              <a:gd name="connsiteY1" fmla="*/ 1159555 h 2319110"/>
              <a:gd name="connsiteX2" fmla="*/ 1159555 w 2319110"/>
              <a:gd name="connsiteY2" fmla="*/ 2319110 h 2319110"/>
              <a:gd name="connsiteX3" fmla="*/ 0 w 2319110"/>
              <a:gd name="connsiteY3" fmla="*/ 1159555 h 2319110"/>
              <a:gd name="connsiteX4" fmla="*/ 1159555 w 2319110"/>
              <a:gd name="connsiteY4" fmla="*/ 0 h 2319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19110" h="2319110">
                <a:moveTo>
                  <a:pt x="1159555" y="0"/>
                </a:moveTo>
                <a:cubicBezTo>
                  <a:pt x="1799960" y="0"/>
                  <a:pt x="2319110" y="519150"/>
                  <a:pt x="2319110" y="1159555"/>
                </a:cubicBezTo>
                <a:cubicBezTo>
                  <a:pt x="2319110" y="1799960"/>
                  <a:pt x="1799960" y="2319110"/>
                  <a:pt x="1159555" y="2319110"/>
                </a:cubicBezTo>
                <a:cubicBezTo>
                  <a:pt x="519150" y="2319110"/>
                  <a:pt x="0" y="1799960"/>
                  <a:pt x="0" y="1159555"/>
                </a:cubicBezTo>
                <a:cubicBezTo>
                  <a:pt x="0" y="519150"/>
                  <a:pt x="519150" y="0"/>
                  <a:pt x="1159555" y="0"/>
                </a:cubicBezTo>
                <a:close/>
              </a:path>
            </a:pathLst>
          </a:cu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  <a:ln w="63500">
            <a:solidFill>
              <a:schemeClr val="accent4"/>
            </a:solidFill>
          </a:ln>
          <a:effectLst/>
        </p:spPr>
        <p:txBody>
          <a:bodyPr wrap="square" anchor="ctr">
            <a:noAutofit/>
          </a:bodyPr>
          <a:lstStyle>
            <a:lvl1pPr marL="0" indent="0" algn="ctr"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MY" dirty="0"/>
              <a:t>Image</a:t>
            </a:r>
          </a:p>
        </p:txBody>
      </p:sp>
      <p:sp>
        <p:nvSpPr>
          <p:cNvPr id="151" name="Picture Placeholder 8">
            <a:extLst>
              <a:ext uri="{FF2B5EF4-FFF2-40B4-BE49-F238E27FC236}">
                <a16:creationId xmlns:a16="http://schemas.microsoft.com/office/drawing/2014/main" id="{4BCF2ED0-91A6-401C-B79B-86BFA50DB1AF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11297356" y="852990"/>
            <a:ext cx="566928" cy="566928"/>
          </a:xfrm>
          <a:custGeom>
            <a:avLst/>
            <a:gdLst>
              <a:gd name="connsiteX0" fmla="*/ 1159555 w 2319110"/>
              <a:gd name="connsiteY0" fmla="*/ 0 h 2319110"/>
              <a:gd name="connsiteX1" fmla="*/ 2319110 w 2319110"/>
              <a:gd name="connsiteY1" fmla="*/ 1159555 h 2319110"/>
              <a:gd name="connsiteX2" fmla="*/ 1159555 w 2319110"/>
              <a:gd name="connsiteY2" fmla="*/ 2319110 h 2319110"/>
              <a:gd name="connsiteX3" fmla="*/ 0 w 2319110"/>
              <a:gd name="connsiteY3" fmla="*/ 1159555 h 2319110"/>
              <a:gd name="connsiteX4" fmla="*/ 1159555 w 2319110"/>
              <a:gd name="connsiteY4" fmla="*/ 0 h 2319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19110" h="2319110">
                <a:moveTo>
                  <a:pt x="1159555" y="0"/>
                </a:moveTo>
                <a:cubicBezTo>
                  <a:pt x="1799960" y="0"/>
                  <a:pt x="2319110" y="519150"/>
                  <a:pt x="2319110" y="1159555"/>
                </a:cubicBezTo>
                <a:cubicBezTo>
                  <a:pt x="2319110" y="1799960"/>
                  <a:pt x="1799960" y="2319110"/>
                  <a:pt x="1159555" y="2319110"/>
                </a:cubicBezTo>
                <a:cubicBezTo>
                  <a:pt x="519150" y="2319110"/>
                  <a:pt x="0" y="1799960"/>
                  <a:pt x="0" y="1159555"/>
                </a:cubicBezTo>
                <a:cubicBezTo>
                  <a:pt x="0" y="519150"/>
                  <a:pt x="519150" y="0"/>
                  <a:pt x="1159555" y="0"/>
                </a:cubicBezTo>
                <a:close/>
              </a:path>
            </a:pathLst>
          </a:cu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  <a:ln w="63500">
            <a:solidFill>
              <a:schemeClr val="accent2"/>
            </a:solidFill>
          </a:ln>
          <a:effectLst/>
        </p:spPr>
        <p:txBody>
          <a:bodyPr wrap="square" anchor="ctr">
            <a:noAutofit/>
          </a:bodyPr>
          <a:lstStyle>
            <a:lvl1pPr marL="0" indent="0" algn="ctr"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MY" dirty="0"/>
              <a:t>Image</a:t>
            </a:r>
          </a:p>
        </p:txBody>
      </p:sp>
      <p:sp>
        <p:nvSpPr>
          <p:cNvPr id="152" name="Picture Placeholder 8">
            <a:extLst>
              <a:ext uri="{FF2B5EF4-FFF2-40B4-BE49-F238E27FC236}">
                <a16:creationId xmlns:a16="http://schemas.microsoft.com/office/drawing/2014/main" id="{DF269E06-59F2-4ED1-AB0F-086AD50FC2BF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10512831" y="849564"/>
            <a:ext cx="566928" cy="566928"/>
          </a:xfrm>
          <a:custGeom>
            <a:avLst/>
            <a:gdLst>
              <a:gd name="connsiteX0" fmla="*/ 1159555 w 2319110"/>
              <a:gd name="connsiteY0" fmla="*/ 0 h 2319110"/>
              <a:gd name="connsiteX1" fmla="*/ 2319110 w 2319110"/>
              <a:gd name="connsiteY1" fmla="*/ 1159555 h 2319110"/>
              <a:gd name="connsiteX2" fmla="*/ 1159555 w 2319110"/>
              <a:gd name="connsiteY2" fmla="*/ 2319110 h 2319110"/>
              <a:gd name="connsiteX3" fmla="*/ 0 w 2319110"/>
              <a:gd name="connsiteY3" fmla="*/ 1159555 h 2319110"/>
              <a:gd name="connsiteX4" fmla="*/ 1159555 w 2319110"/>
              <a:gd name="connsiteY4" fmla="*/ 0 h 2319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19110" h="2319110">
                <a:moveTo>
                  <a:pt x="1159555" y="0"/>
                </a:moveTo>
                <a:cubicBezTo>
                  <a:pt x="1799960" y="0"/>
                  <a:pt x="2319110" y="519150"/>
                  <a:pt x="2319110" y="1159555"/>
                </a:cubicBezTo>
                <a:cubicBezTo>
                  <a:pt x="2319110" y="1799960"/>
                  <a:pt x="1799960" y="2319110"/>
                  <a:pt x="1159555" y="2319110"/>
                </a:cubicBezTo>
                <a:cubicBezTo>
                  <a:pt x="519150" y="2319110"/>
                  <a:pt x="0" y="1799960"/>
                  <a:pt x="0" y="1159555"/>
                </a:cubicBezTo>
                <a:cubicBezTo>
                  <a:pt x="0" y="519150"/>
                  <a:pt x="519150" y="0"/>
                  <a:pt x="1159555" y="0"/>
                </a:cubicBezTo>
                <a:close/>
              </a:path>
            </a:pathLst>
          </a:cu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  <a:ln w="63500">
            <a:solidFill>
              <a:schemeClr val="accent2"/>
            </a:solidFill>
          </a:ln>
          <a:effectLst/>
        </p:spPr>
        <p:txBody>
          <a:bodyPr wrap="square" anchor="ctr">
            <a:noAutofit/>
          </a:bodyPr>
          <a:lstStyle>
            <a:lvl1pPr marL="0" indent="0" algn="ctr"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MY" dirty="0"/>
              <a:t>Image</a:t>
            </a:r>
          </a:p>
        </p:txBody>
      </p:sp>
      <p:sp>
        <p:nvSpPr>
          <p:cNvPr id="153" name="Picture Placeholder 8">
            <a:extLst>
              <a:ext uri="{FF2B5EF4-FFF2-40B4-BE49-F238E27FC236}">
                <a16:creationId xmlns:a16="http://schemas.microsoft.com/office/drawing/2014/main" id="{63F5880C-2E87-43FF-B725-53645AB7014E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9728306" y="846138"/>
            <a:ext cx="566928" cy="566928"/>
          </a:xfrm>
          <a:custGeom>
            <a:avLst/>
            <a:gdLst>
              <a:gd name="connsiteX0" fmla="*/ 1159555 w 2319110"/>
              <a:gd name="connsiteY0" fmla="*/ 0 h 2319110"/>
              <a:gd name="connsiteX1" fmla="*/ 2319110 w 2319110"/>
              <a:gd name="connsiteY1" fmla="*/ 1159555 h 2319110"/>
              <a:gd name="connsiteX2" fmla="*/ 1159555 w 2319110"/>
              <a:gd name="connsiteY2" fmla="*/ 2319110 h 2319110"/>
              <a:gd name="connsiteX3" fmla="*/ 0 w 2319110"/>
              <a:gd name="connsiteY3" fmla="*/ 1159555 h 2319110"/>
              <a:gd name="connsiteX4" fmla="*/ 1159555 w 2319110"/>
              <a:gd name="connsiteY4" fmla="*/ 0 h 2319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19110" h="2319110">
                <a:moveTo>
                  <a:pt x="1159555" y="0"/>
                </a:moveTo>
                <a:cubicBezTo>
                  <a:pt x="1799960" y="0"/>
                  <a:pt x="2319110" y="519150"/>
                  <a:pt x="2319110" y="1159555"/>
                </a:cubicBezTo>
                <a:cubicBezTo>
                  <a:pt x="2319110" y="1799960"/>
                  <a:pt x="1799960" y="2319110"/>
                  <a:pt x="1159555" y="2319110"/>
                </a:cubicBezTo>
                <a:cubicBezTo>
                  <a:pt x="519150" y="2319110"/>
                  <a:pt x="0" y="1799960"/>
                  <a:pt x="0" y="1159555"/>
                </a:cubicBezTo>
                <a:cubicBezTo>
                  <a:pt x="0" y="519150"/>
                  <a:pt x="519150" y="0"/>
                  <a:pt x="1159555" y="0"/>
                </a:cubicBezTo>
                <a:close/>
              </a:path>
            </a:pathLst>
          </a:cu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  <a:ln w="63500">
            <a:solidFill>
              <a:schemeClr val="accent2"/>
            </a:solidFill>
          </a:ln>
          <a:effectLst/>
        </p:spPr>
        <p:txBody>
          <a:bodyPr wrap="square" anchor="ctr">
            <a:noAutofit/>
          </a:bodyPr>
          <a:lstStyle>
            <a:lvl1pPr marL="0" indent="0" algn="ctr"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MY" dirty="0"/>
              <a:t>Image</a:t>
            </a:r>
          </a:p>
        </p:txBody>
      </p:sp>
      <p:sp>
        <p:nvSpPr>
          <p:cNvPr id="154" name="Picture Placeholder 8">
            <a:extLst>
              <a:ext uri="{FF2B5EF4-FFF2-40B4-BE49-F238E27FC236}">
                <a16:creationId xmlns:a16="http://schemas.microsoft.com/office/drawing/2014/main" id="{601DF9A3-F4AD-41B7-AACC-D9E4D4F12624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11287364" y="2486737"/>
            <a:ext cx="566928" cy="566928"/>
          </a:xfrm>
          <a:custGeom>
            <a:avLst/>
            <a:gdLst>
              <a:gd name="connsiteX0" fmla="*/ 1159555 w 2319110"/>
              <a:gd name="connsiteY0" fmla="*/ 0 h 2319110"/>
              <a:gd name="connsiteX1" fmla="*/ 2319110 w 2319110"/>
              <a:gd name="connsiteY1" fmla="*/ 1159555 h 2319110"/>
              <a:gd name="connsiteX2" fmla="*/ 1159555 w 2319110"/>
              <a:gd name="connsiteY2" fmla="*/ 2319110 h 2319110"/>
              <a:gd name="connsiteX3" fmla="*/ 0 w 2319110"/>
              <a:gd name="connsiteY3" fmla="*/ 1159555 h 2319110"/>
              <a:gd name="connsiteX4" fmla="*/ 1159555 w 2319110"/>
              <a:gd name="connsiteY4" fmla="*/ 0 h 2319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19110" h="2319110">
                <a:moveTo>
                  <a:pt x="1159555" y="0"/>
                </a:moveTo>
                <a:cubicBezTo>
                  <a:pt x="1799960" y="0"/>
                  <a:pt x="2319110" y="519150"/>
                  <a:pt x="2319110" y="1159555"/>
                </a:cubicBezTo>
                <a:cubicBezTo>
                  <a:pt x="2319110" y="1799960"/>
                  <a:pt x="1799960" y="2319110"/>
                  <a:pt x="1159555" y="2319110"/>
                </a:cubicBezTo>
                <a:cubicBezTo>
                  <a:pt x="519150" y="2319110"/>
                  <a:pt x="0" y="1799960"/>
                  <a:pt x="0" y="1159555"/>
                </a:cubicBezTo>
                <a:cubicBezTo>
                  <a:pt x="0" y="519150"/>
                  <a:pt x="519150" y="0"/>
                  <a:pt x="1159555" y="0"/>
                </a:cubicBezTo>
                <a:close/>
              </a:path>
            </a:pathLst>
          </a:cu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  <a:ln w="63500">
            <a:solidFill>
              <a:schemeClr val="accent2"/>
            </a:solidFill>
          </a:ln>
          <a:effectLst/>
        </p:spPr>
        <p:txBody>
          <a:bodyPr wrap="square" anchor="ctr">
            <a:noAutofit/>
          </a:bodyPr>
          <a:lstStyle>
            <a:lvl1pPr marL="0" indent="0" algn="ctr"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MY" dirty="0"/>
              <a:t>Image</a:t>
            </a:r>
          </a:p>
        </p:txBody>
      </p:sp>
      <p:sp>
        <p:nvSpPr>
          <p:cNvPr id="155" name="Picture Placeholder 8">
            <a:extLst>
              <a:ext uri="{FF2B5EF4-FFF2-40B4-BE49-F238E27FC236}">
                <a16:creationId xmlns:a16="http://schemas.microsoft.com/office/drawing/2014/main" id="{C56A9E6B-7C5F-4538-87E5-44FB6BC5CDBC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10502839" y="2483311"/>
            <a:ext cx="566928" cy="566928"/>
          </a:xfrm>
          <a:custGeom>
            <a:avLst/>
            <a:gdLst>
              <a:gd name="connsiteX0" fmla="*/ 1159555 w 2319110"/>
              <a:gd name="connsiteY0" fmla="*/ 0 h 2319110"/>
              <a:gd name="connsiteX1" fmla="*/ 2319110 w 2319110"/>
              <a:gd name="connsiteY1" fmla="*/ 1159555 h 2319110"/>
              <a:gd name="connsiteX2" fmla="*/ 1159555 w 2319110"/>
              <a:gd name="connsiteY2" fmla="*/ 2319110 h 2319110"/>
              <a:gd name="connsiteX3" fmla="*/ 0 w 2319110"/>
              <a:gd name="connsiteY3" fmla="*/ 1159555 h 2319110"/>
              <a:gd name="connsiteX4" fmla="*/ 1159555 w 2319110"/>
              <a:gd name="connsiteY4" fmla="*/ 0 h 2319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19110" h="2319110">
                <a:moveTo>
                  <a:pt x="1159555" y="0"/>
                </a:moveTo>
                <a:cubicBezTo>
                  <a:pt x="1799960" y="0"/>
                  <a:pt x="2319110" y="519150"/>
                  <a:pt x="2319110" y="1159555"/>
                </a:cubicBezTo>
                <a:cubicBezTo>
                  <a:pt x="2319110" y="1799960"/>
                  <a:pt x="1799960" y="2319110"/>
                  <a:pt x="1159555" y="2319110"/>
                </a:cubicBezTo>
                <a:cubicBezTo>
                  <a:pt x="519150" y="2319110"/>
                  <a:pt x="0" y="1799960"/>
                  <a:pt x="0" y="1159555"/>
                </a:cubicBezTo>
                <a:cubicBezTo>
                  <a:pt x="0" y="519150"/>
                  <a:pt x="519150" y="0"/>
                  <a:pt x="1159555" y="0"/>
                </a:cubicBezTo>
                <a:close/>
              </a:path>
            </a:pathLst>
          </a:cu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  <a:ln w="63500">
            <a:solidFill>
              <a:schemeClr val="accent2"/>
            </a:solidFill>
          </a:ln>
          <a:effectLst/>
        </p:spPr>
        <p:txBody>
          <a:bodyPr wrap="square" anchor="ctr">
            <a:noAutofit/>
          </a:bodyPr>
          <a:lstStyle>
            <a:lvl1pPr marL="0" indent="0" algn="ctr"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MY" dirty="0"/>
              <a:t>Image</a:t>
            </a:r>
          </a:p>
        </p:txBody>
      </p:sp>
      <p:sp>
        <p:nvSpPr>
          <p:cNvPr id="156" name="Picture Placeholder 8">
            <a:extLst>
              <a:ext uri="{FF2B5EF4-FFF2-40B4-BE49-F238E27FC236}">
                <a16:creationId xmlns:a16="http://schemas.microsoft.com/office/drawing/2014/main" id="{F6A2F051-5D67-42F9-8E30-17755461B5E6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9718314" y="2479885"/>
            <a:ext cx="566928" cy="566928"/>
          </a:xfrm>
          <a:custGeom>
            <a:avLst/>
            <a:gdLst>
              <a:gd name="connsiteX0" fmla="*/ 1159555 w 2319110"/>
              <a:gd name="connsiteY0" fmla="*/ 0 h 2319110"/>
              <a:gd name="connsiteX1" fmla="*/ 2319110 w 2319110"/>
              <a:gd name="connsiteY1" fmla="*/ 1159555 h 2319110"/>
              <a:gd name="connsiteX2" fmla="*/ 1159555 w 2319110"/>
              <a:gd name="connsiteY2" fmla="*/ 2319110 h 2319110"/>
              <a:gd name="connsiteX3" fmla="*/ 0 w 2319110"/>
              <a:gd name="connsiteY3" fmla="*/ 1159555 h 2319110"/>
              <a:gd name="connsiteX4" fmla="*/ 1159555 w 2319110"/>
              <a:gd name="connsiteY4" fmla="*/ 0 h 2319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19110" h="2319110">
                <a:moveTo>
                  <a:pt x="1159555" y="0"/>
                </a:moveTo>
                <a:cubicBezTo>
                  <a:pt x="1799960" y="0"/>
                  <a:pt x="2319110" y="519150"/>
                  <a:pt x="2319110" y="1159555"/>
                </a:cubicBezTo>
                <a:cubicBezTo>
                  <a:pt x="2319110" y="1799960"/>
                  <a:pt x="1799960" y="2319110"/>
                  <a:pt x="1159555" y="2319110"/>
                </a:cubicBezTo>
                <a:cubicBezTo>
                  <a:pt x="519150" y="2319110"/>
                  <a:pt x="0" y="1799960"/>
                  <a:pt x="0" y="1159555"/>
                </a:cubicBezTo>
                <a:cubicBezTo>
                  <a:pt x="0" y="519150"/>
                  <a:pt x="519150" y="0"/>
                  <a:pt x="1159555" y="0"/>
                </a:cubicBezTo>
                <a:close/>
              </a:path>
            </a:pathLst>
          </a:cu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  <a:ln w="63500">
            <a:solidFill>
              <a:schemeClr val="accent2"/>
            </a:solidFill>
          </a:ln>
          <a:effectLst/>
        </p:spPr>
        <p:txBody>
          <a:bodyPr wrap="square" anchor="ctr">
            <a:noAutofit/>
          </a:bodyPr>
          <a:lstStyle>
            <a:lvl1pPr marL="0" indent="0" algn="ctr"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MY" dirty="0"/>
              <a:t>Image</a:t>
            </a:r>
          </a:p>
        </p:txBody>
      </p:sp>
      <p:sp>
        <p:nvSpPr>
          <p:cNvPr id="157" name="Picture Placeholder 8">
            <a:extLst>
              <a:ext uri="{FF2B5EF4-FFF2-40B4-BE49-F238E27FC236}">
                <a16:creationId xmlns:a16="http://schemas.microsoft.com/office/drawing/2014/main" id="{B396C36B-C3DC-4D20-89FA-F63AE2E4AF7C}"/>
              </a:ext>
            </a:extLst>
          </p:cNvPr>
          <p:cNvSpPr>
            <a:spLocks noGrp="1"/>
          </p:cNvSpPr>
          <p:nvPr>
            <p:ph type="pic" sz="quarter" idx="45" hasCustomPrompt="1"/>
          </p:nvPr>
        </p:nvSpPr>
        <p:spPr>
          <a:xfrm>
            <a:off x="11277372" y="3818652"/>
            <a:ext cx="566928" cy="566928"/>
          </a:xfrm>
          <a:custGeom>
            <a:avLst/>
            <a:gdLst>
              <a:gd name="connsiteX0" fmla="*/ 1159555 w 2319110"/>
              <a:gd name="connsiteY0" fmla="*/ 0 h 2319110"/>
              <a:gd name="connsiteX1" fmla="*/ 2319110 w 2319110"/>
              <a:gd name="connsiteY1" fmla="*/ 1159555 h 2319110"/>
              <a:gd name="connsiteX2" fmla="*/ 1159555 w 2319110"/>
              <a:gd name="connsiteY2" fmla="*/ 2319110 h 2319110"/>
              <a:gd name="connsiteX3" fmla="*/ 0 w 2319110"/>
              <a:gd name="connsiteY3" fmla="*/ 1159555 h 2319110"/>
              <a:gd name="connsiteX4" fmla="*/ 1159555 w 2319110"/>
              <a:gd name="connsiteY4" fmla="*/ 0 h 2319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19110" h="2319110">
                <a:moveTo>
                  <a:pt x="1159555" y="0"/>
                </a:moveTo>
                <a:cubicBezTo>
                  <a:pt x="1799960" y="0"/>
                  <a:pt x="2319110" y="519150"/>
                  <a:pt x="2319110" y="1159555"/>
                </a:cubicBezTo>
                <a:cubicBezTo>
                  <a:pt x="2319110" y="1799960"/>
                  <a:pt x="1799960" y="2319110"/>
                  <a:pt x="1159555" y="2319110"/>
                </a:cubicBezTo>
                <a:cubicBezTo>
                  <a:pt x="519150" y="2319110"/>
                  <a:pt x="0" y="1799960"/>
                  <a:pt x="0" y="1159555"/>
                </a:cubicBezTo>
                <a:cubicBezTo>
                  <a:pt x="0" y="519150"/>
                  <a:pt x="519150" y="0"/>
                  <a:pt x="1159555" y="0"/>
                </a:cubicBezTo>
                <a:close/>
              </a:path>
            </a:pathLst>
          </a:cu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  <a:ln w="63500">
            <a:solidFill>
              <a:schemeClr val="accent3"/>
            </a:solidFill>
          </a:ln>
          <a:effectLst/>
        </p:spPr>
        <p:txBody>
          <a:bodyPr wrap="square" anchor="ctr">
            <a:noAutofit/>
          </a:bodyPr>
          <a:lstStyle>
            <a:lvl1pPr marL="0" indent="0" algn="ctr"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MY" dirty="0"/>
              <a:t>Image</a:t>
            </a:r>
          </a:p>
        </p:txBody>
      </p:sp>
      <p:sp>
        <p:nvSpPr>
          <p:cNvPr id="158" name="Picture Placeholder 8">
            <a:extLst>
              <a:ext uri="{FF2B5EF4-FFF2-40B4-BE49-F238E27FC236}">
                <a16:creationId xmlns:a16="http://schemas.microsoft.com/office/drawing/2014/main" id="{D505CDB7-CE92-413A-A3AF-B8A9CC138D27}"/>
              </a:ext>
            </a:extLst>
          </p:cNvPr>
          <p:cNvSpPr>
            <a:spLocks noGrp="1"/>
          </p:cNvSpPr>
          <p:nvPr>
            <p:ph type="pic" sz="quarter" idx="46" hasCustomPrompt="1"/>
          </p:nvPr>
        </p:nvSpPr>
        <p:spPr>
          <a:xfrm>
            <a:off x="10492847" y="3815226"/>
            <a:ext cx="566928" cy="566928"/>
          </a:xfrm>
          <a:custGeom>
            <a:avLst/>
            <a:gdLst>
              <a:gd name="connsiteX0" fmla="*/ 1159555 w 2319110"/>
              <a:gd name="connsiteY0" fmla="*/ 0 h 2319110"/>
              <a:gd name="connsiteX1" fmla="*/ 2319110 w 2319110"/>
              <a:gd name="connsiteY1" fmla="*/ 1159555 h 2319110"/>
              <a:gd name="connsiteX2" fmla="*/ 1159555 w 2319110"/>
              <a:gd name="connsiteY2" fmla="*/ 2319110 h 2319110"/>
              <a:gd name="connsiteX3" fmla="*/ 0 w 2319110"/>
              <a:gd name="connsiteY3" fmla="*/ 1159555 h 2319110"/>
              <a:gd name="connsiteX4" fmla="*/ 1159555 w 2319110"/>
              <a:gd name="connsiteY4" fmla="*/ 0 h 2319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19110" h="2319110">
                <a:moveTo>
                  <a:pt x="1159555" y="0"/>
                </a:moveTo>
                <a:cubicBezTo>
                  <a:pt x="1799960" y="0"/>
                  <a:pt x="2319110" y="519150"/>
                  <a:pt x="2319110" y="1159555"/>
                </a:cubicBezTo>
                <a:cubicBezTo>
                  <a:pt x="2319110" y="1799960"/>
                  <a:pt x="1799960" y="2319110"/>
                  <a:pt x="1159555" y="2319110"/>
                </a:cubicBezTo>
                <a:cubicBezTo>
                  <a:pt x="519150" y="2319110"/>
                  <a:pt x="0" y="1799960"/>
                  <a:pt x="0" y="1159555"/>
                </a:cubicBezTo>
                <a:cubicBezTo>
                  <a:pt x="0" y="519150"/>
                  <a:pt x="519150" y="0"/>
                  <a:pt x="1159555" y="0"/>
                </a:cubicBezTo>
                <a:close/>
              </a:path>
            </a:pathLst>
          </a:cu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  <a:ln w="63500">
            <a:solidFill>
              <a:schemeClr val="accent3"/>
            </a:solidFill>
          </a:ln>
          <a:effectLst/>
        </p:spPr>
        <p:txBody>
          <a:bodyPr wrap="square" anchor="ctr">
            <a:noAutofit/>
          </a:bodyPr>
          <a:lstStyle>
            <a:lvl1pPr marL="0" indent="0" algn="ctr"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MY" dirty="0"/>
              <a:t>Image</a:t>
            </a:r>
          </a:p>
        </p:txBody>
      </p:sp>
      <p:sp>
        <p:nvSpPr>
          <p:cNvPr id="159" name="Picture Placeholder 8">
            <a:extLst>
              <a:ext uri="{FF2B5EF4-FFF2-40B4-BE49-F238E27FC236}">
                <a16:creationId xmlns:a16="http://schemas.microsoft.com/office/drawing/2014/main" id="{D04DBBDA-667D-40D9-9DC3-0F5367C017B6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9708322" y="3811800"/>
            <a:ext cx="566928" cy="566928"/>
          </a:xfrm>
          <a:custGeom>
            <a:avLst/>
            <a:gdLst>
              <a:gd name="connsiteX0" fmla="*/ 1159555 w 2319110"/>
              <a:gd name="connsiteY0" fmla="*/ 0 h 2319110"/>
              <a:gd name="connsiteX1" fmla="*/ 2319110 w 2319110"/>
              <a:gd name="connsiteY1" fmla="*/ 1159555 h 2319110"/>
              <a:gd name="connsiteX2" fmla="*/ 1159555 w 2319110"/>
              <a:gd name="connsiteY2" fmla="*/ 2319110 h 2319110"/>
              <a:gd name="connsiteX3" fmla="*/ 0 w 2319110"/>
              <a:gd name="connsiteY3" fmla="*/ 1159555 h 2319110"/>
              <a:gd name="connsiteX4" fmla="*/ 1159555 w 2319110"/>
              <a:gd name="connsiteY4" fmla="*/ 0 h 2319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19110" h="2319110">
                <a:moveTo>
                  <a:pt x="1159555" y="0"/>
                </a:moveTo>
                <a:cubicBezTo>
                  <a:pt x="1799960" y="0"/>
                  <a:pt x="2319110" y="519150"/>
                  <a:pt x="2319110" y="1159555"/>
                </a:cubicBezTo>
                <a:cubicBezTo>
                  <a:pt x="2319110" y="1799960"/>
                  <a:pt x="1799960" y="2319110"/>
                  <a:pt x="1159555" y="2319110"/>
                </a:cubicBezTo>
                <a:cubicBezTo>
                  <a:pt x="519150" y="2319110"/>
                  <a:pt x="0" y="1799960"/>
                  <a:pt x="0" y="1159555"/>
                </a:cubicBezTo>
                <a:cubicBezTo>
                  <a:pt x="0" y="519150"/>
                  <a:pt x="519150" y="0"/>
                  <a:pt x="1159555" y="0"/>
                </a:cubicBezTo>
                <a:close/>
              </a:path>
            </a:pathLst>
          </a:cu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  <a:ln w="63500">
            <a:solidFill>
              <a:schemeClr val="accent3"/>
            </a:solidFill>
          </a:ln>
          <a:effectLst/>
        </p:spPr>
        <p:txBody>
          <a:bodyPr wrap="square" anchor="ctr">
            <a:noAutofit/>
          </a:bodyPr>
          <a:lstStyle>
            <a:lvl1pPr marL="0" indent="0" algn="ctr"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MY" dirty="0"/>
              <a:t>Image</a:t>
            </a:r>
          </a:p>
        </p:txBody>
      </p:sp>
      <p:sp>
        <p:nvSpPr>
          <p:cNvPr id="160" name="Picture Placeholder 8">
            <a:extLst>
              <a:ext uri="{FF2B5EF4-FFF2-40B4-BE49-F238E27FC236}">
                <a16:creationId xmlns:a16="http://schemas.microsoft.com/office/drawing/2014/main" id="{D4E16706-E411-4712-B188-AF2AD4B7CD1C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11267380" y="5458638"/>
            <a:ext cx="566928" cy="566928"/>
          </a:xfrm>
          <a:custGeom>
            <a:avLst/>
            <a:gdLst>
              <a:gd name="connsiteX0" fmla="*/ 1159555 w 2319110"/>
              <a:gd name="connsiteY0" fmla="*/ 0 h 2319110"/>
              <a:gd name="connsiteX1" fmla="*/ 2319110 w 2319110"/>
              <a:gd name="connsiteY1" fmla="*/ 1159555 h 2319110"/>
              <a:gd name="connsiteX2" fmla="*/ 1159555 w 2319110"/>
              <a:gd name="connsiteY2" fmla="*/ 2319110 h 2319110"/>
              <a:gd name="connsiteX3" fmla="*/ 0 w 2319110"/>
              <a:gd name="connsiteY3" fmla="*/ 1159555 h 2319110"/>
              <a:gd name="connsiteX4" fmla="*/ 1159555 w 2319110"/>
              <a:gd name="connsiteY4" fmla="*/ 0 h 2319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19110" h="2319110">
                <a:moveTo>
                  <a:pt x="1159555" y="0"/>
                </a:moveTo>
                <a:cubicBezTo>
                  <a:pt x="1799960" y="0"/>
                  <a:pt x="2319110" y="519150"/>
                  <a:pt x="2319110" y="1159555"/>
                </a:cubicBezTo>
                <a:cubicBezTo>
                  <a:pt x="2319110" y="1799960"/>
                  <a:pt x="1799960" y="2319110"/>
                  <a:pt x="1159555" y="2319110"/>
                </a:cubicBezTo>
                <a:cubicBezTo>
                  <a:pt x="519150" y="2319110"/>
                  <a:pt x="0" y="1799960"/>
                  <a:pt x="0" y="1159555"/>
                </a:cubicBezTo>
                <a:cubicBezTo>
                  <a:pt x="0" y="519150"/>
                  <a:pt x="519150" y="0"/>
                  <a:pt x="1159555" y="0"/>
                </a:cubicBezTo>
                <a:close/>
              </a:path>
            </a:pathLst>
          </a:cu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  <a:ln w="63500">
            <a:solidFill>
              <a:schemeClr val="accent3"/>
            </a:solidFill>
          </a:ln>
          <a:effectLst/>
        </p:spPr>
        <p:txBody>
          <a:bodyPr wrap="square" anchor="ctr">
            <a:noAutofit/>
          </a:bodyPr>
          <a:lstStyle>
            <a:lvl1pPr marL="0" indent="0" algn="ctr"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MY" dirty="0"/>
              <a:t>Image</a:t>
            </a:r>
          </a:p>
        </p:txBody>
      </p:sp>
      <p:sp>
        <p:nvSpPr>
          <p:cNvPr id="161" name="Picture Placeholder 8">
            <a:extLst>
              <a:ext uri="{FF2B5EF4-FFF2-40B4-BE49-F238E27FC236}">
                <a16:creationId xmlns:a16="http://schemas.microsoft.com/office/drawing/2014/main" id="{BF6B0617-A8FA-4BFA-9AE1-DCCA0275478B}"/>
              </a:ext>
            </a:extLst>
          </p:cNvPr>
          <p:cNvSpPr>
            <a:spLocks noGrp="1"/>
          </p:cNvSpPr>
          <p:nvPr>
            <p:ph type="pic" sz="quarter" idx="49" hasCustomPrompt="1"/>
          </p:nvPr>
        </p:nvSpPr>
        <p:spPr>
          <a:xfrm>
            <a:off x="10482855" y="5455212"/>
            <a:ext cx="566928" cy="566928"/>
          </a:xfrm>
          <a:custGeom>
            <a:avLst/>
            <a:gdLst>
              <a:gd name="connsiteX0" fmla="*/ 1159555 w 2319110"/>
              <a:gd name="connsiteY0" fmla="*/ 0 h 2319110"/>
              <a:gd name="connsiteX1" fmla="*/ 2319110 w 2319110"/>
              <a:gd name="connsiteY1" fmla="*/ 1159555 h 2319110"/>
              <a:gd name="connsiteX2" fmla="*/ 1159555 w 2319110"/>
              <a:gd name="connsiteY2" fmla="*/ 2319110 h 2319110"/>
              <a:gd name="connsiteX3" fmla="*/ 0 w 2319110"/>
              <a:gd name="connsiteY3" fmla="*/ 1159555 h 2319110"/>
              <a:gd name="connsiteX4" fmla="*/ 1159555 w 2319110"/>
              <a:gd name="connsiteY4" fmla="*/ 0 h 2319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19110" h="2319110">
                <a:moveTo>
                  <a:pt x="1159555" y="0"/>
                </a:moveTo>
                <a:cubicBezTo>
                  <a:pt x="1799960" y="0"/>
                  <a:pt x="2319110" y="519150"/>
                  <a:pt x="2319110" y="1159555"/>
                </a:cubicBezTo>
                <a:cubicBezTo>
                  <a:pt x="2319110" y="1799960"/>
                  <a:pt x="1799960" y="2319110"/>
                  <a:pt x="1159555" y="2319110"/>
                </a:cubicBezTo>
                <a:cubicBezTo>
                  <a:pt x="519150" y="2319110"/>
                  <a:pt x="0" y="1799960"/>
                  <a:pt x="0" y="1159555"/>
                </a:cubicBezTo>
                <a:cubicBezTo>
                  <a:pt x="0" y="519150"/>
                  <a:pt x="519150" y="0"/>
                  <a:pt x="1159555" y="0"/>
                </a:cubicBezTo>
                <a:close/>
              </a:path>
            </a:pathLst>
          </a:cu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  <a:ln w="63500">
            <a:solidFill>
              <a:schemeClr val="accent3"/>
            </a:solidFill>
          </a:ln>
          <a:effectLst/>
        </p:spPr>
        <p:txBody>
          <a:bodyPr wrap="square" anchor="ctr">
            <a:noAutofit/>
          </a:bodyPr>
          <a:lstStyle>
            <a:lvl1pPr marL="0" indent="0" algn="ctr"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MY" dirty="0"/>
              <a:t>Image</a:t>
            </a:r>
          </a:p>
        </p:txBody>
      </p:sp>
      <p:sp>
        <p:nvSpPr>
          <p:cNvPr id="162" name="Picture Placeholder 8">
            <a:extLst>
              <a:ext uri="{FF2B5EF4-FFF2-40B4-BE49-F238E27FC236}">
                <a16:creationId xmlns:a16="http://schemas.microsoft.com/office/drawing/2014/main" id="{FCAE3A4A-4936-4D9B-B57E-D49956479EBA}"/>
              </a:ext>
            </a:extLst>
          </p:cNvPr>
          <p:cNvSpPr>
            <a:spLocks noGrp="1"/>
          </p:cNvSpPr>
          <p:nvPr>
            <p:ph type="pic" sz="quarter" idx="50" hasCustomPrompt="1"/>
          </p:nvPr>
        </p:nvSpPr>
        <p:spPr>
          <a:xfrm>
            <a:off x="9698330" y="5451786"/>
            <a:ext cx="566928" cy="566928"/>
          </a:xfrm>
          <a:custGeom>
            <a:avLst/>
            <a:gdLst>
              <a:gd name="connsiteX0" fmla="*/ 1159555 w 2319110"/>
              <a:gd name="connsiteY0" fmla="*/ 0 h 2319110"/>
              <a:gd name="connsiteX1" fmla="*/ 2319110 w 2319110"/>
              <a:gd name="connsiteY1" fmla="*/ 1159555 h 2319110"/>
              <a:gd name="connsiteX2" fmla="*/ 1159555 w 2319110"/>
              <a:gd name="connsiteY2" fmla="*/ 2319110 h 2319110"/>
              <a:gd name="connsiteX3" fmla="*/ 0 w 2319110"/>
              <a:gd name="connsiteY3" fmla="*/ 1159555 h 2319110"/>
              <a:gd name="connsiteX4" fmla="*/ 1159555 w 2319110"/>
              <a:gd name="connsiteY4" fmla="*/ 0 h 2319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19110" h="2319110">
                <a:moveTo>
                  <a:pt x="1159555" y="0"/>
                </a:moveTo>
                <a:cubicBezTo>
                  <a:pt x="1799960" y="0"/>
                  <a:pt x="2319110" y="519150"/>
                  <a:pt x="2319110" y="1159555"/>
                </a:cubicBezTo>
                <a:cubicBezTo>
                  <a:pt x="2319110" y="1799960"/>
                  <a:pt x="1799960" y="2319110"/>
                  <a:pt x="1159555" y="2319110"/>
                </a:cubicBezTo>
                <a:cubicBezTo>
                  <a:pt x="519150" y="2319110"/>
                  <a:pt x="0" y="1799960"/>
                  <a:pt x="0" y="1159555"/>
                </a:cubicBezTo>
                <a:cubicBezTo>
                  <a:pt x="0" y="519150"/>
                  <a:pt x="519150" y="0"/>
                  <a:pt x="1159555" y="0"/>
                </a:cubicBezTo>
                <a:close/>
              </a:path>
            </a:pathLst>
          </a:cu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  <a:ln w="63500">
            <a:solidFill>
              <a:schemeClr val="accent3"/>
            </a:solidFill>
          </a:ln>
          <a:effectLst/>
        </p:spPr>
        <p:txBody>
          <a:bodyPr wrap="square" anchor="ctr">
            <a:noAutofit/>
          </a:bodyPr>
          <a:lstStyle>
            <a:lvl1pPr marL="0" indent="0" algn="ctr"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MY" dirty="0"/>
              <a:t>Image</a:t>
            </a:r>
          </a:p>
        </p:txBody>
      </p:sp>
    </p:spTree>
    <p:extLst>
      <p:ext uri="{BB962C8B-B14F-4D97-AF65-F5344CB8AC3E}">
        <p14:creationId xmlns:p14="http://schemas.microsoft.com/office/powerpoint/2010/main" val="4038967631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rganization Char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icture Placeholder 8">
            <a:extLst>
              <a:ext uri="{FF2B5EF4-FFF2-40B4-BE49-F238E27FC236}">
                <a16:creationId xmlns:a16="http://schemas.microsoft.com/office/drawing/2014/main" id="{0B4C5BC0-161D-405D-B44A-C359294637A1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552655" y="1187880"/>
            <a:ext cx="957208" cy="957208"/>
          </a:xfrm>
          <a:custGeom>
            <a:avLst/>
            <a:gdLst>
              <a:gd name="connsiteX0" fmla="*/ 1159555 w 2319110"/>
              <a:gd name="connsiteY0" fmla="*/ 0 h 2319110"/>
              <a:gd name="connsiteX1" fmla="*/ 2319110 w 2319110"/>
              <a:gd name="connsiteY1" fmla="*/ 1159555 h 2319110"/>
              <a:gd name="connsiteX2" fmla="*/ 1159555 w 2319110"/>
              <a:gd name="connsiteY2" fmla="*/ 2319110 h 2319110"/>
              <a:gd name="connsiteX3" fmla="*/ 0 w 2319110"/>
              <a:gd name="connsiteY3" fmla="*/ 1159555 h 2319110"/>
              <a:gd name="connsiteX4" fmla="*/ 1159555 w 2319110"/>
              <a:gd name="connsiteY4" fmla="*/ 0 h 2319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19110" h="2319110">
                <a:moveTo>
                  <a:pt x="1159555" y="0"/>
                </a:moveTo>
                <a:cubicBezTo>
                  <a:pt x="1799960" y="0"/>
                  <a:pt x="2319110" y="519150"/>
                  <a:pt x="2319110" y="1159555"/>
                </a:cubicBezTo>
                <a:cubicBezTo>
                  <a:pt x="2319110" y="1799960"/>
                  <a:pt x="1799960" y="2319110"/>
                  <a:pt x="1159555" y="2319110"/>
                </a:cubicBezTo>
                <a:cubicBezTo>
                  <a:pt x="519150" y="2319110"/>
                  <a:pt x="0" y="1799960"/>
                  <a:pt x="0" y="1159555"/>
                </a:cubicBezTo>
                <a:cubicBezTo>
                  <a:pt x="0" y="519150"/>
                  <a:pt x="519150" y="0"/>
                  <a:pt x="1159555" y="0"/>
                </a:cubicBezTo>
                <a:close/>
              </a:path>
            </a:pathLst>
          </a:cu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  <a:ln w="635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MY" dirty="0"/>
              <a:t>Image</a:t>
            </a:r>
          </a:p>
        </p:txBody>
      </p:sp>
      <p:sp>
        <p:nvSpPr>
          <p:cNvPr id="169" name="Picture Placeholder 8">
            <a:extLst>
              <a:ext uri="{FF2B5EF4-FFF2-40B4-BE49-F238E27FC236}">
                <a16:creationId xmlns:a16="http://schemas.microsoft.com/office/drawing/2014/main" id="{A3C10927-F781-46A0-A099-BB0BBE7D432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638800" y="2925563"/>
            <a:ext cx="914400" cy="914400"/>
          </a:xfrm>
          <a:custGeom>
            <a:avLst/>
            <a:gdLst>
              <a:gd name="connsiteX0" fmla="*/ 1159555 w 2319110"/>
              <a:gd name="connsiteY0" fmla="*/ 0 h 2319110"/>
              <a:gd name="connsiteX1" fmla="*/ 2319110 w 2319110"/>
              <a:gd name="connsiteY1" fmla="*/ 1159555 h 2319110"/>
              <a:gd name="connsiteX2" fmla="*/ 1159555 w 2319110"/>
              <a:gd name="connsiteY2" fmla="*/ 2319110 h 2319110"/>
              <a:gd name="connsiteX3" fmla="*/ 0 w 2319110"/>
              <a:gd name="connsiteY3" fmla="*/ 1159555 h 2319110"/>
              <a:gd name="connsiteX4" fmla="*/ 1159555 w 2319110"/>
              <a:gd name="connsiteY4" fmla="*/ 0 h 2319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19110" h="2319110">
                <a:moveTo>
                  <a:pt x="1159555" y="0"/>
                </a:moveTo>
                <a:cubicBezTo>
                  <a:pt x="1799960" y="0"/>
                  <a:pt x="2319110" y="519150"/>
                  <a:pt x="2319110" y="1159555"/>
                </a:cubicBezTo>
                <a:cubicBezTo>
                  <a:pt x="2319110" y="1799960"/>
                  <a:pt x="1799960" y="2319110"/>
                  <a:pt x="1159555" y="2319110"/>
                </a:cubicBezTo>
                <a:cubicBezTo>
                  <a:pt x="519150" y="2319110"/>
                  <a:pt x="0" y="1799960"/>
                  <a:pt x="0" y="1159555"/>
                </a:cubicBezTo>
                <a:cubicBezTo>
                  <a:pt x="0" y="519150"/>
                  <a:pt x="519150" y="0"/>
                  <a:pt x="1159555" y="0"/>
                </a:cubicBezTo>
                <a:close/>
              </a:path>
            </a:pathLst>
          </a:cu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  <a:ln w="63500">
            <a:solidFill>
              <a:schemeClr val="bg2"/>
            </a:solidFill>
          </a:ln>
          <a:effectLst/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MY" dirty="0"/>
              <a:t>Image</a:t>
            </a:r>
          </a:p>
        </p:txBody>
      </p:sp>
      <p:sp>
        <p:nvSpPr>
          <p:cNvPr id="177" name="Picture Placeholder 8">
            <a:extLst>
              <a:ext uri="{FF2B5EF4-FFF2-40B4-BE49-F238E27FC236}">
                <a16:creationId xmlns:a16="http://schemas.microsoft.com/office/drawing/2014/main" id="{2FCA5839-7872-4514-AF2E-791BCBC1BE81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3358361" y="1001122"/>
            <a:ext cx="957208" cy="957208"/>
          </a:xfrm>
          <a:custGeom>
            <a:avLst/>
            <a:gdLst>
              <a:gd name="connsiteX0" fmla="*/ 1159555 w 2319110"/>
              <a:gd name="connsiteY0" fmla="*/ 0 h 2319110"/>
              <a:gd name="connsiteX1" fmla="*/ 2319110 w 2319110"/>
              <a:gd name="connsiteY1" fmla="*/ 1159555 h 2319110"/>
              <a:gd name="connsiteX2" fmla="*/ 1159555 w 2319110"/>
              <a:gd name="connsiteY2" fmla="*/ 2319110 h 2319110"/>
              <a:gd name="connsiteX3" fmla="*/ 0 w 2319110"/>
              <a:gd name="connsiteY3" fmla="*/ 1159555 h 2319110"/>
              <a:gd name="connsiteX4" fmla="*/ 1159555 w 2319110"/>
              <a:gd name="connsiteY4" fmla="*/ 0 h 2319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19110" h="2319110">
                <a:moveTo>
                  <a:pt x="1159555" y="0"/>
                </a:moveTo>
                <a:cubicBezTo>
                  <a:pt x="1799960" y="0"/>
                  <a:pt x="2319110" y="519150"/>
                  <a:pt x="2319110" y="1159555"/>
                </a:cubicBezTo>
                <a:cubicBezTo>
                  <a:pt x="2319110" y="1799960"/>
                  <a:pt x="1799960" y="2319110"/>
                  <a:pt x="1159555" y="2319110"/>
                </a:cubicBezTo>
                <a:cubicBezTo>
                  <a:pt x="519150" y="2319110"/>
                  <a:pt x="0" y="1799960"/>
                  <a:pt x="0" y="1159555"/>
                </a:cubicBezTo>
                <a:cubicBezTo>
                  <a:pt x="0" y="519150"/>
                  <a:pt x="519150" y="0"/>
                  <a:pt x="1159555" y="0"/>
                </a:cubicBezTo>
                <a:close/>
              </a:path>
            </a:pathLst>
          </a:cu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  <a:ln w="635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MY" dirty="0"/>
              <a:t>Image</a:t>
            </a:r>
          </a:p>
        </p:txBody>
      </p:sp>
      <p:sp>
        <p:nvSpPr>
          <p:cNvPr id="178" name="Picture Placeholder 8">
            <a:extLst>
              <a:ext uri="{FF2B5EF4-FFF2-40B4-BE49-F238E27FC236}">
                <a16:creationId xmlns:a16="http://schemas.microsoft.com/office/drawing/2014/main" id="{EFA11C0F-56FF-4A0F-8F11-21844F678FF4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2280540" y="1427261"/>
            <a:ext cx="957208" cy="957208"/>
          </a:xfrm>
          <a:custGeom>
            <a:avLst/>
            <a:gdLst>
              <a:gd name="connsiteX0" fmla="*/ 1159555 w 2319110"/>
              <a:gd name="connsiteY0" fmla="*/ 0 h 2319110"/>
              <a:gd name="connsiteX1" fmla="*/ 2319110 w 2319110"/>
              <a:gd name="connsiteY1" fmla="*/ 1159555 h 2319110"/>
              <a:gd name="connsiteX2" fmla="*/ 1159555 w 2319110"/>
              <a:gd name="connsiteY2" fmla="*/ 2319110 h 2319110"/>
              <a:gd name="connsiteX3" fmla="*/ 0 w 2319110"/>
              <a:gd name="connsiteY3" fmla="*/ 1159555 h 2319110"/>
              <a:gd name="connsiteX4" fmla="*/ 1159555 w 2319110"/>
              <a:gd name="connsiteY4" fmla="*/ 0 h 2319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19110" h="2319110">
                <a:moveTo>
                  <a:pt x="1159555" y="0"/>
                </a:moveTo>
                <a:cubicBezTo>
                  <a:pt x="1799960" y="0"/>
                  <a:pt x="2319110" y="519150"/>
                  <a:pt x="2319110" y="1159555"/>
                </a:cubicBezTo>
                <a:cubicBezTo>
                  <a:pt x="2319110" y="1799960"/>
                  <a:pt x="1799960" y="2319110"/>
                  <a:pt x="1159555" y="2319110"/>
                </a:cubicBezTo>
                <a:cubicBezTo>
                  <a:pt x="519150" y="2319110"/>
                  <a:pt x="0" y="1799960"/>
                  <a:pt x="0" y="1159555"/>
                </a:cubicBezTo>
                <a:cubicBezTo>
                  <a:pt x="0" y="519150"/>
                  <a:pt x="519150" y="0"/>
                  <a:pt x="1159555" y="0"/>
                </a:cubicBezTo>
                <a:close/>
              </a:path>
            </a:pathLst>
          </a:cu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  <a:ln w="635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MY" dirty="0"/>
              <a:t>Image</a:t>
            </a:r>
          </a:p>
        </p:txBody>
      </p:sp>
      <p:sp>
        <p:nvSpPr>
          <p:cNvPr id="179" name="Picture Placeholder 8">
            <a:extLst>
              <a:ext uri="{FF2B5EF4-FFF2-40B4-BE49-F238E27FC236}">
                <a16:creationId xmlns:a16="http://schemas.microsoft.com/office/drawing/2014/main" id="{86428624-FE8E-4FFB-BEBC-710D184D24F5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1670214" y="2471792"/>
            <a:ext cx="957208" cy="957208"/>
          </a:xfrm>
          <a:custGeom>
            <a:avLst/>
            <a:gdLst>
              <a:gd name="connsiteX0" fmla="*/ 1159555 w 2319110"/>
              <a:gd name="connsiteY0" fmla="*/ 0 h 2319110"/>
              <a:gd name="connsiteX1" fmla="*/ 2319110 w 2319110"/>
              <a:gd name="connsiteY1" fmla="*/ 1159555 h 2319110"/>
              <a:gd name="connsiteX2" fmla="*/ 1159555 w 2319110"/>
              <a:gd name="connsiteY2" fmla="*/ 2319110 h 2319110"/>
              <a:gd name="connsiteX3" fmla="*/ 0 w 2319110"/>
              <a:gd name="connsiteY3" fmla="*/ 1159555 h 2319110"/>
              <a:gd name="connsiteX4" fmla="*/ 1159555 w 2319110"/>
              <a:gd name="connsiteY4" fmla="*/ 0 h 2319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19110" h="2319110">
                <a:moveTo>
                  <a:pt x="1159555" y="0"/>
                </a:moveTo>
                <a:cubicBezTo>
                  <a:pt x="1799960" y="0"/>
                  <a:pt x="2319110" y="519150"/>
                  <a:pt x="2319110" y="1159555"/>
                </a:cubicBezTo>
                <a:cubicBezTo>
                  <a:pt x="2319110" y="1799960"/>
                  <a:pt x="1799960" y="2319110"/>
                  <a:pt x="1159555" y="2319110"/>
                </a:cubicBezTo>
                <a:cubicBezTo>
                  <a:pt x="519150" y="2319110"/>
                  <a:pt x="0" y="1799960"/>
                  <a:pt x="0" y="1159555"/>
                </a:cubicBezTo>
                <a:cubicBezTo>
                  <a:pt x="0" y="519150"/>
                  <a:pt x="519150" y="0"/>
                  <a:pt x="1159555" y="0"/>
                </a:cubicBezTo>
                <a:close/>
              </a:path>
            </a:pathLst>
          </a:cu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  <a:ln w="635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MY" dirty="0"/>
              <a:t>Image</a:t>
            </a:r>
          </a:p>
        </p:txBody>
      </p:sp>
      <p:sp>
        <p:nvSpPr>
          <p:cNvPr id="180" name="Picture Placeholder 8">
            <a:extLst>
              <a:ext uri="{FF2B5EF4-FFF2-40B4-BE49-F238E27FC236}">
                <a16:creationId xmlns:a16="http://schemas.microsoft.com/office/drawing/2014/main" id="{6DCD676A-85B1-4C4A-9C2B-74261B5607CF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1662585" y="3575561"/>
            <a:ext cx="957208" cy="957208"/>
          </a:xfrm>
          <a:custGeom>
            <a:avLst/>
            <a:gdLst>
              <a:gd name="connsiteX0" fmla="*/ 1159555 w 2319110"/>
              <a:gd name="connsiteY0" fmla="*/ 0 h 2319110"/>
              <a:gd name="connsiteX1" fmla="*/ 2319110 w 2319110"/>
              <a:gd name="connsiteY1" fmla="*/ 1159555 h 2319110"/>
              <a:gd name="connsiteX2" fmla="*/ 1159555 w 2319110"/>
              <a:gd name="connsiteY2" fmla="*/ 2319110 h 2319110"/>
              <a:gd name="connsiteX3" fmla="*/ 0 w 2319110"/>
              <a:gd name="connsiteY3" fmla="*/ 1159555 h 2319110"/>
              <a:gd name="connsiteX4" fmla="*/ 1159555 w 2319110"/>
              <a:gd name="connsiteY4" fmla="*/ 0 h 2319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19110" h="2319110">
                <a:moveTo>
                  <a:pt x="1159555" y="0"/>
                </a:moveTo>
                <a:cubicBezTo>
                  <a:pt x="1799960" y="0"/>
                  <a:pt x="2319110" y="519150"/>
                  <a:pt x="2319110" y="1159555"/>
                </a:cubicBezTo>
                <a:cubicBezTo>
                  <a:pt x="2319110" y="1799960"/>
                  <a:pt x="1799960" y="2319110"/>
                  <a:pt x="1159555" y="2319110"/>
                </a:cubicBezTo>
                <a:cubicBezTo>
                  <a:pt x="519150" y="2319110"/>
                  <a:pt x="0" y="1799960"/>
                  <a:pt x="0" y="1159555"/>
                </a:cubicBezTo>
                <a:cubicBezTo>
                  <a:pt x="0" y="519150"/>
                  <a:pt x="519150" y="0"/>
                  <a:pt x="1159555" y="0"/>
                </a:cubicBezTo>
                <a:close/>
              </a:path>
            </a:pathLst>
          </a:cu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  <a:ln w="635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MY" dirty="0"/>
              <a:t>Image</a:t>
            </a:r>
          </a:p>
        </p:txBody>
      </p:sp>
      <p:sp>
        <p:nvSpPr>
          <p:cNvPr id="181" name="Picture Placeholder 8">
            <a:extLst>
              <a:ext uri="{FF2B5EF4-FFF2-40B4-BE49-F238E27FC236}">
                <a16:creationId xmlns:a16="http://schemas.microsoft.com/office/drawing/2014/main" id="{DA3808B3-8D43-47DE-A650-F878D4474F92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2323811" y="4550710"/>
            <a:ext cx="957208" cy="957208"/>
          </a:xfrm>
          <a:custGeom>
            <a:avLst/>
            <a:gdLst>
              <a:gd name="connsiteX0" fmla="*/ 1159555 w 2319110"/>
              <a:gd name="connsiteY0" fmla="*/ 0 h 2319110"/>
              <a:gd name="connsiteX1" fmla="*/ 2319110 w 2319110"/>
              <a:gd name="connsiteY1" fmla="*/ 1159555 h 2319110"/>
              <a:gd name="connsiteX2" fmla="*/ 1159555 w 2319110"/>
              <a:gd name="connsiteY2" fmla="*/ 2319110 h 2319110"/>
              <a:gd name="connsiteX3" fmla="*/ 0 w 2319110"/>
              <a:gd name="connsiteY3" fmla="*/ 1159555 h 2319110"/>
              <a:gd name="connsiteX4" fmla="*/ 1159555 w 2319110"/>
              <a:gd name="connsiteY4" fmla="*/ 0 h 2319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19110" h="2319110">
                <a:moveTo>
                  <a:pt x="1159555" y="0"/>
                </a:moveTo>
                <a:cubicBezTo>
                  <a:pt x="1799960" y="0"/>
                  <a:pt x="2319110" y="519150"/>
                  <a:pt x="2319110" y="1159555"/>
                </a:cubicBezTo>
                <a:cubicBezTo>
                  <a:pt x="2319110" y="1799960"/>
                  <a:pt x="1799960" y="2319110"/>
                  <a:pt x="1159555" y="2319110"/>
                </a:cubicBezTo>
                <a:cubicBezTo>
                  <a:pt x="519150" y="2319110"/>
                  <a:pt x="0" y="1799960"/>
                  <a:pt x="0" y="1159555"/>
                </a:cubicBezTo>
                <a:cubicBezTo>
                  <a:pt x="0" y="519150"/>
                  <a:pt x="519150" y="0"/>
                  <a:pt x="1159555" y="0"/>
                </a:cubicBezTo>
                <a:close/>
              </a:path>
            </a:pathLst>
          </a:cu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  <a:ln w="635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MY" dirty="0"/>
              <a:t>Image</a:t>
            </a:r>
          </a:p>
        </p:txBody>
      </p:sp>
      <p:sp>
        <p:nvSpPr>
          <p:cNvPr id="182" name="Picture Placeholder 8">
            <a:extLst>
              <a:ext uri="{FF2B5EF4-FFF2-40B4-BE49-F238E27FC236}">
                <a16:creationId xmlns:a16="http://schemas.microsoft.com/office/drawing/2014/main" id="{59B91156-8CA0-4400-9D36-F89FDB765184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3446475" y="4943553"/>
            <a:ext cx="957208" cy="957208"/>
          </a:xfrm>
          <a:custGeom>
            <a:avLst/>
            <a:gdLst>
              <a:gd name="connsiteX0" fmla="*/ 1159555 w 2319110"/>
              <a:gd name="connsiteY0" fmla="*/ 0 h 2319110"/>
              <a:gd name="connsiteX1" fmla="*/ 2319110 w 2319110"/>
              <a:gd name="connsiteY1" fmla="*/ 1159555 h 2319110"/>
              <a:gd name="connsiteX2" fmla="*/ 1159555 w 2319110"/>
              <a:gd name="connsiteY2" fmla="*/ 2319110 h 2319110"/>
              <a:gd name="connsiteX3" fmla="*/ 0 w 2319110"/>
              <a:gd name="connsiteY3" fmla="*/ 1159555 h 2319110"/>
              <a:gd name="connsiteX4" fmla="*/ 1159555 w 2319110"/>
              <a:gd name="connsiteY4" fmla="*/ 0 h 2319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19110" h="2319110">
                <a:moveTo>
                  <a:pt x="1159555" y="0"/>
                </a:moveTo>
                <a:cubicBezTo>
                  <a:pt x="1799960" y="0"/>
                  <a:pt x="2319110" y="519150"/>
                  <a:pt x="2319110" y="1159555"/>
                </a:cubicBezTo>
                <a:cubicBezTo>
                  <a:pt x="2319110" y="1799960"/>
                  <a:pt x="1799960" y="2319110"/>
                  <a:pt x="1159555" y="2319110"/>
                </a:cubicBezTo>
                <a:cubicBezTo>
                  <a:pt x="519150" y="2319110"/>
                  <a:pt x="0" y="1799960"/>
                  <a:pt x="0" y="1159555"/>
                </a:cubicBezTo>
                <a:cubicBezTo>
                  <a:pt x="0" y="519150"/>
                  <a:pt x="519150" y="0"/>
                  <a:pt x="1159555" y="0"/>
                </a:cubicBezTo>
                <a:close/>
              </a:path>
            </a:pathLst>
          </a:cu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  <a:ln w="635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MY" dirty="0"/>
              <a:t>Image</a:t>
            </a:r>
          </a:p>
        </p:txBody>
      </p:sp>
      <p:sp>
        <p:nvSpPr>
          <p:cNvPr id="183" name="Picture Placeholder 8">
            <a:extLst>
              <a:ext uri="{FF2B5EF4-FFF2-40B4-BE49-F238E27FC236}">
                <a16:creationId xmlns:a16="http://schemas.microsoft.com/office/drawing/2014/main" id="{D71CAAF9-AEC2-4F1D-8EAA-1D42436837F1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4545060" y="4755793"/>
            <a:ext cx="957208" cy="957208"/>
          </a:xfrm>
          <a:custGeom>
            <a:avLst/>
            <a:gdLst>
              <a:gd name="connsiteX0" fmla="*/ 1159555 w 2319110"/>
              <a:gd name="connsiteY0" fmla="*/ 0 h 2319110"/>
              <a:gd name="connsiteX1" fmla="*/ 2319110 w 2319110"/>
              <a:gd name="connsiteY1" fmla="*/ 1159555 h 2319110"/>
              <a:gd name="connsiteX2" fmla="*/ 1159555 w 2319110"/>
              <a:gd name="connsiteY2" fmla="*/ 2319110 h 2319110"/>
              <a:gd name="connsiteX3" fmla="*/ 0 w 2319110"/>
              <a:gd name="connsiteY3" fmla="*/ 1159555 h 2319110"/>
              <a:gd name="connsiteX4" fmla="*/ 1159555 w 2319110"/>
              <a:gd name="connsiteY4" fmla="*/ 0 h 2319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19110" h="2319110">
                <a:moveTo>
                  <a:pt x="1159555" y="0"/>
                </a:moveTo>
                <a:cubicBezTo>
                  <a:pt x="1799960" y="0"/>
                  <a:pt x="2319110" y="519150"/>
                  <a:pt x="2319110" y="1159555"/>
                </a:cubicBezTo>
                <a:cubicBezTo>
                  <a:pt x="2319110" y="1799960"/>
                  <a:pt x="1799960" y="2319110"/>
                  <a:pt x="1159555" y="2319110"/>
                </a:cubicBezTo>
                <a:cubicBezTo>
                  <a:pt x="519150" y="2319110"/>
                  <a:pt x="0" y="1799960"/>
                  <a:pt x="0" y="1159555"/>
                </a:cubicBezTo>
                <a:cubicBezTo>
                  <a:pt x="0" y="519150"/>
                  <a:pt x="519150" y="0"/>
                  <a:pt x="1159555" y="0"/>
                </a:cubicBezTo>
                <a:close/>
              </a:path>
            </a:pathLst>
          </a:cu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  <a:ln w="635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MY" dirty="0"/>
              <a:t>Image</a:t>
            </a:r>
          </a:p>
        </p:txBody>
      </p:sp>
      <p:sp>
        <p:nvSpPr>
          <p:cNvPr id="184" name="Picture Placeholder 8">
            <a:extLst>
              <a:ext uri="{FF2B5EF4-FFF2-40B4-BE49-F238E27FC236}">
                <a16:creationId xmlns:a16="http://schemas.microsoft.com/office/drawing/2014/main" id="{BD60C6E4-36A9-487E-AD74-F1D75BE2EED1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4023218" y="3743805"/>
            <a:ext cx="957208" cy="957208"/>
          </a:xfrm>
          <a:custGeom>
            <a:avLst/>
            <a:gdLst>
              <a:gd name="connsiteX0" fmla="*/ 1159555 w 2319110"/>
              <a:gd name="connsiteY0" fmla="*/ 0 h 2319110"/>
              <a:gd name="connsiteX1" fmla="*/ 2319110 w 2319110"/>
              <a:gd name="connsiteY1" fmla="*/ 1159555 h 2319110"/>
              <a:gd name="connsiteX2" fmla="*/ 1159555 w 2319110"/>
              <a:gd name="connsiteY2" fmla="*/ 2319110 h 2319110"/>
              <a:gd name="connsiteX3" fmla="*/ 0 w 2319110"/>
              <a:gd name="connsiteY3" fmla="*/ 1159555 h 2319110"/>
              <a:gd name="connsiteX4" fmla="*/ 1159555 w 2319110"/>
              <a:gd name="connsiteY4" fmla="*/ 0 h 2319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19110" h="2319110">
                <a:moveTo>
                  <a:pt x="1159555" y="0"/>
                </a:moveTo>
                <a:cubicBezTo>
                  <a:pt x="1799960" y="0"/>
                  <a:pt x="2319110" y="519150"/>
                  <a:pt x="2319110" y="1159555"/>
                </a:cubicBezTo>
                <a:cubicBezTo>
                  <a:pt x="2319110" y="1799960"/>
                  <a:pt x="1799960" y="2319110"/>
                  <a:pt x="1159555" y="2319110"/>
                </a:cubicBezTo>
                <a:cubicBezTo>
                  <a:pt x="519150" y="2319110"/>
                  <a:pt x="0" y="1799960"/>
                  <a:pt x="0" y="1159555"/>
                </a:cubicBezTo>
                <a:cubicBezTo>
                  <a:pt x="0" y="519150"/>
                  <a:pt x="519150" y="0"/>
                  <a:pt x="1159555" y="0"/>
                </a:cubicBezTo>
                <a:close/>
              </a:path>
            </a:pathLst>
          </a:cu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  <a:ln w="635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MY" dirty="0"/>
              <a:t>Image</a:t>
            </a:r>
          </a:p>
        </p:txBody>
      </p:sp>
      <p:sp>
        <p:nvSpPr>
          <p:cNvPr id="185" name="Picture Placeholder 8">
            <a:extLst>
              <a:ext uri="{FF2B5EF4-FFF2-40B4-BE49-F238E27FC236}">
                <a16:creationId xmlns:a16="http://schemas.microsoft.com/office/drawing/2014/main" id="{6316BD0B-6DC2-4B48-A06A-5F7A0F89FB1A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2917636" y="3558298"/>
            <a:ext cx="957208" cy="957208"/>
          </a:xfrm>
          <a:custGeom>
            <a:avLst/>
            <a:gdLst>
              <a:gd name="connsiteX0" fmla="*/ 1159555 w 2319110"/>
              <a:gd name="connsiteY0" fmla="*/ 0 h 2319110"/>
              <a:gd name="connsiteX1" fmla="*/ 2319110 w 2319110"/>
              <a:gd name="connsiteY1" fmla="*/ 1159555 h 2319110"/>
              <a:gd name="connsiteX2" fmla="*/ 1159555 w 2319110"/>
              <a:gd name="connsiteY2" fmla="*/ 2319110 h 2319110"/>
              <a:gd name="connsiteX3" fmla="*/ 0 w 2319110"/>
              <a:gd name="connsiteY3" fmla="*/ 1159555 h 2319110"/>
              <a:gd name="connsiteX4" fmla="*/ 1159555 w 2319110"/>
              <a:gd name="connsiteY4" fmla="*/ 0 h 2319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19110" h="2319110">
                <a:moveTo>
                  <a:pt x="1159555" y="0"/>
                </a:moveTo>
                <a:cubicBezTo>
                  <a:pt x="1799960" y="0"/>
                  <a:pt x="2319110" y="519150"/>
                  <a:pt x="2319110" y="1159555"/>
                </a:cubicBezTo>
                <a:cubicBezTo>
                  <a:pt x="2319110" y="1799960"/>
                  <a:pt x="1799960" y="2319110"/>
                  <a:pt x="1159555" y="2319110"/>
                </a:cubicBezTo>
                <a:cubicBezTo>
                  <a:pt x="519150" y="2319110"/>
                  <a:pt x="0" y="1799960"/>
                  <a:pt x="0" y="1159555"/>
                </a:cubicBezTo>
                <a:cubicBezTo>
                  <a:pt x="0" y="519150"/>
                  <a:pt x="519150" y="0"/>
                  <a:pt x="1159555" y="0"/>
                </a:cubicBezTo>
                <a:close/>
              </a:path>
            </a:pathLst>
          </a:cu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  <a:ln w="635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MY" dirty="0"/>
              <a:t>Image</a:t>
            </a:r>
          </a:p>
        </p:txBody>
      </p:sp>
      <p:sp>
        <p:nvSpPr>
          <p:cNvPr id="186" name="Picture Placeholder 8">
            <a:extLst>
              <a:ext uri="{FF2B5EF4-FFF2-40B4-BE49-F238E27FC236}">
                <a16:creationId xmlns:a16="http://schemas.microsoft.com/office/drawing/2014/main" id="{D4A16BB5-AD46-495C-8BC7-BEBEEA77BC3E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2917636" y="2420237"/>
            <a:ext cx="957208" cy="957208"/>
          </a:xfrm>
          <a:custGeom>
            <a:avLst/>
            <a:gdLst>
              <a:gd name="connsiteX0" fmla="*/ 1159555 w 2319110"/>
              <a:gd name="connsiteY0" fmla="*/ 0 h 2319110"/>
              <a:gd name="connsiteX1" fmla="*/ 2319110 w 2319110"/>
              <a:gd name="connsiteY1" fmla="*/ 1159555 h 2319110"/>
              <a:gd name="connsiteX2" fmla="*/ 1159555 w 2319110"/>
              <a:gd name="connsiteY2" fmla="*/ 2319110 h 2319110"/>
              <a:gd name="connsiteX3" fmla="*/ 0 w 2319110"/>
              <a:gd name="connsiteY3" fmla="*/ 1159555 h 2319110"/>
              <a:gd name="connsiteX4" fmla="*/ 1159555 w 2319110"/>
              <a:gd name="connsiteY4" fmla="*/ 0 h 2319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19110" h="2319110">
                <a:moveTo>
                  <a:pt x="1159555" y="0"/>
                </a:moveTo>
                <a:cubicBezTo>
                  <a:pt x="1799960" y="0"/>
                  <a:pt x="2319110" y="519150"/>
                  <a:pt x="2319110" y="1159555"/>
                </a:cubicBezTo>
                <a:cubicBezTo>
                  <a:pt x="2319110" y="1799960"/>
                  <a:pt x="1799960" y="2319110"/>
                  <a:pt x="1159555" y="2319110"/>
                </a:cubicBezTo>
                <a:cubicBezTo>
                  <a:pt x="519150" y="2319110"/>
                  <a:pt x="0" y="1799960"/>
                  <a:pt x="0" y="1159555"/>
                </a:cubicBezTo>
                <a:cubicBezTo>
                  <a:pt x="0" y="519150"/>
                  <a:pt x="519150" y="0"/>
                  <a:pt x="1159555" y="0"/>
                </a:cubicBezTo>
                <a:close/>
              </a:path>
            </a:pathLst>
          </a:cu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  <a:ln w="635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MY" dirty="0"/>
              <a:t>Image</a:t>
            </a:r>
          </a:p>
        </p:txBody>
      </p:sp>
      <p:sp>
        <p:nvSpPr>
          <p:cNvPr id="187" name="Picture Placeholder 8">
            <a:extLst>
              <a:ext uri="{FF2B5EF4-FFF2-40B4-BE49-F238E27FC236}">
                <a16:creationId xmlns:a16="http://schemas.microsoft.com/office/drawing/2014/main" id="{90F84B1B-5EF2-4C93-92C0-606B080E4019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4053495" y="2203423"/>
            <a:ext cx="957208" cy="957208"/>
          </a:xfrm>
          <a:custGeom>
            <a:avLst/>
            <a:gdLst>
              <a:gd name="connsiteX0" fmla="*/ 1159555 w 2319110"/>
              <a:gd name="connsiteY0" fmla="*/ 0 h 2319110"/>
              <a:gd name="connsiteX1" fmla="*/ 2319110 w 2319110"/>
              <a:gd name="connsiteY1" fmla="*/ 1159555 h 2319110"/>
              <a:gd name="connsiteX2" fmla="*/ 1159555 w 2319110"/>
              <a:gd name="connsiteY2" fmla="*/ 2319110 h 2319110"/>
              <a:gd name="connsiteX3" fmla="*/ 0 w 2319110"/>
              <a:gd name="connsiteY3" fmla="*/ 1159555 h 2319110"/>
              <a:gd name="connsiteX4" fmla="*/ 1159555 w 2319110"/>
              <a:gd name="connsiteY4" fmla="*/ 0 h 2319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19110" h="2319110">
                <a:moveTo>
                  <a:pt x="1159555" y="0"/>
                </a:moveTo>
                <a:cubicBezTo>
                  <a:pt x="1799960" y="0"/>
                  <a:pt x="2319110" y="519150"/>
                  <a:pt x="2319110" y="1159555"/>
                </a:cubicBezTo>
                <a:cubicBezTo>
                  <a:pt x="2319110" y="1799960"/>
                  <a:pt x="1799960" y="2319110"/>
                  <a:pt x="1159555" y="2319110"/>
                </a:cubicBezTo>
                <a:cubicBezTo>
                  <a:pt x="519150" y="2319110"/>
                  <a:pt x="0" y="1799960"/>
                  <a:pt x="0" y="1159555"/>
                </a:cubicBezTo>
                <a:cubicBezTo>
                  <a:pt x="0" y="519150"/>
                  <a:pt x="519150" y="0"/>
                  <a:pt x="1159555" y="0"/>
                </a:cubicBezTo>
                <a:close/>
              </a:path>
            </a:pathLst>
          </a:cu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  <a:ln w="635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MY" dirty="0"/>
              <a:t>Image</a:t>
            </a:r>
          </a:p>
        </p:txBody>
      </p:sp>
      <p:sp>
        <p:nvSpPr>
          <p:cNvPr id="215" name="Picture Placeholder 8">
            <a:extLst>
              <a:ext uri="{FF2B5EF4-FFF2-40B4-BE49-F238E27FC236}">
                <a16:creationId xmlns:a16="http://schemas.microsoft.com/office/drawing/2014/main" id="{4A883598-40F9-4E10-B266-6957BBA82AB1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6649049" y="1204692"/>
            <a:ext cx="957208" cy="957208"/>
          </a:xfrm>
          <a:custGeom>
            <a:avLst/>
            <a:gdLst>
              <a:gd name="connsiteX0" fmla="*/ 1159555 w 2319110"/>
              <a:gd name="connsiteY0" fmla="*/ 0 h 2319110"/>
              <a:gd name="connsiteX1" fmla="*/ 2319110 w 2319110"/>
              <a:gd name="connsiteY1" fmla="*/ 1159555 h 2319110"/>
              <a:gd name="connsiteX2" fmla="*/ 1159555 w 2319110"/>
              <a:gd name="connsiteY2" fmla="*/ 2319110 h 2319110"/>
              <a:gd name="connsiteX3" fmla="*/ 0 w 2319110"/>
              <a:gd name="connsiteY3" fmla="*/ 1159555 h 2319110"/>
              <a:gd name="connsiteX4" fmla="*/ 1159555 w 2319110"/>
              <a:gd name="connsiteY4" fmla="*/ 0 h 2319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19110" h="2319110">
                <a:moveTo>
                  <a:pt x="1159555" y="0"/>
                </a:moveTo>
                <a:cubicBezTo>
                  <a:pt x="1799960" y="0"/>
                  <a:pt x="2319110" y="519150"/>
                  <a:pt x="2319110" y="1159555"/>
                </a:cubicBezTo>
                <a:cubicBezTo>
                  <a:pt x="2319110" y="1799960"/>
                  <a:pt x="1799960" y="2319110"/>
                  <a:pt x="1159555" y="2319110"/>
                </a:cubicBezTo>
                <a:cubicBezTo>
                  <a:pt x="519150" y="2319110"/>
                  <a:pt x="0" y="1799960"/>
                  <a:pt x="0" y="1159555"/>
                </a:cubicBezTo>
                <a:cubicBezTo>
                  <a:pt x="0" y="519150"/>
                  <a:pt x="519150" y="0"/>
                  <a:pt x="1159555" y="0"/>
                </a:cubicBezTo>
                <a:close/>
              </a:path>
            </a:pathLst>
          </a:cu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  <a:ln w="635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MY" dirty="0"/>
              <a:t>Image</a:t>
            </a:r>
          </a:p>
        </p:txBody>
      </p:sp>
      <p:sp>
        <p:nvSpPr>
          <p:cNvPr id="216" name="Picture Placeholder 8">
            <a:extLst>
              <a:ext uri="{FF2B5EF4-FFF2-40B4-BE49-F238E27FC236}">
                <a16:creationId xmlns:a16="http://schemas.microsoft.com/office/drawing/2014/main" id="{3BF05BFD-F662-471D-B251-9D42B382632A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7792718" y="999666"/>
            <a:ext cx="957208" cy="957208"/>
          </a:xfrm>
          <a:custGeom>
            <a:avLst/>
            <a:gdLst>
              <a:gd name="connsiteX0" fmla="*/ 1159555 w 2319110"/>
              <a:gd name="connsiteY0" fmla="*/ 0 h 2319110"/>
              <a:gd name="connsiteX1" fmla="*/ 2319110 w 2319110"/>
              <a:gd name="connsiteY1" fmla="*/ 1159555 h 2319110"/>
              <a:gd name="connsiteX2" fmla="*/ 1159555 w 2319110"/>
              <a:gd name="connsiteY2" fmla="*/ 2319110 h 2319110"/>
              <a:gd name="connsiteX3" fmla="*/ 0 w 2319110"/>
              <a:gd name="connsiteY3" fmla="*/ 1159555 h 2319110"/>
              <a:gd name="connsiteX4" fmla="*/ 1159555 w 2319110"/>
              <a:gd name="connsiteY4" fmla="*/ 0 h 2319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19110" h="2319110">
                <a:moveTo>
                  <a:pt x="1159555" y="0"/>
                </a:moveTo>
                <a:cubicBezTo>
                  <a:pt x="1799960" y="0"/>
                  <a:pt x="2319110" y="519150"/>
                  <a:pt x="2319110" y="1159555"/>
                </a:cubicBezTo>
                <a:cubicBezTo>
                  <a:pt x="2319110" y="1799960"/>
                  <a:pt x="1799960" y="2319110"/>
                  <a:pt x="1159555" y="2319110"/>
                </a:cubicBezTo>
                <a:cubicBezTo>
                  <a:pt x="519150" y="2319110"/>
                  <a:pt x="0" y="1799960"/>
                  <a:pt x="0" y="1159555"/>
                </a:cubicBezTo>
                <a:cubicBezTo>
                  <a:pt x="0" y="519150"/>
                  <a:pt x="519150" y="0"/>
                  <a:pt x="1159555" y="0"/>
                </a:cubicBezTo>
                <a:close/>
              </a:path>
            </a:pathLst>
          </a:cu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  <a:ln w="635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MY" dirty="0"/>
              <a:t>Image</a:t>
            </a:r>
          </a:p>
        </p:txBody>
      </p:sp>
      <p:sp>
        <p:nvSpPr>
          <p:cNvPr id="217" name="Picture Placeholder 8">
            <a:extLst>
              <a:ext uri="{FF2B5EF4-FFF2-40B4-BE49-F238E27FC236}">
                <a16:creationId xmlns:a16="http://schemas.microsoft.com/office/drawing/2014/main" id="{6F9B5C56-8143-4C0D-8734-7081641B2B27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8903995" y="1442176"/>
            <a:ext cx="957208" cy="957208"/>
          </a:xfrm>
          <a:custGeom>
            <a:avLst/>
            <a:gdLst>
              <a:gd name="connsiteX0" fmla="*/ 1159555 w 2319110"/>
              <a:gd name="connsiteY0" fmla="*/ 0 h 2319110"/>
              <a:gd name="connsiteX1" fmla="*/ 2319110 w 2319110"/>
              <a:gd name="connsiteY1" fmla="*/ 1159555 h 2319110"/>
              <a:gd name="connsiteX2" fmla="*/ 1159555 w 2319110"/>
              <a:gd name="connsiteY2" fmla="*/ 2319110 h 2319110"/>
              <a:gd name="connsiteX3" fmla="*/ 0 w 2319110"/>
              <a:gd name="connsiteY3" fmla="*/ 1159555 h 2319110"/>
              <a:gd name="connsiteX4" fmla="*/ 1159555 w 2319110"/>
              <a:gd name="connsiteY4" fmla="*/ 0 h 2319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19110" h="2319110">
                <a:moveTo>
                  <a:pt x="1159555" y="0"/>
                </a:moveTo>
                <a:cubicBezTo>
                  <a:pt x="1799960" y="0"/>
                  <a:pt x="2319110" y="519150"/>
                  <a:pt x="2319110" y="1159555"/>
                </a:cubicBezTo>
                <a:cubicBezTo>
                  <a:pt x="2319110" y="1799960"/>
                  <a:pt x="1799960" y="2319110"/>
                  <a:pt x="1159555" y="2319110"/>
                </a:cubicBezTo>
                <a:cubicBezTo>
                  <a:pt x="519150" y="2319110"/>
                  <a:pt x="0" y="1799960"/>
                  <a:pt x="0" y="1159555"/>
                </a:cubicBezTo>
                <a:cubicBezTo>
                  <a:pt x="0" y="519150"/>
                  <a:pt x="519150" y="0"/>
                  <a:pt x="1159555" y="0"/>
                </a:cubicBezTo>
                <a:close/>
              </a:path>
            </a:pathLst>
          </a:cu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  <a:ln w="635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MY" dirty="0"/>
              <a:t>Image</a:t>
            </a:r>
          </a:p>
        </p:txBody>
      </p:sp>
      <p:sp>
        <p:nvSpPr>
          <p:cNvPr id="218" name="Picture Placeholder 8">
            <a:extLst>
              <a:ext uri="{FF2B5EF4-FFF2-40B4-BE49-F238E27FC236}">
                <a16:creationId xmlns:a16="http://schemas.microsoft.com/office/drawing/2014/main" id="{6D9132E3-8A4D-4821-BEEC-6EBF339D65CB}"/>
              </a:ext>
            </a:extLst>
          </p:cNvPr>
          <p:cNvSpPr>
            <a:spLocks noGrp="1"/>
          </p:cNvSpPr>
          <p:nvPr>
            <p:ph type="pic" sz="quarter" idx="37" hasCustomPrompt="1"/>
          </p:nvPr>
        </p:nvSpPr>
        <p:spPr>
          <a:xfrm>
            <a:off x="9534045" y="2473656"/>
            <a:ext cx="957208" cy="957208"/>
          </a:xfrm>
          <a:custGeom>
            <a:avLst/>
            <a:gdLst>
              <a:gd name="connsiteX0" fmla="*/ 1159555 w 2319110"/>
              <a:gd name="connsiteY0" fmla="*/ 0 h 2319110"/>
              <a:gd name="connsiteX1" fmla="*/ 2319110 w 2319110"/>
              <a:gd name="connsiteY1" fmla="*/ 1159555 h 2319110"/>
              <a:gd name="connsiteX2" fmla="*/ 1159555 w 2319110"/>
              <a:gd name="connsiteY2" fmla="*/ 2319110 h 2319110"/>
              <a:gd name="connsiteX3" fmla="*/ 0 w 2319110"/>
              <a:gd name="connsiteY3" fmla="*/ 1159555 h 2319110"/>
              <a:gd name="connsiteX4" fmla="*/ 1159555 w 2319110"/>
              <a:gd name="connsiteY4" fmla="*/ 0 h 2319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19110" h="2319110">
                <a:moveTo>
                  <a:pt x="1159555" y="0"/>
                </a:moveTo>
                <a:cubicBezTo>
                  <a:pt x="1799960" y="0"/>
                  <a:pt x="2319110" y="519150"/>
                  <a:pt x="2319110" y="1159555"/>
                </a:cubicBezTo>
                <a:cubicBezTo>
                  <a:pt x="2319110" y="1799960"/>
                  <a:pt x="1799960" y="2319110"/>
                  <a:pt x="1159555" y="2319110"/>
                </a:cubicBezTo>
                <a:cubicBezTo>
                  <a:pt x="519150" y="2319110"/>
                  <a:pt x="0" y="1799960"/>
                  <a:pt x="0" y="1159555"/>
                </a:cubicBezTo>
                <a:cubicBezTo>
                  <a:pt x="0" y="519150"/>
                  <a:pt x="519150" y="0"/>
                  <a:pt x="1159555" y="0"/>
                </a:cubicBezTo>
                <a:close/>
              </a:path>
            </a:pathLst>
          </a:cu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  <a:ln w="635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MY" dirty="0"/>
              <a:t>Image</a:t>
            </a:r>
          </a:p>
        </p:txBody>
      </p:sp>
      <p:sp>
        <p:nvSpPr>
          <p:cNvPr id="219" name="Picture Placeholder 8">
            <a:extLst>
              <a:ext uri="{FF2B5EF4-FFF2-40B4-BE49-F238E27FC236}">
                <a16:creationId xmlns:a16="http://schemas.microsoft.com/office/drawing/2014/main" id="{6A7F4C01-6C35-4582-B68D-802CC2592156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9563300" y="3575561"/>
            <a:ext cx="957208" cy="957208"/>
          </a:xfrm>
          <a:custGeom>
            <a:avLst/>
            <a:gdLst>
              <a:gd name="connsiteX0" fmla="*/ 1159555 w 2319110"/>
              <a:gd name="connsiteY0" fmla="*/ 0 h 2319110"/>
              <a:gd name="connsiteX1" fmla="*/ 2319110 w 2319110"/>
              <a:gd name="connsiteY1" fmla="*/ 1159555 h 2319110"/>
              <a:gd name="connsiteX2" fmla="*/ 1159555 w 2319110"/>
              <a:gd name="connsiteY2" fmla="*/ 2319110 h 2319110"/>
              <a:gd name="connsiteX3" fmla="*/ 0 w 2319110"/>
              <a:gd name="connsiteY3" fmla="*/ 1159555 h 2319110"/>
              <a:gd name="connsiteX4" fmla="*/ 1159555 w 2319110"/>
              <a:gd name="connsiteY4" fmla="*/ 0 h 2319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19110" h="2319110">
                <a:moveTo>
                  <a:pt x="1159555" y="0"/>
                </a:moveTo>
                <a:cubicBezTo>
                  <a:pt x="1799960" y="0"/>
                  <a:pt x="2319110" y="519150"/>
                  <a:pt x="2319110" y="1159555"/>
                </a:cubicBezTo>
                <a:cubicBezTo>
                  <a:pt x="2319110" y="1799960"/>
                  <a:pt x="1799960" y="2319110"/>
                  <a:pt x="1159555" y="2319110"/>
                </a:cubicBezTo>
                <a:cubicBezTo>
                  <a:pt x="519150" y="2319110"/>
                  <a:pt x="0" y="1799960"/>
                  <a:pt x="0" y="1159555"/>
                </a:cubicBezTo>
                <a:cubicBezTo>
                  <a:pt x="0" y="519150"/>
                  <a:pt x="519150" y="0"/>
                  <a:pt x="1159555" y="0"/>
                </a:cubicBezTo>
                <a:close/>
              </a:path>
            </a:pathLst>
          </a:cu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  <a:ln w="635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MY" dirty="0"/>
              <a:t>Image</a:t>
            </a:r>
          </a:p>
        </p:txBody>
      </p:sp>
      <p:sp>
        <p:nvSpPr>
          <p:cNvPr id="220" name="Picture Placeholder 8">
            <a:extLst>
              <a:ext uri="{FF2B5EF4-FFF2-40B4-BE49-F238E27FC236}">
                <a16:creationId xmlns:a16="http://schemas.microsoft.com/office/drawing/2014/main" id="{9BC0C66E-8EFB-451F-B3F1-C17E8E7DBD29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8884217" y="4570885"/>
            <a:ext cx="957208" cy="957208"/>
          </a:xfrm>
          <a:custGeom>
            <a:avLst/>
            <a:gdLst>
              <a:gd name="connsiteX0" fmla="*/ 1159555 w 2319110"/>
              <a:gd name="connsiteY0" fmla="*/ 0 h 2319110"/>
              <a:gd name="connsiteX1" fmla="*/ 2319110 w 2319110"/>
              <a:gd name="connsiteY1" fmla="*/ 1159555 h 2319110"/>
              <a:gd name="connsiteX2" fmla="*/ 1159555 w 2319110"/>
              <a:gd name="connsiteY2" fmla="*/ 2319110 h 2319110"/>
              <a:gd name="connsiteX3" fmla="*/ 0 w 2319110"/>
              <a:gd name="connsiteY3" fmla="*/ 1159555 h 2319110"/>
              <a:gd name="connsiteX4" fmla="*/ 1159555 w 2319110"/>
              <a:gd name="connsiteY4" fmla="*/ 0 h 2319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19110" h="2319110">
                <a:moveTo>
                  <a:pt x="1159555" y="0"/>
                </a:moveTo>
                <a:cubicBezTo>
                  <a:pt x="1799960" y="0"/>
                  <a:pt x="2319110" y="519150"/>
                  <a:pt x="2319110" y="1159555"/>
                </a:cubicBezTo>
                <a:cubicBezTo>
                  <a:pt x="2319110" y="1799960"/>
                  <a:pt x="1799960" y="2319110"/>
                  <a:pt x="1159555" y="2319110"/>
                </a:cubicBezTo>
                <a:cubicBezTo>
                  <a:pt x="519150" y="2319110"/>
                  <a:pt x="0" y="1799960"/>
                  <a:pt x="0" y="1159555"/>
                </a:cubicBezTo>
                <a:cubicBezTo>
                  <a:pt x="0" y="519150"/>
                  <a:pt x="519150" y="0"/>
                  <a:pt x="1159555" y="0"/>
                </a:cubicBezTo>
                <a:close/>
              </a:path>
            </a:pathLst>
          </a:cu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  <a:ln w="635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MY" dirty="0"/>
              <a:t>Image</a:t>
            </a:r>
          </a:p>
        </p:txBody>
      </p:sp>
      <p:sp>
        <p:nvSpPr>
          <p:cNvPr id="221" name="Picture Placeholder 8">
            <a:extLst>
              <a:ext uri="{FF2B5EF4-FFF2-40B4-BE49-F238E27FC236}">
                <a16:creationId xmlns:a16="http://schemas.microsoft.com/office/drawing/2014/main" id="{5BC5CBF4-87EE-43BE-B645-C7BAA2938F9A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7761603" y="4967333"/>
            <a:ext cx="957208" cy="957208"/>
          </a:xfrm>
          <a:custGeom>
            <a:avLst/>
            <a:gdLst>
              <a:gd name="connsiteX0" fmla="*/ 1159555 w 2319110"/>
              <a:gd name="connsiteY0" fmla="*/ 0 h 2319110"/>
              <a:gd name="connsiteX1" fmla="*/ 2319110 w 2319110"/>
              <a:gd name="connsiteY1" fmla="*/ 1159555 h 2319110"/>
              <a:gd name="connsiteX2" fmla="*/ 1159555 w 2319110"/>
              <a:gd name="connsiteY2" fmla="*/ 2319110 h 2319110"/>
              <a:gd name="connsiteX3" fmla="*/ 0 w 2319110"/>
              <a:gd name="connsiteY3" fmla="*/ 1159555 h 2319110"/>
              <a:gd name="connsiteX4" fmla="*/ 1159555 w 2319110"/>
              <a:gd name="connsiteY4" fmla="*/ 0 h 2319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19110" h="2319110">
                <a:moveTo>
                  <a:pt x="1159555" y="0"/>
                </a:moveTo>
                <a:cubicBezTo>
                  <a:pt x="1799960" y="0"/>
                  <a:pt x="2319110" y="519150"/>
                  <a:pt x="2319110" y="1159555"/>
                </a:cubicBezTo>
                <a:cubicBezTo>
                  <a:pt x="2319110" y="1799960"/>
                  <a:pt x="1799960" y="2319110"/>
                  <a:pt x="1159555" y="2319110"/>
                </a:cubicBezTo>
                <a:cubicBezTo>
                  <a:pt x="519150" y="2319110"/>
                  <a:pt x="0" y="1799960"/>
                  <a:pt x="0" y="1159555"/>
                </a:cubicBezTo>
                <a:cubicBezTo>
                  <a:pt x="0" y="519150"/>
                  <a:pt x="519150" y="0"/>
                  <a:pt x="1159555" y="0"/>
                </a:cubicBezTo>
                <a:close/>
              </a:path>
            </a:pathLst>
          </a:cu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  <a:ln w="635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MY" dirty="0"/>
              <a:t>Image</a:t>
            </a:r>
          </a:p>
        </p:txBody>
      </p:sp>
      <p:sp>
        <p:nvSpPr>
          <p:cNvPr id="222" name="Picture Placeholder 8">
            <a:extLst>
              <a:ext uri="{FF2B5EF4-FFF2-40B4-BE49-F238E27FC236}">
                <a16:creationId xmlns:a16="http://schemas.microsoft.com/office/drawing/2014/main" id="{8AEE33F3-F875-46C8-B436-85AF77B6F03F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6662022" y="4755793"/>
            <a:ext cx="957208" cy="957208"/>
          </a:xfrm>
          <a:custGeom>
            <a:avLst/>
            <a:gdLst>
              <a:gd name="connsiteX0" fmla="*/ 1159555 w 2319110"/>
              <a:gd name="connsiteY0" fmla="*/ 0 h 2319110"/>
              <a:gd name="connsiteX1" fmla="*/ 2319110 w 2319110"/>
              <a:gd name="connsiteY1" fmla="*/ 1159555 h 2319110"/>
              <a:gd name="connsiteX2" fmla="*/ 1159555 w 2319110"/>
              <a:gd name="connsiteY2" fmla="*/ 2319110 h 2319110"/>
              <a:gd name="connsiteX3" fmla="*/ 0 w 2319110"/>
              <a:gd name="connsiteY3" fmla="*/ 1159555 h 2319110"/>
              <a:gd name="connsiteX4" fmla="*/ 1159555 w 2319110"/>
              <a:gd name="connsiteY4" fmla="*/ 0 h 2319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19110" h="2319110">
                <a:moveTo>
                  <a:pt x="1159555" y="0"/>
                </a:moveTo>
                <a:cubicBezTo>
                  <a:pt x="1799960" y="0"/>
                  <a:pt x="2319110" y="519150"/>
                  <a:pt x="2319110" y="1159555"/>
                </a:cubicBezTo>
                <a:cubicBezTo>
                  <a:pt x="2319110" y="1799960"/>
                  <a:pt x="1799960" y="2319110"/>
                  <a:pt x="1159555" y="2319110"/>
                </a:cubicBezTo>
                <a:cubicBezTo>
                  <a:pt x="519150" y="2319110"/>
                  <a:pt x="0" y="1799960"/>
                  <a:pt x="0" y="1159555"/>
                </a:cubicBezTo>
                <a:cubicBezTo>
                  <a:pt x="0" y="519150"/>
                  <a:pt x="519150" y="0"/>
                  <a:pt x="1159555" y="0"/>
                </a:cubicBezTo>
                <a:close/>
              </a:path>
            </a:pathLst>
          </a:cu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  <a:ln w="635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MY" dirty="0"/>
              <a:t>Image</a:t>
            </a:r>
          </a:p>
        </p:txBody>
      </p:sp>
      <p:sp>
        <p:nvSpPr>
          <p:cNvPr id="223" name="Picture Placeholder 8">
            <a:extLst>
              <a:ext uri="{FF2B5EF4-FFF2-40B4-BE49-F238E27FC236}">
                <a16:creationId xmlns:a16="http://schemas.microsoft.com/office/drawing/2014/main" id="{4551C2B7-736E-4290-AD09-3979B00AEA5C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7174699" y="3714679"/>
            <a:ext cx="957208" cy="957208"/>
          </a:xfrm>
          <a:custGeom>
            <a:avLst/>
            <a:gdLst>
              <a:gd name="connsiteX0" fmla="*/ 1159555 w 2319110"/>
              <a:gd name="connsiteY0" fmla="*/ 0 h 2319110"/>
              <a:gd name="connsiteX1" fmla="*/ 2319110 w 2319110"/>
              <a:gd name="connsiteY1" fmla="*/ 1159555 h 2319110"/>
              <a:gd name="connsiteX2" fmla="*/ 1159555 w 2319110"/>
              <a:gd name="connsiteY2" fmla="*/ 2319110 h 2319110"/>
              <a:gd name="connsiteX3" fmla="*/ 0 w 2319110"/>
              <a:gd name="connsiteY3" fmla="*/ 1159555 h 2319110"/>
              <a:gd name="connsiteX4" fmla="*/ 1159555 w 2319110"/>
              <a:gd name="connsiteY4" fmla="*/ 0 h 2319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19110" h="2319110">
                <a:moveTo>
                  <a:pt x="1159555" y="0"/>
                </a:moveTo>
                <a:cubicBezTo>
                  <a:pt x="1799960" y="0"/>
                  <a:pt x="2319110" y="519150"/>
                  <a:pt x="2319110" y="1159555"/>
                </a:cubicBezTo>
                <a:cubicBezTo>
                  <a:pt x="2319110" y="1799960"/>
                  <a:pt x="1799960" y="2319110"/>
                  <a:pt x="1159555" y="2319110"/>
                </a:cubicBezTo>
                <a:cubicBezTo>
                  <a:pt x="519150" y="2319110"/>
                  <a:pt x="0" y="1799960"/>
                  <a:pt x="0" y="1159555"/>
                </a:cubicBezTo>
                <a:cubicBezTo>
                  <a:pt x="0" y="519150"/>
                  <a:pt x="519150" y="0"/>
                  <a:pt x="1159555" y="0"/>
                </a:cubicBezTo>
                <a:close/>
              </a:path>
            </a:pathLst>
          </a:cu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  <a:ln w="635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MY" dirty="0"/>
              <a:t>Image</a:t>
            </a:r>
          </a:p>
        </p:txBody>
      </p:sp>
      <p:sp>
        <p:nvSpPr>
          <p:cNvPr id="224" name="Picture Placeholder 8">
            <a:extLst>
              <a:ext uri="{FF2B5EF4-FFF2-40B4-BE49-F238E27FC236}">
                <a16:creationId xmlns:a16="http://schemas.microsoft.com/office/drawing/2014/main" id="{470B5DCB-3499-4690-B98F-908E563759CB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8297296" y="3554288"/>
            <a:ext cx="957208" cy="957208"/>
          </a:xfrm>
          <a:custGeom>
            <a:avLst/>
            <a:gdLst>
              <a:gd name="connsiteX0" fmla="*/ 1159555 w 2319110"/>
              <a:gd name="connsiteY0" fmla="*/ 0 h 2319110"/>
              <a:gd name="connsiteX1" fmla="*/ 2319110 w 2319110"/>
              <a:gd name="connsiteY1" fmla="*/ 1159555 h 2319110"/>
              <a:gd name="connsiteX2" fmla="*/ 1159555 w 2319110"/>
              <a:gd name="connsiteY2" fmla="*/ 2319110 h 2319110"/>
              <a:gd name="connsiteX3" fmla="*/ 0 w 2319110"/>
              <a:gd name="connsiteY3" fmla="*/ 1159555 h 2319110"/>
              <a:gd name="connsiteX4" fmla="*/ 1159555 w 2319110"/>
              <a:gd name="connsiteY4" fmla="*/ 0 h 2319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19110" h="2319110">
                <a:moveTo>
                  <a:pt x="1159555" y="0"/>
                </a:moveTo>
                <a:cubicBezTo>
                  <a:pt x="1799960" y="0"/>
                  <a:pt x="2319110" y="519150"/>
                  <a:pt x="2319110" y="1159555"/>
                </a:cubicBezTo>
                <a:cubicBezTo>
                  <a:pt x="2319110" y="1799960"/>
                  <a:pt x="1799960" y="2319110"/>
                  <a:pt x="1159555" y="2319110"/>
                </a:cubicBezTo>
                <a:cubicBezTo>
                  <a:pt x="519150" y="2319110"/>
                  <a:pt x="0" y="1799960"/>
                  <a:pt x="0" y="1159555"/>
                </a:cubicBezTo>
                <a:cubicBezTo>
                  <a:pt x="0" y="519150"/>
                  <a:pt x="519150" y="0"/>
                  <a:pt x="1159555" y="0"/>
                </a:cubicBezTo>
                <a:close/>
              </a:path>
            </a:pathLst>
          </a:cu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  <a:ln w="635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MY" dirty="0"/>
              <a:t>Image</a:t>
            </a:r>
          </a:p>
        </p:txBody>
      </p:sp>
      <p:sp>
        <p:nvSpPr>
          <p:cNvPr id="225" name="Picture Placeholder 8">
            <a:extLst>
              <a:ext uri="{FF2B5EF4-FFF2-40B4-BE49-F238E27FC236}">
                <a16:creationId xmlns:a16="http://schemas.microsoft.com/office/drawing/2014/main" id="{B7492971-0553-4F18-B156-2309E601A307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8297302" y="2455861"/>
            <a:ext cx="957208" cy="957208"/>
          </a:xfrm>
          <a:custGeom>
            <a:avLst/>
            <a:gdLst>
              <a:gd name="connsiteX0" fmla="*/ 1159555 w 2319110"/>
              <a:gd name="connsiteY0" fmla="*/ 0 h 2319110"/>
              <a:gd name="connsiteX1" fmla="*/ 2319110 w 2319110"/>
              <a:gd name="connsiteY1" fmla="*/ 1159555 h 2319110"/>
              <a:gd name="connsiteX2" fmla="*/ 1159555 w 2319110"/>
              <a:gd name="connsiteY2" fmla="*/ 2319110 h 2319110"/>
              <a:gd name="connsiteX3" fmla="*/ 0 w 2319110"/>
              <a:gd name="connsiteY3" fmla="*/ 1159555 h 2319110"/>
              <a:gd name="connsiteX4" fmla="*/ 1159555 w 2319110"/>
              <a:gd name="connsiteY4" fmla="*/ 0 h 2319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19110" h="2319110">
                <a:moveTo>
                  <a:pt x="1159555" y="0"/>
                </a:moveTo>
                <a:cubicBezTo>
                  <a:pt x="1799960" y="0"/>
                  <a:pt x="2319110" y="519150"/>
                  <a:pt x="2319110" y="1159555"/>
                </a:cubicBezTo>
                <a:cubicBezTo>
                  <a:pt x="2319110" y="1799960"/>
                  <a:pt x="1799960" y="2319110"/>
                  <a:pt x="1159555" y="2319110"/>
                </a:cubicBezTo>
                <a:cubicBezTo>
                  <a:pt x="519150" y="2319110"/>
                  <a:pt x="0" y="1799960"/>
                  <a:pt x="0" y="1159555"/>
                </a:cubicBezTo>
                <a:cubicBezTo>
                  <a:pt x="0" y="519150"/>
                  <a:pt x="519150" y="0"/>
                  <a:pt x="1159555" y="0"/>
                </a:cubicBezTo>
                <a:close/>
              </a:path>
            </a:pathLst>
          </a:cu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  <a:ln w="635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MY" dirty="0"/>
              <a:t>Image</a:t>
            </a:r>
          </a:p>
        </p:txBody>
      </p:sp>
      <p:sp>
        <p:nvSpPr>
          <p:cNvPr id="226" name="Picture Placeholder 8">
            <a:extLst>
              <a:ext uri="{FF2B5EF4-FFF2-40B4-BE49-F238E27FC236}">
                <a16:creationId xmlns:a16="http://schemas.microsoft.com/office/drawing/2014/main" id="{65DCAFA3-E66E-41D0-B9F9-14845E8E7E67}"/>
              </a:ext>
            </a:extLst>
          </p:cNvPr>
          <p:cNvSpPr>
            <a:spLocks noGrp="1"/>
          </p:cNvSpPr>
          <p:nvPr>
            <p:ph type="pic" sz="quarter" idx="45" hasCustomPrompt="1"/>
          </p:nvPr>
        </p:nvSpPr>
        <p:spPr>
          <a:xfrm>
            <a:off x="7153405" y="2226725"/>
            <a:ext cx="957208" cy="957208"/>
          </a:xfrm>
          <a:custGeom>
            <a:avLst/>
            <a:gdLst>
              <a:gd name="connsiteX0" fmla="*/ 1159555 w 2319110"/>
              <a:gd name="connsiteY0" fmla="*/ 0 h 2319110"/>
              <a:gd name="connsiteX1" fmla="*/ 2319110 w 2319110"/>
              <a:gd name="connsiteY1" fmla="*/ 1159555 h 2319110"/>
              <a:gd name="connsiteX2" fmla="*/ 1159555 w 2319110"/>
              <a:gd name="connsiteY2" fmla="*/ 2319110 h 2319110"/>
              <a:gd name="connsiteX3" fmla="*/ 0 w 2319110"/>
              <a:gd name="connsiteY3" fmla="*/ 1159555 h 2319110"/>
              <a:gd name="connsiteX4" fmla="*/ 1159555 w 2319110"/>
              <a:gd name="connsiteY4" fmla="*/ 0 h 2319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19110" h="2319110">
                <a:moveTo>
                  <a:pt x="1159555" y="0"/>
                </a:moveTo>
                <a:cubicBezTo>
                  <a:pt x="1799960" y="0"/>
                  <a:pt x="2319110" y="519150"/>
                  <a:pt x="2319110" y="1159555"/>
                </a:cubicBezTo>
                <a:cubicBezTo>
                  <a:pt x="2319110" y="1799960"/>
                  <a:pt x="1799960" y="2319110"/>
                  <a:pt x="1159555" y="2319110"/>
                </a:cubicBezTo>
                <a:cubicBezTo>
                  <a:pt x="519150" y="2319110"/>
                  <a:pt x="0" y="1799960"/>
                  <a:pt x="0" y="1159555"/>
                </a:cubicBezTo>
                <a:cubicBezTo>
                  <a:pt x="0" y="519150"/>
                  <a:pt x="519150" y="0"/>
                  <a:pt x="1159555" y="0"/>
                </a:cubicBezTo>
                <a:close/>
              </a:path>
            </a:pathLst>
          </a:cu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  <a:ln w="635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MY" dirty="0"/>
              <a:t>Image</a:t>
            </a:r>
          </a:p>
        </p:txBody>
      </p:sp>
    </p:spTree>
    <p:extLst>
      <p:ext uri="{BB962C8B-B14F-4D97-AF65-F5344CB8AC3E}">
        <p14:creationId xmlns:p14="http://schemas.microsoft.com/office/powerpoint/2010/main" val="3391241894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rganization Char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8">
            <a:extLst>
              <a:ext uri="{FF2B5EF4-FFF2-40B4-BE49-F238E27FC236}">
                <a16:creationId xmlns:a16="http://schemas.microsoft.com/office/drawing/2014/main" id="{044D5865-E328-4EBA-A882-4D6E9AF95340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181600" y="2286964"/>
            <a:ext cx="1828800" cy="1828800"/>
          </a:xfrm>
          <a:custGeom>
            <a:avLst/>
            <a:gdLst>
              <a:gd name="connsiteX0" fmla="*/ 1159555 w 2319110"/>
              <a:gd name="connsiteY0" fmla="*/ 0 h 2319110"/>
              <a:gd name="connsiteX1" fmla="*/ 2319110 w 2319110"/>
              <a:gd name="connsiteY1" fmla="*/ 1159555 h 2319110"/>
              <a:gd name="connsiteX2" fmla="*/ 1159555 w 2319110"/>
              <a:gd name="connsiteY2" fmla="*/ 2319110 h 2319110"/>
              <a:gd name="connsiteX3" fmla="*/ 0 w 2319110"/>
              <a:gd name="connsiteY3" fmla="*/ 1159555 h 2319110"/>
              <a:gd name="connsiteX4" fmla="*/ 1159555 w 2319110"/>
              <a:gd name="connsiteY4" fmla="*/ 0 h 2319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19110" h="2319110">
                <a:moveTo>
                  <a:pt x="1159555" y="0"/>
                </a:moveTo>
                <a:cubicBezTo>
                  <a:pt x="1799960" y="0"/>
                  <a:pt x="2319110" y="519150"/>
                  <a:pt x="2319110" y="1159555"/>
                </a:cubicBezTo>
                <a:cubicBezTo>
                  <a:pt x="2319110" y="1799960"/>
                  <a:pt x="1799960" y="2319110"/>
                  <a:pt x="1159555" y="2319110"/>
                </a:cubicBezTo>
                <a:cubicBezTo>
                  <a:pt x="519150" y="2319110"/>
                  <a:pt x="0" y="1799960"/>
                  <a:pt x="0" y="1159555"/>
                </a:cubicBezTo>
                <a:cubicBezTo>
                  <a:pt x="0" y="519150"/>
                  <a:pt x="519150" y="0"/>
                  <a:pt x="1159555" y="0"/>
                </a:cubicBezTo>
                <a:close/>
              </a:path>
            </a:pathLst>
          </a:cu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  <a:ln w="635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MY" dirty="0"/>
              <a:t>Image</a:t>
            </a:r>
          </a:p>
        </p:txBody>
      </p:sp>
      <p:sp>
        <p:nvSpPr>
          <p:cNvPr id="34" name="Picture Placeholder 8">
            <a:extLst>
              <a:ext uri="{FF2B5EF4-FFF2-40B4-BE49-F238E27FC236}">
                <a16:creationId xmlns:a16="http://schemas.microsoft.com/office/drawing/2014/main" id="{E8C130C9-0D03-4956-B952-6B7AE1EBB75B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7718198" y="2561284"/>
            <a:ext cx="1280160" cy="1280160"/>
          </a:xfrm>
          <a:custGeom>
            <a:avLst/>
            <a:gdLst>
              <a:gd name="connsiteX0" fmla="*/ 1159555 w 2319110"/>
              <a:gd name="connsiteY0" fmla="*/ 0 h 2319110"/>
              <a:gd name="connsiteX1" fmla="*/ 2319110 w 2319110"/>
              <a:gd name="connsiteY1" fmla="*/ 1159555 h 2319110"/>
              <a:gd name="connsiteX2" fmla="*/ 1159555 w 2319110"/>
              <a:gd name="connsiteY2" fmla="*/ 2319110 h 2319110"/>
              <a:gd name="connsiteX3" fmla="*/ 0 w 2319110"/>
              <a:gd name="connsiteY3" fmla="*/ 1159555 h 2319110"/>
              <a:gd name="connsiteX4" fmla="*/ 1159555 w 2319110"/>
              <a:gd name="connsiteY4" fmla="*/ 0 h 2319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19110" h="2319110">
                <a:moveTo>
                  <a:pt x="1159555" y="0"/>
                </a:moveTo>
                <a:cubicBezTo>
                  <a:pt x="1799960" y="0"/>
                  <a:pt x="2319110" y="519150"/>
                  <a:pt x="2319110" y="1159555"/>
                </a:cubicBezTo>
                <a:cubicBezTo>
                  <a:pt x="2319110" y="1799960"/>
                  <a:pt x="1799960" y="2319110"/>
                  <a:pt x="1159555" y="2319110"/>
                </a:cubicBezTo>
                <a:cubicBezTo>
                  <a:pt x="519150" y="2319110"/>
                  <a:pt x="0" y="1799960"/>
                  <a:pt x="0" y="1159555"/>
                </a:cubicBezTo>
                <a:cubicBezTo>
                  <a:pt x="0" y="519150"/>
                  <a:pt x="519150" y="0"/>
                  <a:pt x="1159555" y="0"/>
                </a:cubicBezTo>
                <a:close/>
              </a:path>
            </a:pathLst>
          </a:cu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  <a:ln w="635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MY" dirty="0"/>
              <a:t>Image</a:t>
            </a:r>
          </a:p>
        </p:txBody>
      </p:sp>
      <p:sp>
        <p:nvSpPr>
          <p:cNvPr id="35" name="Picture Placeholder 8">
            <a:extLst>
              <a:ext uri="{FF2B5EF4-FFF2-40B4-BE49-F238E27FC236}">
                <a16:creationId xmlns:a16="http://schemas.microsoft.com/office/drawing/2014/main" id="{41D987BD-6224-4583-9A01-262F00509256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3185970" y="2561284"/>
            <a:ext cx="1280160" cy="1280160"/>
          </a:xfrm>
          <a:custGeom>
            <a:avLst/>
            <a:gdLst>
              <a:gd name="connsiteX0" fmla="*/ 1159555 w 2319110"/>
              <a:gd name="connsiteY0" fmla="*/ 0 h 2319110"/>
              <a:gd name="connsiteX1" fmla="*/ 2319110 w 2319110"/>
              <a:gd name="connsiteY1" fmla="*/ 1159555 h 2319110"/>
              <a:gd name="connsiteX2" fmla="*/ 1159555 w 2319110"/>
              <a:gd name="connsiteY2" fmla="*/ 2319110 h 2319110"/>
              <a:gd name="connsiteX3" fmla="*/ 0 w 2319110"/>
              <a:gd name="connsiteY3" fmla="*/ 1159555 h 2319110"/>
              <a:gd name="connsiteX4" fmla="*/ 1159555 w 2319110"/>
              <a:gd name="connsiteY4" fmla="*/ 0 h 2319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19110" h="2319110">
                <a:moveTo>
                  <a:pt x="1159555" y="0"/>
                </a:moveTo>
                <a:cubicBezTo>
                  <a:pt x="1799960" y="0"/>
                  <a:pt x="2319110" y="519150"/>
                  <a:pt x="2319110" y="1159555"/>
                </a:cubicBezTo>
                <a:cubicBezTo>
                  <a:pt x="2319110" y="1799960"/>
                  <a:pt x="1799960" y="2319110"/>
                  <a:pt x="1159555" y="2319110"/>
                </a:cubicBezTo>
                <a:cubicBezTo>
                  <a:pt x="519150" y="2319110"/>
                  <a:pt x="0" y="1799960"/>
                  <a:pt x="0" y="1159555"/>
                </a:cubicBezTo>
                <a:cubicBezTo>
                  <a:pt x="0" y="519150"/>
                  <a:pt x="519150" y="0"/>
                  <a:pt x="1159555" y="0"/>
                </a:cubicBezTo>
                <a:close/>
              </a:path>
            </a:pathLst>
          </a:cu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  <a:ln w="635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MY" dirty="0"/>
              <a:t>Image</a:t>
            </a:r>
          </a:p>
        </p:txBody>
      </p:sp>
    </p:spTree>
    <p:extLst>
      <p:ext uri="{BB962C8B-B14F-4D97-AF65-F5344CB8AC3E}">
        <p14:creationId xmlns:p14="http://schemas.microsoft.com/office/powerpoint/2010/main" val="143091433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/ 4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EEADD8A4-B769-4D8A-9278-A71EC01C4C8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3054096" cy="6858000"/>
          </a:xfrm>
          <a:prstGeom prst="rect">
            <a:avLst/>
          </a:pr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 dirty="0"/>
              <a:t>Image 1</a:t>
            </a:r>
          </a:p>
        </p:txBody>
      </p:sp>
    </p:spTree>
    <p:extLst>
      <p:ext uri="{BB962C8B-B14F-4D97-AF65-F5344CB8AC3E}">
        <p14:creationId xmlns:p14="http://schemas.microsoft.com/office/powerpoint/2010/main" val="1310504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Center Over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8FB51009-964A-4B73-BA49-5F305CC0929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MY" dirty="0"/>
              <a:t>Insert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630126708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/ 4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04E63CE1-9C33-4246-BBF7-5AB1147C218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3054096" y="0"/>
            <a:ext cx="3054096" cy="6858000"/>
          </a:xfrm>
          <a:prstGeom prst="rect">
            <a:avLst/>
          </a:pr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 dirty="0"/>
              <a:t>Image 2</a:t>
            </a:r>
          </a:p>
        </p:txBody>
      </p:sp>
    </p:spTree>
    <p:extLst>
      <p:ext uri="{BB962C8B-B14F-4D97-AF65-F5344CB8AC3E}">
        <p14:creationId xmlns:p14="http://schemas.microsoft.com/office/powerpoint/2010/main" val="190722872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/ 4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6769D50F-9678-42EA-A10A-87EDA49577C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108192" y="0"/>
            <a:ext cx="3054096" cy="6858000"/>
          </a:xfrm>
          <a:prstGeom prst="rect">
            <a:avLst/>
          </a:pr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 dirty="0"/>
              <a:t>Image 3</a:t>
            </a:r>
          </a:p>
        </p:txBody>
      </p:sp>
    </p:spTree>
    <p:extLst>
      <p:ext uri="{BB962C8B-B14F-4D97-AF65-F5344CB8AC3E}">
        <p14:creationId xmlns:p14="http://schemas.microsoft.com/office/powerpoint/2010/main" val="3392888501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/ 4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B6F21E6F-DBA5-44F3-B07B-220A96805C8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162288" y="0"/>
            <a:ext cx="3054096" cy="6858000"/>
          </a:xfrm>
          <a:prstGeom prst="rect">
            <a:avLst/>
          </a:pr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 dirty="0"/>
              <a:t>Image 4</a:t>
            </a:r>
          </a:p>
        </p:txBody>
      </p:sp>
    </p:spTree>
    <p:extLst>
      <p:ext uri="{BB962C8B-B14F-4D97-AF65-F5344CB8AC3E}">
        <p14:creationId xmlns:p14="http://schemas.microsoft.com/office/powerpoint/2010/main" val="3672760439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 images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44E795CB-3F02-4EFB-9CF7-D0B14483C2D0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120384" y="0"/>
            <a:ext cx="6096000" cy="2286000"/>
          </a:xfrm>
          <a:prstGeom prst="rect">
            <a:avLst/>
          </a:pr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 dirty="0"/>
              <a:t>Insert your image here</a:t>
            </a:r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60AAFA2F-71C9-400C-8723-C36AC4DF6AF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-1" y="2286000"/>
            <a:ext cx="6120385" cy="2286000"/>
          </a:xfrm>
          <a:prstGeom prst="rect">
            <a:avLst/>
          </a:pr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 dirty="0"/>
              <a:t>Insert your image here</a:t>
            </a:r>
          </a:p>
        </p:txBody>
      </p:sp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38A557DE-D5DD-4FA4-B87C-8A5DDFF73DDA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120384" y="4572000"/>
            <a:ext cx="6096000" cy="2286000"/>
          </a:xfrm>
          <a:prstGeom prst="rect">
            <a:avLst/>
          </a:pr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 dirty="0"/>
              <a:t>Insert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3904671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3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 images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44E795CB-3F02-4EFB-9CF7-D0B14483C2D0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096000" cy="2286000"/>
          </a:xfrm>
          <a:prstGeom prst="rect">
            <a:avLst/>
          </a:pr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 dirty="0"/>
              <a:t>Insert your image here</a:t>
            </a:r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60AAFA2F-71C9-400C-8723-C36AC4DF6AF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096000" y="2286000"/>
            <a:ext cx="6096000" cy="2286000"/>
          </a:xfrm>
          <a:prstGeom prst="rect">
            <a:avLst/>
          </a:pr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 dirty="0"/>
              <a:t>Insert your image here</a:t>
            </a:r>
          </a:p>
        </p:txBody>
      </p:sp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38A557DE-D5DD-4FA4-B87C-8A5DDFF73DDA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4572000"/>
            <a:ext cx="6096000" cy="2286000"/>
          </a:xfrm>
          <a:prstGeom prst="rect">
            <a:avLst/>
          </a:pr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 dirty="0"/>
              <a:t>Insert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2733453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3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s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icture Placeholder 8">
            <a:extLst>
              <a:ext uri="{FF2B5EF4-FFF2-40B4-BE49-F238E27FC236}">
                <a16:creationId xmlns:a16="http://schemas.microsoft.com/office/drawing/2014/main" id="{A07FE811-3899-4933-8BDA-247CEB65A53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2597" y="105913"/>
            <a:ext cx="2295144" cy="2139696"/>
          </a:xfrm>
          <a:prstGeom prst="rect">
            <a:avLst/>
          </a:pr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  <a:ln>
            <a:noFill/>
          </a:ln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 dirty="0"/>
              <a:t>Insert your image here</a:t>
            </a:r>
          </a:p>
        </p:txBody>
      </p:sp>
      <p:sp>
        <p:nvSpPr>
          <p:cNvPr id="37" name="Picture Placeholder 8">
            <a:extLst>
              <a:ext uri="{FF2B5EF4-FFF2-40B4-BE49-F238E27FC236}">
                <a16:creationId xmlns:a16="http://schemas.microsoft.com/office/drawing/2014/main" id="{82D90691-24DF-4E32-9FDC-47A7AEF3AAD0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928751" y="105913"/>
            <a:ext cx="2295144" cy="2139696"/>
          </a:xfrm>
          <a:prstGeom prst="rect">
            <a:avLst/>
          </a:pr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  <a:ln>
            <a:noFill/>
          </a:ln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 dirty="0"/>
              <a:t>Insert your image here</a:t>
            </a:r>
          </a:p>
        </p:txBody>
      </p:sp>
      <p:sp>
        <p:nvSpPr>
          <p:cNvPr id="38" name="Picture Placeholder 8">
            <a:extLst>
              <a:ext uri="{FF2B5EF4-FFF2-40B4-BE49-F238E27FC236}">
                <a16:creationId xmlns:a16="http://schemas.microsoft.com/office/drawing/2014/main" id="{A75AF2CC-BD8C-4192-B345-D290DFBC143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346828" y="105913"/>
            <a:ext cx="2295144" cy="2139696"/>
          </a:xfrm>
          <a:prstGeom prst="rect">
            <a:avLst/>
          </a:pr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  <a:ln>
            <a:noFill/>
          </a:ln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 dirty="0"/>
              <a:t>Insert your image here</a:t>
            </a:r>
          </a:p>
        </p:txBody>
      </p:sp>
      <p:sp>
        <p:nvSpPr>
          <p:cNvPr id="39" name="Picture Placeholder 8">
            <a:extLst>
              <a:ext uri="{FF2B5EF4-FFF2-40B4-BE49-F238E27FC236}">
                <a16:creationId xmlns:a16="http://schemas.microsoft.com/office/drawing/2014/main" id="{77847559-78FC-40D0-8B35-1D5B2FF75B1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764905" y="105913"/>
            <a:ext cx="2295144" cy="2139696"/>
          </a:xfrm>
          <a:prstGeom prst="rect">
            <a:avLst/>
          </a:pr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  <a:ln>
            <a:noFill/>
          </a:ln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 dirty="0"/>
              <a:t>Insert your image here</a:t>
            </a:r>
          </a:p>
        </p:txBody>
      </p:sp>
      <p:sp>
        <p:nvSpPr>
          <p:cNvPr id="40" name="Picture Placeholder 8">
            <a:extLst>
              <a:ext uri="{FF2B5EF4-FFF2-40B4-BE49-F238E27FC236}">
                <a16:creationId xmlns:a16="http://schemas.microsoft.com/office/drawing/2014/main" id="{E22E7396-7BA7-4BB0-B445-4F1DFCA150D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92597" y="2359152"/>
            <a:ext cx="2295144" cy="2139696"/>
          </a:xfrm>
          <a:prstGeom prst="rect">
            <a:avLst/>
          </a:pr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  <a:ln>
            <a:noFill/>
          </a:ln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 dirty="0"/>
              <a:t>Insert your image here</a:t>
            </a:r>
          </a:p>
        </p:txBody>
      </p:sp>
      <p:sp>
        <p:nvSpPr>
          <p:cNvPr id="41" name="Picture Placeholder 8">
            <a:extLst>
              <a:ext uri="{FF2B5EF4-FFF2-40B4-BE49-F238E27FC236}">
                <a16:creationId xmlns:a16="http://schemas.microsoft.com/office/drawing/2014/main" id="{1D0C9FFC-2493-4D2B-8980-624D63B91B83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2510674" y="2359152"/>
            <a:ext cx="2295144" cy="2139696"/>
          </a:xfrm>
          <a:prstGeom prst="rect">
            <a:avLst/>
          </a:pr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  <a:ln>
            <a:noFill/>
          </a:ln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 dirty="0"/>
              <a:t>Insert your image here</a:t>
            </a:r>
          </a:p>
        </p:txBody>
      </p:sp>
      <p:sp>
        <p:nvSpPr>
          <p:cNvPr id="43" name="Picture Placeholder 8">
            <a:extLst>
              <a:ext uri="{FF2B5EF4-FFF2-40B4-BE49-F238E27FC236}">
                <a16:creationId xmlns:a16="http://schemas.microsoft.com/office/drawing/2014/main" id="{BB272A9B-F15E-4387-A5C7-3165E3F18B28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7346828" y="2359152"/>
            <a:ext cx="2295144" cy="2139696"/>
          </a:xfrm>
          <a:prstGeom prst="rect">
            <a:avLst/>
          </a:pr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  <a:ln>
            <a:noFill/>
          </a:ln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 dirty="0"/>
              <a:t>Insert your image here</a:t>
            </a:r>
          </a:p>
        </p:txBody>
      </p:sp>
      <p:sp>
        <p:nvSpPr>
          <p:cNvPr id="44" name="Picture Placeholder 8">
            <a:extLst>
              <a:ext uri="{FF2B5EF4-FFF2-40B4-BE49-F238E27FC236}">
                <a16:creationId xmlns:a16="http://schemas.microsoft.com/office/drawing/2014/main" id="{20F8B96F-AA47-4A79-BE24-11BAB9B30436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9764905" y="2359152"/>
            <a:ext cx="2295144" cy="2139696"/>
          </a:xfrm>
          <a:prstGeom prst="rect">
            <a:avLst/>
          </a:pr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  <a:ln>
            <a:noFill/>
          </a:ln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 dirty="0"/>
              <a:t>Insert your image here</a:t>
            </a:r>
          </a:p>
        </p:txBody>
      </p:sp>
      <p:sp>
        <p:nvSpPr>
          <p:cNvPr id="45" name="Picture Placeholder 8">
            <a:extLst>
              <a:ext uri="{FF2B5EF4-FFF2-40B4-BE49-F238E27FC236}">
                <a16:creationId xmlns:a16="http://schemas.microsoft.com/office/drawing/2014/main" id="{221C2B63-0D84-4402-8E47-CDBB431CF83F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92597" y="4612391"/>
            <a:ext cx="2295144" cy="2139696"/>
          </a:xfrm>
          <a:prstGeom prst="rect">
            <a:avLst/>
          </a:pr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  <a:ln>
            <a:noFill/>
          </a:ln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 dirty="0"/>
              <a:t>Insert your image here</a:t>
            </a:r>
          </a:p>
        </p:txBody>
      </p:sp>
      <p:sp>
        <p:nvSpPr>
          <p:cNvPr id="46" name="Picture Placeholder 8">
            <a:extLst>
              <a:ext uri="{FF2B5EF4-FFF2-40B4-BE49-F238E27FC236}">
                <a16:creationId xmlns:a16="http://schemas.microsoft.com/office/drawing/2014/main" id="{0904C7AF-1D52-43D4-AA91-6517173892BF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2510674" y="4612391"/>
            <a:ext cx="2295144" cy="2139696"/>
          </a:xfrm>
          <a:prstGeom prst="rect">
            <a:avLst/>
          </a:pr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  <a:ln>
            <a:noFill/>
          </a:ln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 dirty="0"/>
              <a:t>Insert your image here</a:t>
            </a:r>
          </a:p>
        </p:txBody>
      </p:sp>
      <p:sp>
        <p:nvSpPr>
          <p:cNvPr id="47" name="Picture Placeholder 8">
            <a:extLst>
              <a:ext uri="{FF2B5EF4-FFF2-40B4-BE49-F238E27FC236}">
                <a16:creationId xmlns:a16="http://schemas.microsoft.com/office/drawing/2014/main" id="{17C69FF0-197B-4869-85CD-B16E044D58BC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4928751" y="4612391"/>
            <a:ext cx="2295144" cy="2139696"/>
          </a:xfrm>
          <a:prstGeom prst="rect">
            <a:avLst/>
          </a:pr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  <a:ln>
            <a:noFill/>
          </a:ln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 dirty="0"/>
              <a:t>Insert your image here</a:t>
            </a:r>
          </a:p>
        </p:txBody>
      </p:sp>
      <p:sp>
        <p:nvSpPr>
          <p:cNvPr id="49" name="Picture Placeholder 8">
            <a:extLst>
              <a:ext uri="{FF2B5EF4-FFF2-40B4-BE49-F238E27FC236}">
                <a16:creationId xmlns:a16="http://schemas.microsoft.com/office/drawing/2014/main" id="{A9A2E652-BE71-48F6-ACE3-B6F152A0C265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9764905" y="4612391"/>
            <a:ext cx="2295144" cy="2139696"/>
          </a:xfrm>
          <a:prstGeom prst="rect">
            <a:avLst/>
          </a:pr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  <a:ln>
            <a:noFill/>
          </a:ln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 dirty="0"/>
              <a:t>Insert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1096183226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 Slideshow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C12B9569-A117-474D-B0B5-E54FA4A8A5E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041721" y="1557689"/>
            <a:ext cx="10104120" cy="4069080"/>
          </a:xfrm>
          <a:prstGeom prst="rect">
            <a:avLst/>
          </a:pr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 dirty="0"/>
              <a:t>Image 1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F071F2C-7A73-45F5-A9A4-65C7C6F73B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71728"/>
            <a:ext cx="10515600" cy="886732"/>
          </a:xfrm>
          <a:prstGeom prst="rect">
            <a:avLst/>
          </a:prstGeom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Insert your main title here</a:t>
            </a:r>
            <a:endParaRPr lang="en-MY" dirty="0"/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140C2DD2-CCDF-4E20-BAE0-355D6473E54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1051062"/>
            <a:ext cx="9144000" cy="4365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Insert your awesome subtitle here</a:t>
            </a:r>
            <a:endParaRPr lang="en-MY" dirty="0"/>
          </a:p>
        </p:txBody>
      </p:sp>
      <p:sp>
        <p:nvSpPr>
          <p:cNvPr id="14" name="Picture Placeholder 4">
            <a:extLst>
              <a:ext uri="{FF2B5EF4-FFF2-40B4-BE49-F238E27FC236}">
                <a16:creationId xmlns:a16="http://schemas.microsoft.com/office/drawing/2014/main" id="{A2067C6C-2076-4AD2-A525-049E26929611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12276665" y="1557689"/>
            <a:ext cx="10104120" cy="4069080"/>
          </a:xfrm>
          <a:prstGeom prst="rect">
            <a:avLst/>
          </a:pr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 dirty="0"/>
              <a:t>Image 2</a:t>
            </a:r>
          </a:p>
        </p:txBody>
      </p:sp>
      <p:sp>
        <p:nvSpPr>
          <p:cNvPr id="16" name="Picture Placeholder 4">
            <a:extLst>
              <a:ext uri="{FF2B5EF4-FFF2-40B4-BE49-F238E27FC236}">
                <a16:creationId xmlns:a16="http://schemas.microsoft.com/office/drawing/2014/main" id="{2B707FA2-AD19-454E-8ACA-EF536892BC8C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23342279" y="1557689"/>
            <a:ext cx="10104120" cy="4069080"/>
          </a:xfrm>
          <a:prstGeom prst="rect">
            <a:avLst/>
          </a:pr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 dirty="0"/>
              <a:t>Image 3</a:t>
            </a:r>
          </a:p>
        </p:txBody>
      </p:sp>
      <p:sp>
        <p:nvSpPr>
          <p:cNvPr id="18" name="Picture Placeholder 4">
            <a:extLst>
              <a:ext uri="{FF2B5EF4-FFF2-40B4-BE49-F238E27FC236}">
                <a16:creationId xmlns:a16="http://schemas.microsoft.com/office/drawing/2014/main" id="{EB5E6BAD-358A-4A58-8757-291459B2B6B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4492558" y="1557689"/>
            <a:ext cx="10104120" cy="4069080"/>
          </a:xfrm>
          <a:prstGeom prst="rect">
            <a:avLst/>
          </a:pr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 dirty="0"/>
              <a:t>Image 4</a:t>
            </a:r>
          </a:p>
        </p:txBody>
      </p:sp>
    </p:spTree>
    <p:extLst>
      <p:ext uri="{BB962C8B-B14F-4D97-AF65-F5344CB8AC3E}">
        <p14:creationId xmlns:p14="http://schemas.microsoft.com/office/powerpoint/2010/main" val="2449151970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 Slideshow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C12B9569-A117-474D-B0B5-E54FA4A8A5E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10104120" y="1557689"/>
            <a:ext cx="10104120" cy="4069080"/>
          </a:xfrm>
          <a:prstGeom prst="rect">
            <a:avLst/>
          </a:pr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 dirty="0"/>
              <a:t>Image 1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F071F2C-7A73-45F5-A9A4-65C7C6F73B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71728"/>
            <a:ext cx="10515600" cy="886732"/>
          </a:xfrm>
          <a:prstGeom prst="rect">
            <a:avLst/>
          </a:prstGeom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Insert your main title here</a:t>
            </a:r>
            <a:endParaRPr lang="en-MY" dirty="0"/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140C2DD2-CCDF-4E20-BAE0-355D6473E54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1051062"/>
            <a:ext cx="9144000" cy="4365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Insert your awesome subtitle here</a:t>
            </a:r>
            <a:endParaRPr lang="en-MY" dirty="0"/>
          </a:p>
        </p:txBody>
      </p:sp>
      <p:sp>
        <p:nvSpPr>
          <p:cNvPr id="14" name="Picture Placeholder 4">
            <a:extLst>
              <a:ext uri="{FF2B5EF4-FFF2-40B4-BE49-F238E27FC236}">
                <a16:creationId xmlns:a16="http://schemas.microsoft.com/office/drawing/2014/main" id="{A2067C6C-2076-4AD2-A525-049E26929611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1046159" y="1557689"/>
            <a:ext cx="10104120" cy="4069080"/>
          </a:xfrm>
          <a:prstGeom prst="rect">
            <a:avLst/>
          </a:pr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 dirty="0"/>
              <a:t>Image 2</a:t>
            </a:r>
          </a:p>
        </p:txBody>
      </p:sp>
      <p:sp>
        <p:nvSpPr>
          <p:cNvPr id="16" name="Picture Placeholder 4">
            <a:extLst>
              <a:ext uri="{FF2B5EF4-FFF2-40B4-BE49-F238E27FC236}">
                <a16:creationId xmlns:a16="http://schemas.microsoft.com/office/drawing/2014/main" id="{2B707FA2-AD19-454E-8ACA-EF536892BC8C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2281103" y="1557689"/>
            <a:ext cx="10104120" cy="4069080"/>
          </a:xfrm>
          <a:prstGeom prst="rect">
            <a:avLst/>
          </a:pr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 dirty="0"/>
              <a:t>Image 3</a:t>
            </a:r>
          </a:p>
        </p:txBody>
      </p:sp>
      <p:sp>
        <p:nvSpPr>
          <p:cNvPr id="18" name="Picture Placeholder 4">
            <a:extLst>
              <a:ext uri="{FF2B5EF4-FFF2-40B4-BE49-F238E27FC236}">
                <a16:creationId xmlns:a16="http://schemas.microsoft.com/office/drawing/2014/main" id="{EB5E6BAD-358A-4A58-8757-291459B2B6B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23346717" y="1557689"/>
            <a:ext cx="10104120" cy="4069080"/>
          </a:xfrm>
          <a:prstGeom prst="rect">
            <a:avLst/>
          </a:pr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 dirty="0"/>
              <a:t>Image 4</a:t>
            </a:r>
          </a:p>
        </p:txBody>
      </p:sp>
    </p:spTree>
    <p:extLst>
      <p:ext uri="{BB962C8B-B14F-4D97-AF65-F5344CB8AC3E}">
        <p14:creationId xmlns:p14="http://schemas.microsoft.com/office/powerpoint/2010/main" val="306465765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 Slideshow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C12B9569-A117-474D-B0B5-E54FA4A8A5E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21277845" y="1557689"/>
            <a:ext cx="10104120" cy="4069080"/>
          </a:xfrm>
          <a:prstGeom prst="rect">
            <a:avLst/>
          </a:pr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 dirty="0"/>
              <a:t>Image 1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F071F2C-7A73-45F5-A9A4-65C7C6F73B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71728"/>
            <a:ext cx="10515600" cy="886732"/>
          </a:xfrm>
          <a:prstGeom prst="rect">
            <a:avLst/>
          </a:prstGeom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Insert your main title here</a:t>
            </a:r>
            <a:endParaRPr lang="en-MY" dirty="0"/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140C2DD2-CCDF-4E20-BAE0-355D6473E54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1051062"/>
            <a:ext cx="9144000" cy="4365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Insert your awesome subtitle here</a:t>
            </a:r>
            <a:endParaRPr lang="en-MY" dirty="0"/>
          </a:p>
        </p:txBody>
      </p:sp>
      <p:sp>
        <p:nvSpPr>
          <p:cNvPr id="14" name="Picture Placeholder 4">
            <a:extLst>
              <a:ext uri="{FF2B5EF4-FFF2-40B4-BE49-F238E27FC236}">
                <a16:creationId xmlns:a16="http://schemas.microsoft.com/office/drawing/2014/main" id="{A2067C6C-2076-4AD2-A525-049E26929611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-10127566" y="1557689"/>
            <a:ext cx="10104120" cy="4069080"/>
          </a:xfrm>
          <a:prstGeom prst="rect">
            <a:avLst/>
          </a:pr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 dirty="0"/>
              <a:t>Image 2</a:t>
            </a:r>
          </a:p>
        </p:txBody>
      </p:sp>
      <p:sp>
        <p:nvSpPr>
          <p:cNvPr id="16" name="Picture Placeholder 4">
            <a:extLst>
              <a:ext uri="{FF2B5EF4-FFF2-40B4-BE49-F238E27FC236}">
                <a16:creationId xmlns:a16="http://schemas.microsoft.com/office/drawing/2014/main" id="{2B707FA2-AD19-454E-8ACA-EF536892BC8C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022713" y="1557689"/>
            <a:ext cx="10104120" cy="4069080"/>
          </a:xfrm>
          <a:prstGeom prst="rect">
            <a:avLst/>
          </a:pr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 dirty="0"/>
              <a:t>Image 3</a:t>
            </a:r>
          </a:p>
        </p:txBody>
      </p:sp>
      <p:sp>
        <p:nvSpPr>
          <p:cNvPr id="18" name="Picture Placeholder 4">
            <a:extLst>
              <a:ext uri="{FF2B5EF4-FFF2-40B4-BE49-F238E27FC236}">
                <a16:creationId xmlns:a16="http://schemas.microsoft.com/office/drawing/2014/main" id="{EB5E6BAD-358A-4A58-8757-291459B2B6B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2257657" y="1557689"/>
            <a:ext cx="10104120" cy="4069080"/>
          </a:xfrm>
          <a:prstGeom prst="rect">
            <a:avLst/>
          </a:pr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 dirty="0"/>
              <a:t>Image 4</a:t>
            </a:r>
          </a:p>
        </p:txBody>
      </p:sp>
    </p:spTree>
    <p:extLst>
      <p:ext uri="{BB962C8B-B14F-4D97-AF65-F5344CB8AC3E}">
        <p14:creationId xmlns:p14="http://schemas.microsoft.com/office/powerpoint/2010/main" val="3209941958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 Slideshow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C12B9569-A117-474D-B0B5-E54FA4A8A5E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32425069" y="1557689"/>
            <a:ext cx="10104120" cy="4069080"/>
          </a:xfrm>
          <a:prstGeom prst="rect">
            <a:avLst/>
          </a:pr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 dirty="0"/>
              <a:t>Image 1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F071F2C-7A73-45F5-A9A4-65C7C6F73B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71728"/>
            <a:ext cx="10515600" cy="886732"/>
          </a:xfrm>
          <a:prstGeom prst="rect">
            <a:avLst/>
          </a:prstGeom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Insert your main title here</a:t>
            </a:r>
            <a:endParaRPr lang="en-MY" dirty="0"/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140C2DD2-CCDF-4E20-BAE0-355D6473E54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1051062"/>
            <a:ext cx="9144000" cy="4365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Insert your awesome subtitle here</a:t>
            </a:r>
            <a:endParaRPr lang="en-MY" dirty="0"/>
          </a:p>
        </p:txBody>
      </p:sp>
      <p:sp>
        <p:nvSpPr>
          <p:cNvPr id="14" name="Picture Placeholder 4">
            <a:extLst>
              <a:ext uri="{FF2B5EF4-FFF2-40B4-BE49-F238E27FC236}">
                <a16:creationId xmlns:a16="http://schemas.microsoft.com/office/drawing/2014/main" id="{A2067C6C-2076-4AD2-A525-049E26929611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-21274790" y="1557689"/>
            <a:ext cx="10104120" cy="4069080"/>
          </a:xfrm>
          <a:prstGeom prst="rect">
            <a:avLst/>
          </a:pr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 dirty="0"/>
              <a:t>Image 2</a:t>
            </a:r>
          </a:p>
        </p:txBody>
      </p:sp>
      <p:sp>
        <p:nvSpPr>
          <p:cNvPr id="16" name="Picture Placeholder 4">
            <a:extLst>
              <a:ext uri="{FF2B5EF4-FFF2-40B4-BE49-F238E27FC236}">
                <a16:creationId xmlns:a16="http://schemas.microsoft.com/office/drawing/2014/main" id="{2B707FA2-AD19-454E-8ACA-EF536892BC8C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-10124511" y="1557689"/>
            <a:ext cx="10104120" cy="4069080"/>
          </a:xfrm>
          <a:prstGeom prst="rect">
            <a:avLst/>
          </a:pr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 dirty="0"/>
              <a:t>Image 3</a:t>
            </a:r>
          </a:p>
        </p:txBody>
      </p:sp>
      <p:sp>
        <p:nvSpPr>
          <p:cNvPr id="18" name="Picture Placeholder 4">
            <a:extLst>
              <a:ext uri="{FF2B5EF4-FFF2-40B4-BE49-F238E27FC236}">
                <a16:creationId xmlns:a16="http://schemas.microsoft.com/office/drawing/2014/main" id="{EB5E6BAD-358A-4A58-8757-291459B2B6B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025768" y="1557689"/>
            <a:ext cx="10104120" cy="4069080"/>
          </a:xfrm>
          <a:prstGeom prst="rect">
            <a:avLst/>
          </a:pr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 dirty="0"/>
              <a:t>Image 4</a:t>
            </a:r>
          </a:p>
        </p:txBody>
      </p:sp>
    </p:spTree>
    <p:extLst>
      <p:ext uri="{BB962C8B-B14F-4D97-AF65-F5344CB8AC3E}">
        <p14:creationId xmlns:p14="http://schemas.microsoft.com/office/powerpoint/2010/main" val="2676357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ver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8FB51009-964A-4B73-BA49-5F305CC0929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MY" dirty="0"/>
              <a:t>					Insert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1352386575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ot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3">
            <a:extLst>
              <a:ext uri="{FF2B5EF4-FFF2-40B4-BE49-F238E27FC236}">
                <a16:creationId xmlns:a16="http://schemas.microsoft.com/office/drawing/2014/main" id="{612E3448-F2EF-451E-8014-86C006CB70C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482137" y="4343866"/>
            <a:ext cx="1216152" cy="1216152"/>
          </a:xfrm>
          <a:prstGeom prst="ellipse">
            <a:avLst/>
          </a:pr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  <a:ln w="63500">
            <a:solidFill>
              <a:schemeClr val="accent1"/>
            </a:solidFill>
          </a:ln>
        </p:spPr>
        <p:txBody>
          <a:bodyPr anchor="ctr"/>
          <a:lstStyle>
            <a:lvl1pPr algn="ctr">
              <a:buNone/>
              <a:defRPr sz="1600"/>
            </a:lvl1pPr>
          </a:lstStyle>
          <a:p>
            <a:r>
              <a:rPr lang="en-US" dirty="0"/>
              <a:t>image</a:t>
            </a:r>
          </a:p>
        </p:txBody>
      </p:sp>
    </p:spTree>
    <p:extLst>
      <p:ext uri="{BB962C8B-B14F-4D97-AF65-F5344CB8AC3E}">
        <p14:creationId xmlns:p14="http://schemas.microsoft.com/office/powerpoint/2010/main" val="3881730300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otes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4">
            <a:extLst>
              <a:ext uri="{FF2B5EF4-FFF2-40B4-BE49-F238E27FC236}">
                <a16:creationId xmlns:a16="http://schemas.microsoft.com/office/drawing/2014/main" id="{B5671677-28D2-48BB-A020-FECB56CA25A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 dirty="0"/>
              <a:t>Insert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1005460089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otes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3">
            <a:extLst>
              <a:ext uri="{FF2B5EF4-FFF2-40B4-BE49-F238E27FC236}">
                <a16:creationId xmlns:a16="http://schemas.microsoft.com/office/drawing/2014/main" id="{95106253-7B8B-487B-A3B6-10B45F3CCF4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905000" y="1950334"/>
            <a:ext cx="2743200" cy="2743200"/>
          </a:xfrm>
          <a:prstGeom prst="ellipse">
            <a:avLst/>
          </a:pr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  <a:ln w="127000">
            <a:solidFill>
              <a:schemeClr val="bg1"/>
            </a:solidFill>
          </a:ln>
        </p:spPr>
        <p:txBody>
          <a:bodyPr anchor="ctr"/>
          <a:lstStyle>
            <a:lvl1pPr algn="ctr">
              <a:buNone/>
              <a:defRPr sz="1600"/>
            </a:lvl1pPr>
          </a:lstStyle>
          <a:p>
            <a:r>
              <a:rPr lang="en-US" dirty="0"/>
              <a:t>image</a:t>
            </a:r>
          </a:p>
        </p:txBody>
      </p:sp>
    </p:spTree>
    <p:extLst>
      <p:ext uri="{BB962C8B-B14F-4D97-AF65-F5344CB8AC3E}">
        <p14:creationId xmlns:p14="http://schemas.microsoft.com/office/powerpoint/2010/main" val="2521998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8" presetClass="emph" presetSubtype="0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Rot by="21600000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otes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C407F8FC-B8EA-4353-B23A-7B6DEE78F41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3310358" cy="6858000"/>
          </a:xfrm>
          <a:prstGeom prst="rect">
            <a:avLst/>
          </a:pr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 dirty="0"/>
              <a:t>Insert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1031708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otes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C407F8FC-B8EA-4353-B23A-7B6DEE78F41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 dirty="0"/>
              <a:t>Insert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3097553960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rvic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5">
            <a:extLst>
              <a:ext uri="{FF2B5EF4-FFF2-40B4-BE49-F238E27FC236}">
                <a16:creationId xmlns:a16="http://schemas.microsoft.com/office/drawing/2014/main" id="{58C30A5B-9ABD-4A54-A8B8-FBEAAD0C9D49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MY" dirty="0"/>
              <a:t>Insert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2052252883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rvice Imag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75AC70F4-E565-4A37-8E46-2B8C546F621E}"/>
              </a:ext>
            </a:extLst>
          </p:cNvPr>
          <p:cNvSpPr>
            <a:spLocks noGrp="1"/>
          </p:cNvSpPr>
          <p:nvPr userDrawn="1">
            <p:ph type="pic" sz="quarter" idx="10" hasCustomPrompt="1"/>
          </p:nvPr>
        </p:nvSpPr>
        <p:spPr>
          <a:xfrm>
            <a:off x="3512769" y="845768"/>
            <a:ext cx="2468495" cy="2468880"/>
          </a:xfrm>
          <a:custGeom>
            <a:avLst/>
            <a:gdLst>
              <a:gd name="connsiteX0" fmla="*/ 2032405 w 2032406"/>
              <a:gd name="connsiteY0" fmla="*/ 0 h 2033462"/>
              <a:gd name="connsiteX1" fmla="*/ 2032405 w 2032406"/>
              <a:gd name="connsiteY1" fmla="*/ 993220 h 2033462"/>
              <a:gd name="connsiteX2" fmla="*/ 2032405 w 2032406"/>
              <a:gd name="connsiteY2" fmla="*/ 1073682 h 2033462"/>
              <a:gd name="connsiteX3" fmla="*/ 2032406 w 2032406"/>
              <a:gd name="connsiteY3" fmla="*/ 1073682 h 2033462"/>
              <a:gd name="connsiteX4" fmla="*/ 2032406 w 2032406"/>
              <a:gd name="connsiteY4" fmla="*/ 1242628 h 2033462"/>
              <a:gd name="connsiteX5" fmla="*/ 2032406 w 2032406"/>
              <a:gd name="connsiteY5" fmla="*/ 1390485 h 2033462"/>
              <a:gd name="connsiteX6" fmla="*/ 2032406 w 2032406"/>
              <a:gd name="connsiteY6" fmla="*/ 1518658 h 2033462"/>
              <a:gd name="connsiteX7" fmla="*/ 2032406 w 2032406"/>
              <a:gd name="connsiteY7" fmla="*/ 1628555 h 2033462"/>
              <a:gd name="connsiteX8" fmla="*/ 2032406 w 2032406"/>
              <a:gd name="connsiteY8" fmla="*/ 1721580 h 2033462"/>
              <a:gd name="connsiteX9" fmla="*/ 2032406 w 2032406"/>
              <a:gd name="connsiteY9" fmla="*/ 1799141 h 2033462"/>
              <a:gd name="connsiteX10" fmla="*/ 2032406 w 2032406"/>
              <a:gd name="connsiteY10" fmla="*/ 1862642 h 2033462"/>
              <a:gd name="connsiteX11" fmla="*/ 2032406 w 2032406"/>
              <a:gd name="connsiteY11" fmla="*/ 1913490 h 2033462"/>
              <a:gd name="connsiteX12" fmla="*/ 2032406 w 2032406"/>
              <a:gd name="connsiteY12" fmla="*/ 1953090 h 2033462"/>
              <a:gd name="connsiteX13" fmla="*/ 2032406 w 2032406"/>
              <a:gd name="connsiteY13" fmla="*/ 1982849 h 2033462"/>
              <a:gd name="connsiteX14" fmla="*/ 2032406 w 2032406"/>
              <a:gd name="connsiteY14" fmla="*/ 2004172 h 2033462"/>
              <a:gd name="connsiteX15" fmla="*/ 2032406 w 2032406"/>
              <a:gd name="connsiteY15" fmla="*/ 2018466 h 2033462"/>
              <a:gd name="connsiteX16" fmla="*/ 2032406 w 2032406"/>
              <a:gd name="connsiteY16" fmla="*/ 2031588 h 2033462"/>
              <a:gd name="connsiteX17" fmla="*/ 2032406 w 2032406"/>
              <a:gd name="connsiteY17" fmla="*/ 2033462 h 2033462"/>
              <a:gd name="connsiteX18" fmla="*/ 1924268 w 2032406"/>
              <a:gd name="connsiteY18" fmla="*/ 2033462 h 2033462"/>
              <a:gd name="connsiteX19" fmla="*/ 1824574 w 2032406"/>
              <a:gd name="connsiteY19" fmla="*/ 2033462 h 2033462"/>
              <a:gd name="connsiteX20" fmla="*/ 1732981 w 2032406"/>
              <a:gd name="connsiteY20" fmla="*/ 2033462 h 2033462"/>
              <a:gd name="connsiteX21" fmla="*/ 1649145 w 2032406"/>
              <a:gd name="connsiteY21" fmla="*/ 2033462 h 2033462"/>
              <a:gd name="connsiteX22" fmla="*/ 1503371 w 2032406"/>
              <a:gd name="connsiteY22" fmla="*/ 2033462 h 2033462"/>
              <a:gd name="connsiteX23" fmla="*/ 1384508 w 2032406"/>
              <a:gd name="connsiteY23" fmla="*/ 2033462 h 2033462"/>
              <a:gd name="connsiteX24" fmla="*/ 1313344 w 2032406"/>
              <a:gd name="connsiteY24" fmla="*/ 2033462 h 2033462"/>
              <a:gd name="connsiteX25" fmla="*/ 1306948 w 2032406"/>
              <a:gd name="connsiteY25" fmla="*/ 2033462 h 2033462"/>
              <a:gd name="connsiteX26" fmla="*/ 1243446 w 2032406"/>
              <a:gd name="connsiteY26" fmla="*/ 2033462 h 2033462"/>
              <a:gd name="connsiteX27" fmla="*/ 1194026 w 2032406"/>
              <a:gd name="connsiteY27" fmla="*/ 2033462 h 2033462"/>
              <a:gd name="connsiteX28" fmla="*/ 1192599 w 2032406"/>
              <a:gd name="connsiteY28" fmla="*/ 2033462 h 2033462"/>
              <a:gd name="connsiteX29" fmla="*/ 1152999 w 2032406"/>
              <a:gd name="connsiteY29" fmla="*/ 2033462 h 2033462"/>
              <a:gd name="connsiteX30" fmla="*/ 1123240 w 2032406"/>
              <a:gd name="connsiteY30" fmla="*/ 2033462 h 2033462"/>
              <a:gd name="connsiteX31" fmla="*/ 1101917 w 2032406"/>
              <a:gd name="connsiteY31" fmla="*/ 2033462 h 2033462"/>
              <a:gd name="connsiteX32" fmla="*/ 1087623 w 2032406"/>
              <a:gd name="connsiteY32" fmla="*/ 2033462 h 2033462"/>
              <a:gd name="connsiteX33" fmla="*/ 1082162 w 2032406"/>
              <a:gd name="connsiteY33" fmla="*/ 2033462 h 2033462"/>
              <a:gd name="connsiteX34" fmla="*/ 1074501 w 2032406"/>
              <a:gd name="connsiteY34" fmla="*/ 2033462 h 2033462"/>
              <a:gd name="connsiteX35" fmla="*/ 1072626 w 2032406"/>
              <a:gd name="connsiteY35" fmla="*/ 2033462 h 2033462"/>
              <a:gd name="connsiteX36" fmla="*/ 879838 w 2032406"/>
              <a:gd name="connsiteY36" fmla="*/ 2033462 h 2033462"/>
              <a:gd name="connsiteX37" fmla="*/ 724964 w 2032406"/>
              <a:gd name="connsiteY37" fmla="*/ 2033462 h 2033462"/>
              <a:gd name="connsiteX38" fmla="*/ 589423 w 2032406"/>
              <a:gd name="connsiteY38" fmla="*/ 2033462 h 2033462"/>
              <a:gd name="connsiteX39" fmla="*/ 471925 w 2032406"/>
              <a:gd name="connsiteY39" fmla="*/ 2033462 h 2033462"/>
              <a:gd name="connsiteX40" fmla="*/ 371182 w 2032406"/>
              <a:gd name="connsiteY40" fmla="*/ 2033462 h 2033462"/>
              <a:gd name="connsiteX41" fmla="*/ 285904 w 2032406"/>
              <a:gd name="connsiteY41" fmla="*/ 2033462 h 2033462"/>
              <a:gd name="connsiteX42" fmla="*/ 214804 w 2032406"/>
              <a:gd name="connsiteY42" fmla="*/ 2033462 h 2033462"/>
              <a:gd name="connsiteX43" fmla="*/ 156592 w 2032406"/>
              <a:gd name="connsiteY43" fmla="*/ 2033462 h 2033462"/>
              <a:gd name="connsiteX44" fmla="*/ 109980 w 2032406"/>
              <a:gd name="connsiteY44" fmla="*/ 2033462 h 2033462"/>
              <a:gd name="connsiteX45" fmla="*/ 73678 w 2032406"/>
              <a:gd name="connsiteY45" fmla="*/ 2033462 h 2033462"/>
              <a:gd name="connsiteX46" fmla="*/ 46398 w 2032406"/>
              <a:gd name="connsiteY46" fmla="*/ 2033462 h 2033462"/>
              <a:gd name="connsiteX47" fmla="*/ 26851 w 2032406"/>
              <a:gd name="connsiteY47" fmla="*/ 2033462 h 2033462"/>
              <a:gd name="connsiteX48" fmla="*/ 13748 w 2032406"/>
              <a:gd name="connsiteY48" fmla="*/ 2033462 h 2033462"/>
              <a:gd name="connsiteX49" fmla="*/ 1719 w 2032406"/>
              <a:gd name="connsiteY49" fmla="*/ 2033462 h 2033462"/>
              <a:gd name="connsiteX50" fmla="*/ 0 w 2032406"/>
              <a:gd name="connsiteY50" fmla="*/ 2033462 h 2033462"/>
              <a:gd name="connsiteX51" fmla="*/ 2032405 w 2032406"/>
              <a:gd name="connsiteY51" fmla="*/ 0 h 2033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2032406" h="2033462">
                <a:moveTo>
                  <a:pt x="2032405" y="0"/>
                </a:moveTo>
                <a:cubicBezTo>
                  <a:pt x="2032405" y="492760"/>
                  <a:pt x="2032405" y="800735"/>
                  <a:pt x="2032405" y="993220"/>
                </a:cubicBezTo>
                <a:lnTo>
                  <a:pt x="2032405" y="1073682"/>
                </a:lnTo>
                <a:lnTo>
                  <a:pt x="2032406" y="1073682"/>
                </a:lnTo>
                <a:lnTo>
                  <a:pt x="2032406" y="1242628"/>
                </a:lnTo>
                <a:lnTo>
                  <a:pt x="2032406" y="1390485"/>
                </a:lnTo>
                <a:lnTo>
                  <a:pt x="2032406" y="1518658"/>
                </a:lnTo>
                <a:lnTo>
                  <a:pt x="2032406" y="1628555"/>
                </a:lnTo>
                <a:lnTo>
                  <a:pt x="2032406" y="1721580"/>
                </a:lnTo>
                <a:lnTo>
                  <a:pt x="2032406" y="1799141"/>
                </a:lnTo>
                <a:lnTo>
                  <a:pt x="2032406" y="1862642"/>
                </a:lnTo>
                <a:lnTo>
                  <a:pt x="2032406" y="1913490"/>
                </a:lnTo>
                <a:lnTo>
                  <a:pt x="2032406" y="1953090"/>
                </a:lnTo>
                <a:lnTo>
                  <a:pt x="2032406" y="1982849"/>
                </a:lnTo>
                <a:lnTo>
                  <a:pt x="2032406" y="2004172"/>
                </a:lnTo>
                <a:lnTo>
                  <a:pt x="2032406" y="2018466"/>
                </a:lnTo>
                <a:lnTo>
                  <a:pt x="2032406" y="2031588"/>
                </a:lnTo>
                <a:lnTo>
                  <a:pt x="2032406" y="2033462"/>
                </a:lnTo>
                <a:lnTo>
                  <a:pt x="1924268" y="2033462"/>
                </a:lnTo>
                <a:lnTo>
                  <a:pt x="1824574" y="2033462"/>
                </a:lnTo>
                <a:lnTo>
                  <a:pt x="1732981" y="2033462"/>
                </a:lnTo>
                <a:lnTo>
                  <a:pt x="1649145" y="2033462"/>
                </a:lnTo>
                <a:lnTo>
                  <a:pt x="1503371" y="2033462"/>
                </a:lnTo>
                <a:lnTo>
                  <a:pt x="1384508" y="2033462"/>
                </a:lnTo>
                <a:lnTo>
                  <a:pt x="1313344" y="2033462"/>
                </a:lnTo>
                <a:lnTo>
                  <a:pt x="1306948" y="2033462"/>
                </a:lnTo>
                <a:lnTo>
                  <a:pt x="1243446" y="2033462"/>
                </a:lnTo>
                <a:lnTo>
                  <a:pt x="1194026" y="2033462"/>
                </a:lnTo>
                <a:lnTo>
                  <a:pt x="1192599" y="2033462"/>
                </a:lnTo>
                <a:lnTo>
                  <a:pt x="1152999" y="2033462"/>
                </a:lnTo>
                <a:lnTo>
                  <a:pt x="1123240" y="2033462"/>
                </a:lnTo>
                <a:lnTo>
                  <a:pt x="1101917" y="2033462"/>
                </a:lnTo>
                <a:lnTo>
                  <a:pt x="1087623" y="2033462"/>
                </a:lnTo>
                <a:lnTo>
                  <a:pt x="1082162" y="2033462"/>
                </a:lnTo>
                <a:lnTo>
                  <a:pt x="1074501" y="2033462"/>
                </a:lnTo>
                <a:lnTo>
                  <a:pt x="1072626" y="2033462"/>
                </a:lnTo>
                <a:lnTo>
                  <a:pt x="879838" y="2033462"/>
                </a:lnTo>
                <a:lnTo>
                  <a:pt x="724964" y="2033462"/>
                </a:lnTo>
                <a:lnTo>
                  <a:pt x="589423" y="2033462"/>
                </a:lnTo>
                <a:lnTo>
                  <a:pt x="471925" y="2033462"/>
                </a:lnTo>
                <a:lnTo>
                  <a:pt x="371182" y="2033462"/>
                </a:lnTo>
                <a:lnTo>
                  <a:pt x="285904" y="2033462"/>
                </a:lnTo>
                <a:lnTo>
                  <a:pt x="214804" y="2033462"/>
                </a:lnTo>
                <a:lnTo>
                  <a:pt x="156592" y="2033462"/>
                </a:lnTo>
                <a:lnTo>
                  <a:pt x="109980" y="2033462"/>
                </a:lnTo>
                <a:lnTo>
                  <a:pt x="73678" y="2033462"/>
                </a:lnTo>
                <a:lnTo>
                  <a:pt x="46398" y="2033462"/>
                </a:lnTo>
                <a:lnTo>
                  <a:pt x="26851" y="2033462"/>
                </a:lnTo>
                <a:lnTo>
                  <a:pt x="13748" y="2033462"/>
                </a:lnTo>
                <a:lnTo>
                  <a:pt x="1719" y="2033462"/>
                </a:lnTo>
                <a:lnTo>
                  <a:pt x="0" y="2033462"/>
                </a:lnTo>
                <a:cubicBezTo>
                  <a:pt x="44412" y="931033"/>
                  <a:pt x="930549" y="44436"/>
                  <a:pt x="2032405" y="0"/>
                </a:cubicBezTo>
                <a:close/>
              </a:path>
            </a:pathLst>
          </a:cu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buNone/>
              <a:defRPr sz="2400"/>
            </a:lvl1pPr>
          </a:lstStyle>
          <a:p>
            <a:r>
              <a:rPr lang="en-US" dirty="0"/>
              <a:t>Insert your image here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6513C730-5ACF-4B02-8DF9-722D66444C8C}"/>
              </a:ext>
            </a:extLst>
          </p:cNvPr>
          <p:cNvSpPr>
            <a:spLocks noGrp="1"/>
          </p:cNvSpPr>
          <p:nvPr userDrawn="1">
            <p:ph type="pic" sz="quarter" idx="13" hasCustomPrompt="1"/>
          </p:nvPr>
        </p:nvSpPr>
        <p:spPr>
          <a:xfrm>
            <a:off x="6202312" y="845768"/>
            <a:ext cx="2468880" cy="2468880"/>
          </a:xfrm>
          <a:custGeom>
            <a:avLst/>
            <a:gdLst>
              <a:gd name="connsiteX0" fmla="*/ 1 w 2032406"/>
              <a:gd name="connsiteY0" fmla="*/ 0 h 2033462"/>
              <a:gd name="connsiteX1" fmla="*/ 2032406 w 2032406"/>
              <a:gd name="connsiteY1" fmla="*/ 2033462 h 2033462"/>
              <a:gd name="connsiteX2" fmla="*/ 1913088 w 2032406"/>
              <a:gd name="connsiteY2" fmla="*/ 2033462 h 2033462"/>
              <a:gd name="connsiteX3" fmla="*/ 1801224 w 2032406"/>
              <a:gd name="connsiteY3" fmla="*/ 2033462 h 2033462"/>
              <a:gd name="connsiteX4" fmla="*/ 1598900 w 2032406"/>
              <a:gd name="connsiteY4" fmla="*/ 2033462 h 2033462"/>
              <a:gd name="connsiteX5" fmla="*/ 1423510 w 2032406"/>
              <a:gd name="connsiteY5" fmla="*/ 2033462 h 2033462"/>
              <a:gd name="connsiteX6" fmla="*/ 1273129 w 2032406"/>
              <a:gd name="connsiteY6" fmla="*/ 2033462 h 2033462"/>
              <a:gd name="connsiteX7" fmla="*/ 1154851 w 2032406"/>
              <a:gd name="connsiteY7" fmla="*/ 2033462 h 2033462"/>
              <a:gd name="connsiteX8" fmla="*/ 1145835 w 2032406"/>
              <a:gd name="connsiteY8" fmla="*/ 2033462 h 2033462"/>
              <a:gd name="connsiteX9" fmla="*/ 1039703 w 2032406"/>
              <a:gd name="connsiteY9" fmla="*/ 2033462 h 2033462"/>
              <a:gd name="connsiteX10" fmla="*/ 952809 w 2032406"/>
              <a:gd name="connsiteY10" fmla="*/ 2033462 h 2033462"/>
              <a:gd name="connsiteX11" fmla="*/ 951568 w 2032406"/>
              <a:gd name="connsiteY11" fmla="*/ 2033462 h 2033462"/>
              <a:gd name="connsiteX12" fmla="*/ 883230 w 2032406"/>
              <a:gd name="connsiteY12" fmla="*/ 2033462 h 2033462"/>
              <a:gd name="connsiteX13" fmla="*/ 829042 w 2032406"/>
              <a:gd name="connsiteY13" fmla="*/ 2033462 h 2033462"/>
              <a:gd name="connsiteX14" fmla="*/ 788321 w 2032406"/>
              <a:gd name="connsiteY14" fmla="*/ 2033462 h 2033462"/>
              <a:gd name="connsiteX15" fmla="*/ 773660 w 2032406"/>
              <a:gd name="connsiteY15" fmla="*/ 2033462 h 2033462"/>
              <a:gd name="connsiteX16" fmla="*/ 759142 w 2032406"/>
              <a:gd name="connsiteY16" fmla="*/ 2033462 h 2033462"/>
              <a:gd name="connsiteX17" fmla="*/ 739583 w 2032406"/>
              <a:gd name="connsiteY17" fmla="*/ 2033462 h 2033462"/>
              <a:gd name="connsiteX18" fmla="*/ 727720 w 2032406"/>
              <a:gd name="connsiteY18" fmla="*/ 2033462 h 2033462"/>
              <a:gd name="connsiteX19" fmla="*/ 721627 w 2032406"/>
              <a:gd name="connsiteY19" fmla="*/ 2033462 h 2033462"/>
              <a:gd name="connsiteX20" fmla="*/ 719062 w 2032406"/>
              <a:gd name="connsiteY20" fmla="*/ 2033462 h 2033462"/>
              <a:gd name="connsiteX21" fmla="*/ 619436 w 2032406"/>
              <a:gd name="connsiteY21" fmla="*/ 2033462 h 2033462"/>
              <a:gd name="connsiteX22" fmla="*/ 510400 w 2032406"/>
              <a:gd name="connsiteY22" fmla="*/ 2033462 h 2033462"/>
              <a:gd name="connsiteX23" fmla="*/ 414974 w 2032406"/>
              <a:gd name="connsiteY23" fmla="*/ 2033462 h 2033462"/>
              <a:gd name="connsiteX24" fmla="*/ 332251 w 2032406"/>
              <a:gd name="connsiteY24" fmla="*/ 2033462 h 2033462"/>
              <a:gd name="connsiteX25" fmla="*/ 261325 w 2032406"/>
              <a:gd name="connsiteY25" fmla="*/ 2033462 h 2033462"/>
              <a:gd name="connsiteX26" fmla="*/ 201287 w 2032406"/>
              <a:gd name="connsiteY26" fmla="*/ 2033462 h 2033462"/>
              <a:gd name="connsiteX27" fmla="*/ 151230 w 2032406"/>
              <a:gd name="connsiteY27" fmla="*/ 2033462 h 2033462"/>
              <a:gd name="connsiteX28" fmla="*/ 110246 w 2032406"/>
              <a:gd name="connsiteY28" fmla="*/ 2033462 h 2033462"/>
              <a:gd name="connsiteX29" fmla="*/ 77430 w 2032406"/>
              <a:gd name="connsiteY29" fmla="*/ 2033462 h 2033462"/>
              <a:gd name="connsiteX30" fmla="*/ 32666 w 2032406"/>
              <a:gd name="connsiteY30" fmla="*/ 2033462 h 2033462"/>
              <a:gd name="connsiteX31" fmla="*/ 9679 w 2032406"/>
              <a:gd name="connsiteY31" fmla="*/ 2033462 h 2033462"/>
              <a:gd name="connsiteX32" fmla="*/ 1210 w 2032406"/>
              <a:gd name="connsiteY32" fmla="*/ 2033462 h 2033462"/>
              <a:gd name="connsiteX33" fmla="*/ 0 w 2032406"/>
              <a:gd name="connsiteY33" fmla="*/ 2033462 h 2033462"/>
              <a:gd name="connsiteX34" fmla="*/ 0 w 2032406"/>
              <a:gd name="connsiteY34" fmla="*/ 1830179 h 2033462"/>
              <a:gd name="connsiteX35" fmla="*/ 0 w 2032406"/>
              <a:gd name="connsiteY35" fmla="*/ 1652271 h 2033462"/>
              <a:gd name="connsiteX36" fmla="*/ 0 w 2032406"/>
              <a:gd name="connsiteY36" fmla="*/ 1498047 h 2033462"/>
              <a:gd name="connsiteX37" fmla="*/ 0 w 2032406"/>
              <a:gd name="connsiteY37" fmla="*/ 1365814 h 2033462"/>
              <a:gd name="connsiteX38" fmla="*/ 0 w 2032406"/>
              <a:gd name="connsiteY38" fmla="*/ 1253881 h 2033462"/>
              <a:gd name="connsiteX39" fmla="*/ 0 w 2032406"/>
              <a:gd name="connsiteY39" fmla="*/ 1160557 h 2033462"/>
              <a:gd name="connsiteX40" fmla="*/ 0 w 2032406"/>
              <a:gd name="connsiteY40" fmla="*/ 1084150 h 2033462"/>
              <a:gd name="connsiteX41" fmla="*/ 0 w 2032406"/>
              <a:gd name="connsiteY41" fmla="*/ 1022968 h 2033462"/>
              <a:gd name="connsiteX42" fmla="*/ 0 w 2032406"/>
              <a:gd name="connsiteY42" fmla="*/ 975319 h 2033462"/>
              <a:gd name="connsiteX43" fmla="*/ 0 w 2032406"/>
              <a:gd name="connsiteY43" fmla="*/ 939512 h 2033462"/>
              <a:gd name="connsiteX44" fmla="*/ 0 w 2032406"/>
              <a:gd name="connsiteY44" fmla="*/ 913855 h 2033462"/>
              <a:gd name="connsiteX45" fmla="*/ 0 w 2032406"/>
              <a:gd name="connsiteY45" fmla="*/ 896656 h 2033462"/>
              <a:gd name="connsiteX46" fmla="*/ 0 w 2032406"/>
              <a:gd name="connsiteY46" fmla="*/ 880867 h 2033462"/>
              <a:gd name="connsiteX47" fmla="*/ 0 w 2032406"/>
              <a:gd name="connsiteY47" fmla="*/ 878611 h 2033462"/>
              <a:gd name="connsiteX48" fmla="*/ 1 w 2032406"/>
              <a:gd name="connsiteY48" fmla="*/ 878611 h 2033462"/>
              <a:gd name="connsiteX49" fmla="*/ 1 w 2032406"/>
              <a:gd name="connsiteY49" fmla="*/ 704814 h 2033462"/>
              <a:gd name="connsiteX50" fmla="*/ 1 w 2032406"/>
              <a:gd name="connsiteY50" fmla="*/ 0 h 2033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2032406" h="2033462">
                <a:moveTo>
                  <a:pt x="1" y="0"/>
                </a:moveTo>
                <a:cubicBezTo>
                  <a:pt x="1101857" y="44436"/>
                  <a:pt x="1987994" y="931034"/>
                  <a:pt x="2032406" y="2033462"/>
                </a:cubicBezTo>
                <a:lnTo>
                  <a:pt x="1913088" y="2033462"/>
                </a:lnTo>
                <a:lnTo>
                  <a:pt x="1801224" y="2033462"/>
                </a:lnTo>
                <a:lnTo>
                  <a:pt x="1598900" y="2033462"/>
                </a:lnTo>
                <a:lnTo>
                  <a:pt x="1423510" y="2033462"/>
                </a:lnTo>
                <a:lnTo>
                  <a:pt x="1273129" y="2033462"/>
                </a:lnTo>
                <a:lnTo>
                  <a:pt x="1154851" y="2033462"/>
                </a:lnTo>
                <a:lnTo>
                  <a:pt x="1145835" y="2033462"/>
                </a:lnTo>
                <a:lnTo>
                  <a:pt x="1039703" y="2033462"/>
                </a:lnTo>
                <a:lnTo>
                  <a:pt x="952809" y="2033462"/>
                </a:lnTo>
                <a:lnTo>
                  <a:pt x="951568" y="2033462"/>
                </a:lnTo>
                <a:lnTo>
                  <a:pt x="883230" y="2033462"/>
                </a:lnTo>
                <a:lnTo>
                  <a:pt x="829042" y="2033462"/>
                </a:lnTo>
                <a:lnTo>
                  <a:pt x="788321" y="2033462"/>
                </a:lnTo>
                <a:lnTo>
                  <a:pt x="773660" y="2033462"/>
                </a:lnTo>
                <a:lnTo>
                  <a:pt x="759142" y="2033462"/>
                </a:lnTo>
                <a:lnTo>
                  <a:pt x="739583" y="2033462"/>
                </a:lnTo>
                <a:lnTo>
                  <a:pt x="727720" y="2033462"/>
                </a:lnTo>
                <a:lnTo>
                  <a:pt x="721627" y="2033462"/>
                </a:lnTo>
                <a:lnTo>
                  <a:pt x="719062" y="2033462"/>
                </a:lnTo>
                <a:lnTo>
                  <a:pt x="619436" y="2033462"/>
                </a:lnTo>
                <a:lnTo>
                  <a:pt x="510400" y="2033462"/>
                </a:lnTo>
                <a:lnTo>
                  <a:pt x="414974" y="2033462"/>
                </a:lnTo>
                <a:lnTo>
                  <a:pt x="332251" y="2033462"/>
                </a:lnTo>
                <a:lnTo>
                  <a:pt x="261325" y="2033462"/>
                </a:lnTo>
                <a:lnTo>
                  <a:pt x="201287" y="2033462"/>
                </a:lnTo>
                <a:lnTo>
                  <a:pt x="151230" y="2033462"/>
                </a:lnTo>
                <a:lnTo>
                  <a:pt x="110246" y="2033462"/>
                </a:lnTo>
                <a:lnTo>
                  <a:pt x="77430" y="2033462"/>
                </a:lnTo>
                <a:lnTo>
                  <a:pt x="32666" y="2033462"/>
                </a:lnTo>
                <a:lnTo>
                  <a:pt x="9679" y="2033462"/>
                </a:lnTo>
                <a:lnTo>
                  <a:pt x="1210" y="2033462"/>
                </a:lnTo>
                <a:lnTo>
                  <a:pt x="0" y="2033462"/>
                </a:lnTo>
                <a:lnTo>
                  <a:pt x="0" y="1830179"/>
                </a:lnTo>
                <a:lnTo>
                  <a:pt x="0" y="1652271"/>
                </a:lnTo>
                <a:lnTo>
                  <a:pt x="0" y="1498047"/>
                </a:lnTo>
                <a:lnTo>
                  <a:pt x="0" y="1365814"/>
                </a:lnTo>
                <a:lnTo>
                  <a:pt x="0" y="1253881"/>
                </a:lnTo>
                <a:lnTo>
                  <a:pt x="0" y="1160557"/>
                </a:lnTo>
                <a:lnTo>
                  <a:pt x="0" y="1084150"/>
                </a:lnTo>
                <a:lnTo>
                  <a:pt x="0" y="1022968"/>
                </a:lnTo>
                <a:lnTo>
                  <a:pt x="0" y="975319"/>
                </a:lnTo>
                <a:lnTo>
                  <a:pt x="0" y="939512"/>
                </a:lnTo>
                <a:lnTo>
                  <a:pt x="0" y="913855"/>
                </a:lnTo>
                <a:lnTo>
                  <a:pt x="0" y="896656"/>
                </a:lnTo>
                <a:lnTo>
                  <a:pt x="0" y="880867"/>
                </a:lnTo>
                <a:lnTo>
                  <a:pt x="0" y="878611"/>
                </a:lnTo>
                <a:lnTo>
                  <a:pt x="1" y="878611"/>
                </a:lnTo>
                <a:lnTo>
                  <a:pt x="1" y="704814"/>
                </a:lnTo>
                <a:cubicBezTo>
                  <a:pt x="1" y="0"/>
                  <a:pt x="1" y="0"/>
                  <a:pt x="1" y="0"/>
                </a:cubicBezTo>
                <a:close/>
              </a:path>
            </a:pathLst>
          </a:cu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buNone/>
              <a:defRPr sz="2400"/>
            </a:lvl1pPr>
          </a:lstStyle>
          <a:p>
            <a:r>
              <a:rPr lang="en-US" dirty="0"/>
              <a:t>Insert your image here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CCA6AF4E-06FB-43C2-9760-D9F4B49E289E}"/>
              </a:ext>
            </a:extLst>
          </p:cNvPr>
          <p:cNvSpPr>
            <a:spLocks noGrp="1"/>
          </p:cNvSpPr>
          <p:nvPr userDrawn="1">
            <p:ph type="pic" sz="quarter" idx="12" hasCustomPrompt="1"/>
          </p:nvPr>
        </p:nvSpPr>
        <p:spPr>
          <a:xfrm>
            <a:off x="3512769" y="3518447"/>
            <a:ext cx="2468880" cy="2468880"/>
          </a:xfrm>
          <a:custGeom>
            <a:avLst/>
            <a:gdLst>
              <a:gd name="connsiteX0" fmla="*/ 0 w 2032406"/>
              <a:gd name="connsiteY0" fmla="*/ 0 h 2033462"/>
              <a:gd name="connsiteX1" fmla="*/ 176167 w 2032406"/>
              <a:gd name="connsiteY1" fmla="*/ 0 h 2033462"/>
              <a:gd name="connsiteX2" fmla="*/ 335831 w 2032406"/>
              <a:gd name="connsiteY2" fmla="*/ 0 h 2033462"/>
              <a:gd name="connsiteX3" fmla="*/ 479804 w 2032406"/>
              <a:gd name="connsiteY3" fmla="*/ 0 h 2033462"/>
              <a:gd name="connsiteX4" fmla="*/ 608897 w 2032406"/>
              <a:gd name="connsiteY4" fmla="*/ 0 h 2033462"/>
              <a:gd name="connsiteX5" fmla="*/ 723922 w 2032406"/>
              <a:gd name="connsiteY5" fmla="*/ 0 h 2033462"/>
              <a:gd name="connsiteX6" fmla="*/ 825690 w 2032406"/>
              <a:gd name="connsiteY6" fmla="*/ 0 h 2033462"/>
              <a:gd name="connsiteX7" fmla="*/ 915013 w 2032406"/>
              <a:gd name="connsiteY7" fmla="*/ 0 h 2033462"/>
              <a:gd name="connsiteX8" fmla="*/ 992703 w 2032406"/>
              <a:gd name="connsiteY8" fmla="*/ 0 h 2033462"/>
              <a:gd name="connsiteX9" fmla="*/ 1078722 w 2032406"/>
              <a:gd name="connsiteY9" fmla="*/ 0 h 2033462"/>
              <a:gd name="connsiteX10" fmla="*/ 1079597 w 2032406"/>
              <a:gd name="connsiteY10" fmla="*/ 0 h 2033462"/>
              <a:gd name="connsiteX11" fmla="*/ 1149176 w 2032406"/>
              <a:gd name="connsiteY11" fmla="*/ 0 h 2033462"/>
              <a:gd name="connsiteX12" fmla="*/ 1203365 w 2032406"/>
              <a:gd name="connsiteY12" fmla="*/ 0 h 2033462"/>
              <a:gd name="connsiteX13" fmla="*/ 1244086 w 2032406"/>
              <a:gd name="connsiteY13" fmla="*/ 0 h 2033462"/>
              <a:gd name="connsiteX14" fmla="*/ 1273264 w 2032406"/>
              <a:gd name="connsiteY14" fmla="*/ 0 h 2033462"/>
              <a:gd name="connsiteX15" fmla="*/ 1292823 w 2032406"/>
              <a:gd name="connsiteY15" fmla="*/ 0 h 2033462"/>
              <a:gd name="connsiteX16" fmla="*/ 1304687 w 2032406"/>
              <a:gd name="connsiteY16" fmla="*/ 0 h 2033462"/>
              <a:gd name="connsiteX17" fmla="*/ 1310779 w 2032406"/>
              <a:gd name="connsiteY17" fmla="*/ 0 h 2033462"/>
              <a:gd name="connsiteX18" fmla="*/ 1313344 w 2032406"/>
              <a:gd name="connsiteY18" fmla="*/ 0 h 2033462"/>
              <a:gd name="connsiteX19" fmla="*/ 2032406 w 2032406"/>
              <a:gd name="connsiteY19" fmla="*/ 0 h 2033462"/>
              <a:gd name="connsiteX20" fmla="*/ 2032406 w 2032406"/>
              <a:gd name="connsiteY20" fmla="*/ 167873 h 2033462"/>
              <a:gd name="connsiteX21" fmla="*/ 2032406 w 2032406"/>
              <a:gd name="connsiteY21" fmla="*/ 314791 h 2033462"/>
              <a:gd name="connsiteX22" fmla="*/ 2032406 w 2032406"/>
              <a:gd name="connsiteY22" fmla="*/ 442150 h 2033462"/>
              <a:gd name="connsiteX23" fmla="*/ 2032406 w 2032406"/>
              <a:gd name="connsiteY23" fmla="*/ 551349 h 2033462"/>
              <a:gd name="connsiteX24" fmla="*/ 2032406 w 2032406"/>
              <a:gd name="connsiteY24" fmla="*/ 643784 h 2033462"/>
              <a:gd name="connsiteX25" fmla="*/ 2032406 w 2032406"/>
              <a:gd name="connsiteY25" fmla="*/ 720851 h 2033462"/>
              <a:gd name="connsiteX26" fmla="*/ 2032406 w 2032406"/>
              <a:gd name="connsiteY26" fmla="*/ 783949 h 2033462"/>
              <a:gd name="connsiteX27" fmla="*/ 2032406 w 2032406"/>
              <a:gd name="connsiteY27" fmla="*/ 834474 h 2033462"/>
              <a:gd name="connsiteX28" fmla="*/ 2032406 w 2032406"/>
              <a:gd name="connsiteY28" fmla="*/ 873823 h 2033462"/>
              <a:gd name="connsiteX29" fmla="*/ 2032406 w 2032406"/>
              <a:gd name="connsiteY29" fmla="*/ 903392 h 2033462"/>
              <a:gd name="connsiteX30" fmla="*/ 2032406 w 2032406"/>
              <a:gd name="connsiteY30" fmla="*/ 924580 h 2033462"/>
              <a:gd name="connsiteX31" fmla="*/ 2032406 w 2032406"/>
              <a:gd name="connsiteY31" fmla="*/ 938783 h 2033462"/>
              <a:gd name="connsiteX32" fmla="*/ 2032406 w 2032406"/>
              <a:gd name="connsiteY32" fmla="*/ 951822 h 2033462"/>
              <a:gd name="connsiteX33" fmla="*/ 2032406 w 2032406"/>
              <a:gd name="connsiteY33" fmla="*/ 953684 h 2033462"/>
              <a:gd name="connsiteX34" fmla="*/ 2032405 w 2032406"/>
              <a:gd name="connsiteY34" fmla="*/ 953684 h 2033462"/>
              <a:gd name="connsiteX35" fmla="*/ 2032405 w 2032406"/>
              <a:gd name="connsiteY35" fmla="*/ 1153167 h 2033462"/>
              <a:gd name="connsiteX36" fmla="*/ 2032405 w 2032406"/>
              <a:gd name="connsiteY36" fmla="*/ 2033462 h 2033462"/>
              <a:gd name="connsiteX37" fmla="*/ 0 w 2032406"/>
              <a:gd name="connsiteY37" fmla="*/ 0 h 2033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2032406" h="2033462">
                <a:moveTo>
                  <a:pt x="0" y="0"/>
                </a:moveTo>
                <a:lnTo>
                  <a:pt x="176167" y="0"/>
                </a:lnTo>
                <a:lnTo>
                  <a:pt x="335831" y="0"/>
                </a:lnTo>
                <a:lnTo>
                  <a:pt x="479804" y="0"/>
                </a:lnTo>
                <a:lnTo>
                  <a:pt x="608897" y="0"/>
                </a:lnTo>
                <a:lnTo>
                  <a:pt x="723922" y="0"/>
                </a:lnTo>
                <a:lnTo>
                  <a:pt x="825690" y="0"/>
                </a:lnTo>
                <a:lnTo>
                  <a:pt x="915013" y="0"/>
                </a:lnTo>
                <a:lnTo>
                  <a:pt x="992703" y="0"/>
                </a:lnTo>
                <a:lnTo>
                  <a:pt x="1078722" y="0"/>
                </a:lnTo>
                <a:lnTo>
                  <a:pt x="1079597" y="0"/>
                </a:lnTo>
                <a:lnTo>
                  <a:pt x="1149176" y="0"/>
                </a:lnTo>
                <a:lnTo>
                  <a:pt x="1203365" y="0"/>
                </a:lnTo>
                <a:lnTo>
                  <a:pt x="1244086" y="0"/>
                </a:lnTo>
                <a:lnTo>
                  <a:pt x="1273264" y="0"/>
                </a:lnTo>
                <a:lnTo>
                  <a:pt x="1292823" y="0"/>
                </a:lnTo>
                <a:lnTo>
                  <a:pt x="1304687" y="0"/>
                </a:lnTo>
                <a:lnTo>
                  <a:pt x="1310779" y="0"/>
                </a:lnTo>
                <a:lnTo>
                  <a:pt x="1313344" y="0"/>
                </a:lnTo>
                <a:lnTo>
                  <a:pt x="2032406" y="0"/>
                </a:lnTo>
                <a:lnTo>
                  <a:pt x="2032406" y="167873"/>
                </a:lnTo>
                <a:lnTo>
                  <a:pt x="2032406" y="314791"/>
                </a:lnTo>
                <a:lnTo>
                  <a:pt x="2032406" y="442150"/>
                </a:lnTo>
                <a:lnTo>
                  <a:pt x="2032406" y="551349"/>
                </a:lnTo>
                <a:lnTo>
                  <a:pt x="2032406" y="643784"/>
                </a:lnTo>
                <a:lnTo>
                  <a:pt x="2032406" y="720851"/>
                </a:lnTo>
                <a:lnTo>
                  <a:pt x="2032406" y="783949"/>
                </a:lnTo>
                <a:lnTo>
                  <a:pt x="2032406" y="834474"/>
                </a:lnTo>
                <a:lnTo>
                  <a:pt x="2032406" y="873823"/>
                </a:lnTo>
                <a:lnTo>
                  <a:pt x="2032406" y="903392"/>
                </a:lnTo>
                <a:lnTo>
                  <a:pt x="2032406" y="924580"/>
                </a:lnTo>
                <a:lnTo>
                  <a:pt x="2032406" y="938783"/>
                </a:lnTo>
                <a:lnTo>
                  <a:pt x="2032406" y="951822"/>
                </a:lnTo>
                <a:lnTo>
                  <a:pt x="2032406" y="953684"/>
                </a:lnTo>
                <a:lnTo>
                  <a:pt x="2032405" y="953684"/>
                </a:lnTo>
                <a:lnTo>
                  <a:pt x="2032405" y="1153167"/>
                </a:lnTo>
                <a:cubicBezTo>
                  <a:pt x="2032405" y="2033462"/>
                  <a:pt x="2032405" y="2033462"/>
                  <a:pt x="2032405" y="2033462"/>
                </a:cubicBezTo>
                <a:cubicBezTo>
                  <a:pt x="930549" y="1989026"/>
                  <a:pt x="44412" y="1102429"/>
                  <a:pt x="0" y="0"/>
                </a:cubicBezTo>
                <a:close/>
              </a:path>
            </a:pathLst>
          </a:cu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buNone/>
              <a:defRPr sz="2400"/>
            </a:lvl1pPr>
          </a:lstStyle>
          <a:p>
            <a:r>
              <a:rPr lang="en-US" dirty="0"/>
              <a:t>Insert your image here</a:t>
            </a:r>
          </a:p>
        </p:txBody>
      </p:sp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51767ED8-61AC-4894-A3A5-FADD6AC2BA32}"/>
              </a:ext>
            </a:extLst>
          </p:cNvPr>
          <p:cNvSpPr>
            <a:spLocks noGrp="1"/>
          </p:cNvSpPr>
          <p:nvPr userDrawn="1">
            <p:ph type="pic" sz="quarter" idx="11" hasCustomPrompt="1"/>
          </p:nvPr>
        </p:nvSpPr>
        <p:spPr>
          <a:xfrm>
            <a:off x="6202312" y="3518447"/>
            <a:ext cx="2468880" cy="2468880"/>
          </a:xfrm>
          <a:custGeom>
            <a:avLst/>
            <a:gdLst>
              <a:gd name="connsiteX0" fmla="*/ 0 w 2032405"/>
              <a:gd name="connsiteY0" fmla="*/ 0 h 2033462"/>
              <a:gd name="connsiteX1" fmla="*/ 719061 w 2032405"/>
              <a:gd name="connsiteY1" fmla="*/ 0 h 2033462"/>
              <a:gd name="connsiteX2" fmla="*/ 999402 w 2032405"/>
              <a:gd name="connsiteY2" fmla="*/ 0 h 2033462"/>
              <a:gd name="connsiteX3" fmla="*/ 2032405 w 2032405"/>
              <a:gd name="connsiteY3" fmla="*/ 0 h 2033462"/>
              <a:gd name="connsiteX4" fmla="*/ 0 w 2032405"/>
              <a:gd name="connsiteY4" fmla="*/ 2033462 h 2033462"/>
              <a:gd name="connsiteX5" fmla="*/ 0 w 2032405"/>
              <a:gd name="connsiteY5" fmla="*/ 1040243 h 2033462"/>
              <a:gd name="connsiteX6" fmla="*/ 0 w 2032405"/>
              <a:gd name="connsiteY6" fmla="*/ 999402 h 2033462"/>
              <a:gd name="connsiteX7" fmla="*/ 0 w 2032405"/>
              <a:gd name="connsiteY7" fmla="*/ 953304 h 2033462"/>
              <a:gd name="connsiteX8" fmla="*/ 0 w 2032405"/>
              <a:gd name="connsiteY8" fmla="*/ 883689 h 2033462"/>
              <a:gd name="connsiteX9" fmla="*/ 0 w 2032405"/>
              <a:gd name="connsiteY9" fmla="*/ 829472 h 2033462"/>
              <a:gd name="connsiteX10" fmla="*/ 0 w 2032405"/>
              <a:gd name="connsiteY10" fmla="*/ 823482 h 2033462"/>
              <a:gd name="connsiteX11" fmla="*/ 0 w 2032405"/>
              <a:gd name="connsiteY11" fmla="*/ 788730 h 2033462"/>
              <a:gd name="connsiteX12" fmla="*/ 0 w 2032405"/>
              <a:gd name="connsiteY12" fmla="*/ 759536 h 2033462"/>
              <a:gd name="connsiteX13" fmla="*/ 0 w 2032405"/>
              <a:gd name="connsiteY13" fmla="*/ 739967 h 2033462"/>
              <a:gd name="connsiteX14" fmla="*/ 0 w 2032405"/>
              <a:gd name="connsiteY14" fmla="*/ 728097 h 2033462"/>
              <a:gd name="connsiteX15" fmla="*/ 0 w 2032405"/>
              <a:gd name="connsiteY15" fmla="*/ 722002 h 2033462"/>
              <a:gd name="connsiteX16" fmla="*/ 0 w 2032405"/>
              <a:gd name="connsiteY16" fmla="*/ 719435 h 2033462"/>
              <a:gd name="connsiteX17" fmla="*/ 0 w 2032405"/>
              <a:gd name="connsiteY17" fmla="*/ 669521 h 2033462"/>
              <a:gd name="connsiteX18" fmla="*/ 0 w 2032405"/>
              <a:gd name="connsiteY18" fmla="*/ 0 h 2033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032405" h="2033462">
                <a:moveTo>
                  <a:pt x="0" y="0"/>
                </a:moveTo>
                <a:lnTo>
                  <a:pt x="719061" y="0"/>
                </a:lnTo>
                <a:lnTo>
                  <a:pt x="999402" y="0"/>
                </a:lnTo>
                <a:lnTo>
                  <a:pt x="2032405" y="0"/>
                </a:lnTo>
                <a:cubicBezTo>
                  <a:pt x="1987993" y="1102429"/>
                  <a:pt x="1101856" y="1989026"/>
                  <a:pt x="0" y="2033462"/>
                </a:cubicBezTo>
                <a:cubicBezTo>
                  <a:pt x="0" y="1540702"/>
                  <a:pt x="0" y="1232727"/>
                  <a:pt x="0" y="1040243"/>
                </a:cubicBezTo>
                <a:lnTo>
                  <a:pt x="0" y="999402"/>
                </a:lnTo>
                <a:lnTo>
                  <a:pt x="0" y="953304"/>
                </a:lnTo>
                <a:lnTo>
                  <a:pt x="0" y="883689"/>
                </a:lnTo>
                <a:lnTo>
                  <a:pt x="0" y="829472"/>
                </a:lnTo>
                <a:lnTo>
                  <a:pt x="0" y="823482"/>
                </a:lnTo>
                <a:lnTo>
                  <a:pt x="0" y="788730"/>
                </a:lnTo>
                <a:lnTo>
                  <a:pt x="0" y="759536"/>
                </a:lnTo>
                <a:lnTo>
                  <a:pt x="0" y="739967"/>
                </a:lnTo>
                <a:lnTo>
                  <a:pt x="0" y="728097"/>
                </a:lnTo>
                <a:lnTo>
                  <a:pt x="0" y="722002"/>
                </a:lnTo>
                <a:lnTo>
                  <a:pt x="0" y="719435"/>
                </a:lnTo>
                <a:lnTo>
                  <a:pt x="0" y="669521"/>
                </a:ln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buNone/>
              <a:defRPr sz="2400"/>
            </a:lvl1pPr>
          </a:lstStyle>
          <a:p>
            <a:r>
              <a:rPr lang="en-US" dirty="0"/>
              <a:t>Insert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3402668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6" decel="10000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2" decel="10000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3" grpId="0" animBg="1"/>
      <p:bldP spid="31" grpId="0" animBg="1"/>
      <p:bldP spid="33" grpId="0" animBg="1"/>
    </p:bld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rvice Imag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icture Placeholder 8">
            <a:extLst>
              <a:ext uri="{FF2B5EF4-FFF2-40B4-BE49-F238E27FC236}">
                <a16:creationId xmlns:a16="http://schemas.microsoft.com/office/drawing/2014/main" id="{E6C9BC3D-62A3-473C-834C-E3D324AC561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815840" y="3838644"/>
            <a:ext cx="2560320" cy="2560320"/>
          </a:xfrm>
          <a:prstGeom prst="ellipse">
            <a:avLst/>
          </a:pr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  <a:ln w="63500">
            <a:noFill/>
          </a:ln>
        </p:spPr>
        <p:txBody>
          <a:bodyPr anchor="ctr"/>
          <a:lstStyle>
            <a:lvl1pPr algn="ctr">
              <a:buNone/>
              <a:defRPr sz="1800"/>
            </a:lvl1pPr>
          </a:lstStyle>
          <a:p>
            <a:r>
              <a:rPr lang="en-US" dirty="0"/>
              <a:t>Insert your image here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06F58703-A6BA-4846-ABE5-CC2BA80F7AA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71728"/>
            <a:ext cx="10515600" cy="886732"/>
          </a:xfrm>
          <a:prstGeom prst="rect">
            <a:avLst/>
          </a:prstGeom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Insert your main title here</a:t>
            </a:r>
            <a:endParaRPr lang="en-MY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5A09914D-6320-427A-B48D-684C5E00D8D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1051062"/>
            <a:ext cx="9144000" cy="4365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Insert your awesome subtitle here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49896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</p:bld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rvice Imag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EA2752BB-F2D1-4BD6-8EB2-988CC0EA64F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495800" y="1828800"/>
            <a:ext cx="3200400" cy="3200400"/>
          </a:xfrm>
          <a:prstGeom prst="ellipse">
            <a:avLst/>
          </a:pr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  <a:ln w="63500">
            <a:gradFill flip="none" rotWithShape="1">
              <a:gsLst>
                <a:gs pos="0">
                  <a:schemeClr val="accent1"/>
                </a:gs>
                <a:gs pos="100000">
                  <a:schemeClr val="accent6"/>
                </a:gs>
              </a:gsLst>
              <a:lin ang="0" scaled="1"/>
              <a:tileRect/>
            </a:gradFill>
          </a:ln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 dirty="0"/>
              <a:t>Insert your image here</a:t>
            </a:r>
          </a:p>
        </p:txBody>
      </p:sp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86CCFE5E-4465-478F-AD56-3075ADA085AB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2595753" y="659275"/>
            <a:ext cx="1371600" cy="1371600"/>
          </a:xfrm>
          <a:prstGeom prst="ellipse">
            <a:avLst/>
          </a:pr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  <a:ln w="63500">
            <a:solidFill>
              <a:schemeClr val="accent1"/>
            </a:solidFill>
          </a:ln>
        </p:spPr>
        <p:txBody>
          <a:bodyPr anchor="ctr"/>
          <a:lstStyle>
            <a:lvl1pPr algn="ctr">
              <a:buNone/>
              <a:defRPr sz="1400"/>
            </a:lvl1pPr>
          </a:lstStyle>
          <a:p>
            <a:r>
              <a:rPr lang="en-US" dirty="0"/>
              <a:t>Image</a:t>
            </a:r>
          </a:p>
        </p:txBody>
      </p:sp>
      <p:sp>
        <p:nvSpPr>
          <p:cNvPr id="26" name="Picture Placeholder 8">
            <a:extLst>
              <a:ext uri="{FF2B5EF4-FFF2-40B4-BE49-F238E27FC236}">
                <a16:creationId xmlns:a16="http://schemas.microsoft.com/office/drawing/2014/main" id="{9AF4D747-5049-455A-821A-26743DF45B90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643605" y="2743200"/>
            <a:ext cx="1371600" cy="1371600"/>
          </a:xfrm>
          <a:prstGeom prst="ellipse">
            <a:avLst/>
          </a:pr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  <a:ln w="63500">
            <a:solidFill>
              <a:schemeClr val="accent2"/>
            </a:solidFill>
          </a:ln>
        </p:spPr>
        <p:txBody>
          <a:bodyPr anchor="ctr"/>
          <a:lstStyle>
            <a:lvl1pPr algn="ctr">
              <a:buNone/>
              <a:defRPr sz="1400"/>
            </a:lvl1pPr>
          </a:lstStyle>
          <a:p>
            <a:r>
              <a:rPr lang="en-US" dirty="0"/>
              <a:t>Image</a:t>
            </a:r>
          </a:p>
        </p:txBody>
      </p:sp>
      <p:sp>
        <p:nvSpPr>
          <p:cNvPr id="27" name="Picture Placeholder 8">
            <a:extLst>
              <a:ext uri="{FF2B5EF4-FFF2-40B4-BE49-F238E27FC236}">
                <a16:creationId xmlns:a16="http://schemas.microsoft.com/office/drawing/2014/main" id="{F54EE46D-6F7C-48A1-9B53-A0F9B48B882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2595753" y="4819649"/>
            <a:ext cx="1371600" cy="1371600"/>
          </a:xfrm>
          <a:prstGeom prst="ellipse">
            <a:avLst/>
          </a:pr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  <a:ln w="63500">
            <a:solidFill>
              <a:schemeClr val="accent3"/>
            </a:solidFill>
          </a:ln>
        </p:spPr>
        <p:txBody>
          <a:bodyPr anchor="ctr"/>
          <a:lstStyle>
            <a:lvl1pPr algn="ctr">
              <a:buNone/>
              <a:defRPr sz="1400"/>
            </a:lvl1pPr>
          </a:lstStyle>
          <a:p>
            <a:r>
              <a:rPr lang="en-US" dirty="0"/>
              <a:t>Image</a:t>
            </a:r>
          </a:p>
        </p:txBody>
      </p:sp>
      <p:sp>
        <p:nvSpPr>
          <p:cNvPr id="28" name="Picture Placeholder 8">
            <a:extLst>
              <a:ext uri="{FF2B5EF4-FFF2-40B4-BE49-F238E27FC236}">
                <a16:creationId xmlns:a16="http://schemas.microsoft.com/office/drawing/2014/main" id="{7063917B-42F6-4602-8015-828D2A65B3E4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211403" y="659275"/>
            <a:ext cx="1371600" cy="1371600"/>
          </a:xfrm>
          <a:prstGeom prst="ellipse">
            <a:avLst/>
          </a:pr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  <a:ln w="63500">
            <a:solidFill>
              <a:schemeClr val="accent6"/>
            </a:solidFill>
          </a:ln>
        </p:spPr>
        <p:txBody>
          <a:bodyPr anchor="ctr"/>
          <a:lstStyle>
            <a:lvl1pPr algn="ctr">
              <a:buNone/>
              <a:defRPr sz="1400"/>
            </a:lvl1pPr>
          </a:lstStyle>
          <a:p>
            <a:r>
              <a:rPr lang="en-US" dirty="0"/>
              <a:t>Image</a:t>
            </a:r>
          </a:p>
        </p:txBody>
      </p:sp>
      <p:sp>
        <p:nvSpPr>
          <p:cNvPr id="29" name="Picture Placeholder 8">
            <a:extLst>
              <a:ext uri="{FF2B5EF4-FFF2-40B4-BE49-F238E27FC236}">
                <a16:creationId xmlns:a16="http://schemas.microsoft.com/office/drawing/2014/main" id="{D734A5F4-670F-499D-9275-514984F0622B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9176795" y="2743200"/>
            <a:ext cx="1371600" cy="1371600"/>
          </a:xfrm>
          <a:prstGeom prst="ellipse">
            <a:avLst/>
          </a:pr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  <a:ln w="63500">
            <a:solidFill>
              <a:schemeClr val="accent5"/>
            </a:solidFill>
          </a:ln>
        </p:spPr>
        <p:txBody>
          <a:bodyPr anchor="ctr"/>
          <a:lstStyle>
            <a:lvl1pPr algn="ctr">
              <a:buNone/>
              <a:defRPr sz="1400"/>
            </a:lvl1pPr>
          </a:lstStyle>
          <a:p>
            <a:r>
              <a:rPr lang="en-US" dirty="0"/>
              <a:t>Image</a:t>
            </a:r>
          </a:p>
        </p:txBody>
      </p:sp>
      <p:sp>
        <p:nvSpPr>
          <p:cNvPr id="30" name="Picture Placeholder 8">
            <a:extLst>
              <a:ext uri="{FF2B5EF4-FFF2-40B4-BE49-F238E27FC236}">
                <a16:creationId xmlns:a16="http://schemas.microsoft.com/office/drawing/2014/main" id="{F91236F8-7084-49E3-AC85-8EB80F97C988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8211403" y="4819649"/>
            <a:ext cx="1371600" cy="1371600"/>
          </a:xfrm>
          <a:prstGeom prst="ellipse">
            <a:avLst/>
          </a:pr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  <a:ln w="63500">
            <a:solidFill>
              <a:schemeClr val="accent4"/>
            </a:solidFill>
          </a:ln>
        </p:spPr>
        <p:txBody>
          <a:bodyPr anchor="ctr"/>
          <a:lstStyle>
            <a:lvl1pPr algn="ctr">
              <a:buNone/>
              <a:defRPr sz="1400"/>
            </a:lvl1pPr>
          </a:lstStyle>
          <a:p>
            <a:r>
              <a:rPr lang="en-US" dirty="0"/>
              <a:t>Image</a:t>
            </a:r>
          </a:p>
        </p:txBody>
      </p:sp>
    </p:spTree>
    <p:extLst>
      <p:ext uri="{BB962C8B-B14F-4D97-AF65-F5344CB8AC3E}">
        <p14:creationId xmlns:p14="http://schemas.microsoft.com/office/powerpoint/2010/main" val="2153884635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 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D48610BC-16D8-4FC8-8F41-D980AE3077C3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3047999" y="0"/>
            <a:ext cx="3044952" cy="6858000"/>
          </a:xfrm>
          <a:prstGeom prst="rect">
            <a:avLst/>
          </a:pr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MY" dirty="0"/>
              <a:t>Insert your image here</a:t>
            </a:r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2A9E646E-AB96-44BA-B223-4263DB52642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092951" y="0"/>
            <a:ext cx="3044952" cy="6858000"/>
          </a:xfrm>
          <a:prstGeom prst="rect">
            <a:avLst/>
          </a:pr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MY" dirty="0"/>
              <a:t>Insert your image here</a:t>
            </a:r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6C695DD6-1C52-4BBB-BD4A-875BD44DAB4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137903" y="0"/>
            <a:ext cx="3044952" cy="6858000"/>
          </a:xfrm>
          <a:prstGeom prst="rect">
            <a:avLst/>
          </a:pr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MY" dirty="0"/>
              <a:t>Insert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2676486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Left Image -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8">
            <a:extLst>
              <a:ext uri="{FF2B5EF4-FFF2-40B4-BE49-F238E27FC236}">
                <a16:creationId xmlns:a16="http://schemas.microsoft.com/office/drawing/2014/main" id="{6EE74A38-CDF9-4E52-98EB-1E8DF591B11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259908" y="917008"/>
            <a:ext cx="2128384" cy="2128384"/>
          </a:xfrm>
          <a:custGeom>
            <a:avLst/>
            <a:gdLst>
              <a:gd name="connsiteX0" fmla="*/ 1159555 w 2319110"/>
              <a:gd name="connsiteY0" fmla="*/ 0 h 2319110"/>
              <a:gd name="connsiteX1" fmla="*/ 2319110 w 2319110"/>
              <a:gd name="connsiteY1" fmla="*/ 1159555 h 2319110"/>
              <a:gd name="connsiteX2" fmla="*/ 1159555 w 2319110"/>
              <a:gd name="connsiteY2" fmla="*/ 2319110 h 2319110"/>
              <a:gd name="connsiteX3" fmla="*/ 0 w 2319110"/>
              <a:gd name="connsiteY3" fmla="*/ 1159555 h 2319110"/>
              <a:gd name="connsiteX4" fmla="*/ 1159555 w 2319110"/>
              <a:gd name="connsiteY4" fmla="*/ 0 h 2319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19110" h="2319110">
                <a:moveTo>
                  <a:pt x="1159555" y="0"/>
                </a:moveTo>
                <a:cubicBezTo>
                  <a:pt x="1799960" y="0"/>
                  <a:pt x="2319110" y="519150"/>
                  <a:pt x="2319110" y="1159555"/>
                </a:cubicBezTo>
                <a:cubicBezTo>
                  <a:pt x="2319110" y="1799960"/>
                  <a:pt x="1799960" y="2319110"/>
                  <a:pt x="1159555" y="2319110"/>
                </a:cubicBezTo>
                <a:cubicBezTo>
                  <a:pt x="519150" y="2319110"/>
                  <a:pt x="0" y="1799960"/>
                  <a:pt x="0" y="1159555"/>
                </a:cubicBezTo>
                <a:cubicBezTo>
                  <a:pt x="0" y="519150"/>
                  <a:pt x="519150" y="0"/>
                  <a:pt x="1159555" y="0"/>
                </a:cubicBezTo>
                <a:close/>
              </a:path>
            </a:pathLst>
          </a:cu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MY" dirty="0"/>
              <a:t>Insert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3948315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mage 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D48610BC-16D8-4FC8-8F41-D980AE3077C3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096" y="0"/>
            <a:ext cx="3044952" cy="6858000"/>
          </a:xfrm>
          <a:prstGeom prst="rect">
            <a:avLst/>
          </a:pr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MY" dirty="0"/>
              <a:t>Insert your image here</a:t>
            </a:r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2A9E646E-AB96-44BA-B223-4263DB52642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051048" y="0"/>
            <a:ext cx="3044952" cy="6858000"/>
          </a:xfrm>
          <a:prstGeom prst="rect">
            <a:avLst/>
          </a:pr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MY" dirty="0"/>
              <a:t>Insert your image here</a:t>
            </a:r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6C695DD6-1C52-4BBB-BD4A-875BD44DAB4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96000" y="0"/>
            <a:ext cx="3044952" cy="6858000"/>
          </a:xfrm>
          <a:prstGeom prst="rect">
            <a:avLst/>
          </a:pr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MY" dirty="0"/>
              <a:t>Insert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2344733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 Image 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AB720225-28A9-4E8C-971E-186E8AD47C2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85076" y="1711627"/>
            <a:ext cx="2468880" cy="3584448"/>
          </a:xfrm>
          <a:prstGeom prst="rect">
            <a:avLst/>
          </a:pr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MY" dirty="0"/>
              <a:t>Insert your image here</a:t>
            </a:r>
          </a:p>
        </p:txBody>
      </p:sp>
      <p:sp>
        <p:nvSpPr>
          <p:cNvPr id="14" name="Picture Placeholder 4">
            <a:extLst>
              <a:ext uri="{FF2B5EF4-FFF2-40B4-BE49-F238E27FC236}">
                <a16:creationId xmlns:a16="http://schemas.microsoft.com/office/drawing/2014/main" id="{5DF77074-9E02-4EDE-ADEC-20BB7226C1FE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3479224" y="1711627"/>
            <a:ext cx="2468880" cy="3584448"/>
          </a:xfrm>
          <a:prstGeom prst="rect">
            <a:avLst/>
          </a:pr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MY" dirty="0"/>
              <a:t>Insert your image here</a:t>
            </a:r>
          </a:p>
        </p:txBody>
      </p:sp>
      <p:sp>
        <p:nvSpPr>
          <p:cNvPr id="15" name="Picture Placeholder 4">
            <a:extLst>
              <a:ext uri="{FF2B5EF4-FFF2-40B4-BE49-F238E27FC236}">
                <a16:creationId xmlns:a16="http://schemas.microsoft.com/office/drawing/2014/main" id="{6CA2167E-9435-4A6A-BEAE-A1AC5A5D336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273372" y="1711627"/>
            <a:ext cx="2468880" cy="3584448"/>
          </a:xfrm>
          <a:prstGeom prst="rect">
            <a:avLst/>
          </a:pr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MY" dirty="0"/>
              <a:t>Insert your image here</a:t>
            </a:r>
          </a:p>
        </p:txBody>
      </p:sp>
      <p:sp>
        <p:nvSpPr>
          <p:cNvPr id="16" name="Picture Placeholder 4">
            <a:extLst>
              <a:ext uri="{FF2B5EF4-FFF2-40B4-BE49-F238E27FC236}">
                <a16:creationId xmlns:a16="http://schemas.microsoft.com/office/drawing/2014/main" id="{49A2505A-688A-4995-8380-650E617030C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067520" y="1711627"/>
            <a:ext cx="2468880" cy="3584448"/>
          </a:xfrm>
          <a:prstGeom prst="rect">
            <a:avLst/>
          </a:pr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MY" dirty="0"/>
              <a:t>Insert your image here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586B0A44-C28F-4A11-8B5D-8E3838A0900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71728"/>
            <a:ext cx="10515600" cy="886732"/>
          </a:xfrm>
          <a:prstGeom prst="rect">
            <a:avLst/>
          </a:prstGeom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Insert your main title here</a:t>
            </a:r>
            <a:endParaRPr lang="en-MY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45C18F5C-6002-4930-B5D3-8193C946F9C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1051062"/>
            <a:ext cx="9144000" cy="4365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Insert your awesome subtitle here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155190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3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4" grpId="0" animBg="1"/>
      <p:bldP spid="15" grpId="0" animBg="1"/>
      <p:bldP spid="16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indmap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8">
            <a:extLst>
              <a:ext uri="{FF2B5EF4-FFF2-40B4-BE49-F238E27FC236}">
                <a16:creationId xmlns:a16="http://schemas.microsoft.com/office/drawing/2014/main" id="{0676D70E-DE48-4DEB-92C2-6249ADB4674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364480" y="424742"/>
            <a:ext cx="1463040" cy="1463040"/>
          </a:xfrm>
          <a:prstGeom prst="ellipse">
            <a:avLst/>
          </a:pr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  <a:ln w="63500">
            <a:noFill/>
          </a:ln>
        </p:spPr>
        <p:txBody>
          <a:bodyPr anchor="ctr"/>
          <a:lstStyle>
            <a:lvl1pPr algn="ctr">
              <a:buNone/>
              <a:defRPr sz="1200"/>
            </a:lvl1pPr>
          </a:lstStyle>
          <a:p>
            <a:r>
              <a:rPr lang="en-US" dirty="0"/>
              <a:t>Insert your image here</a:t>
            </a:r>
          </a:p>
        </p:txBody>
      </p: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F706EF86-1F6B-49EF-AAC0-7CED34C400B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5364480" y="4970218"/>
            <a:ext cx="1463040" cy="1463040"/>
          </a:xfrm>
          <a:prstGeom prst="ellipse">
            <a:avLst/>
          </a:pr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  <a:ln w="63500">
            <a:noFill/>
          </a:ln>
        </p:spPr>
        <p:txBody>
          <a:bodyPr anchor="ctr"/>
          <a:lstStyle>
            <a:lvl1pPr algn="ctr">
              <a:buNone/>
              <a:defRPr sz="1200"/>
            </a:lvl1pPr>
          </a:lstStyle>
          <a:p>
            <a:r>
              <a:rPr lang="en-US" dirty="0"/>
              <a:t>Insert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405056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34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antt Chart -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AE9CAA70-475F-4852-9832-842B7F6A1A1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364984" y="2564785"/>
            <a:ext cx="457200" cy="457200"/>
          </a:xfrm>
          <a:prstGeom prst="roundRect">
            <a:avLst/>
          </a:pr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600"/>
            </a:lvl1pPr>
          </a:lstStyle>
          <a:p>
            <a:r>
              <a:rPr lang="en-US" dirty="0"/>
              <a:t>image</a:t>
            </a:r>
          </a:p>
        </p:txBody>
      </p:sp>
      <p:sp>
        <p:nvSpPr>
          <p:cNvPr id="18" name="Picture Placeholder 16">
            <a:extLst>
              <a:ext uri="{FF2B5EF4-FFF2-40B4-BE49-F238E27FC236}">
                <a16:creationId xmlns:a16="http://schemas.microsoft.com/office/drawing/2014/main" id="{5CFD7B86-D2C3-4737-8CDD-1C0EB569FCD7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64984" y="3182879"/>
            <a:ext cx="457200" cy="457200"/>
          </a:xfrm>
          <a:prstGeom prst="roundRect">
            <a:avLst/>
          </a:pr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600"/>
            </a:lvl1pPr>
          </a:lstStyle>
          <a:p>
            <a:r>
              <a:rPr lang="en-US" dirty="0"/>
              <a:t>image</a:t>
            </a:r>
          </a:p>
        </p:txBody>
      </p:sp>
      <p:sp>
        <p:nvSpPr>
          <p:cNvPr id="19" name="Picture Placeholder 16">
            <a:extLst>
              <a:ext uri="{FF2B5EF4-FFF2-40B4-BE49-F238E27FC236}">
                <a16:creationId xmlns:a16="http://schemas.microsoft.com/office/drawing/2014/main" id="{042AF60C-CF1E-40A9-8D3D-BCBF81728CE6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363707" y="3819583"/>
            <a:ext cx="457200" cy="457200"/>
          </a:xfrm>
          <a:prstGeom prst="roundRect">
            <a:avLst/>
          </a:pr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600"/>
            </a:lvl1pPr>
          </a:lstStyle>
          <a:p>
            <a:r>
              <a:rPr lang="en-US" dirty="0"/>
              <a:t>image</a:t>
            </a:r>
          </a:p>
        </p:txBody>
      </p:sp>
      <p:sp>
        <p:nvSpPr>
          <p:cNvPr id="20" name="Picture Placeholder 16">
            <a:extLst>
              <a:ext uri="{FF2B5EF4-FFF2-40B4-BE49-F238E27FC236}">
                <a16:creationId xmlns:a16="http://schemas.microsoft.com/office/drawing/2014/main" id="{5FB262FE-4934-444B-B452-00C7428688F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63707" y="4437677"/>
            <a:ext cx="457200" cy="457200"/>
          </a:xfrm>
          <a:prstGeom prst="roundRect">
            <a:avLst/>
          </a:pr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600"/>
            </a:lvl1pPr>
          </a:lstStyle>
          <a:p>
            <a:r>
              <a:rPr lang="en-US" dirty="0"/>
              <a:t>image</a:t>
            </a:r>
          </a:p>
        </p:txBody>
      </p:sp>
      <p:sp>
        <p:nvSpPr>
          <p:cNvPr id="21" name="Picture Placeholder 16">
            <a:extLst>
              <a:ext uri="{FF2B5EF4-FFF2-40B4-BE49-F238E27FC236}">
                <a16:creationId xmlns:a16="http://schemas.microsoft.com/office/drawing/2014/main" id="{834D1F36-D1A2-447C-A696-225A8C9F5A7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62430" y="5074381"/>
            <a:ext cx="457200" cy="457200"/>
          </a:xfrm>
          <a:prstGeom prst="roundRect">
            <a:avLst/>
          </a:pr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600"/>
            </a:lvl1pPr>
          </a:lstStyle>
          <a:p>
            <a:r>
              <a:rPr lang="en-US" dirty="0"/>
              <a:t>image</a:t>
            </a:r>
          </a:p>
        </p:txBody>
      </p:sp>
      <p:sp>
        <p:nvSpPr>
          <p:cNvPr id="22" name="Picture Placeholder 16">
            <a:extLst>
              <a:ext uri="{FF2B5EF4-FFF2-40B4-BE49-F238E27FC236}">
                <a16:creationId xmlns:a16="http://schemas.microsoft.com/office/drawing/2014/main" id="{F5BD4EF0-8E44-4D39-8700-E34507910126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62430" y="5692475"/>
            <a:ext cx="457200" cy="457200"/>
          </a:xfrm>
          <a:prstGeom prst="roundRect">
            <a:avLst/>
          </a:pr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buNone/>
              <a:defRPr sz="600"/>
            </a:lvl1pPr>
          </a:lstStyle>
          <a:p>
            <a:r>
              <a:rPr lang="en-US" dirty="0"/>
              <a:t>image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586B0A44-C28F-4A11-8B5D-8E3838A0900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71728"/>
            <a:ext cx="10515600" cy="886732"/>
          </a:xfrm>
          <a:prstGeom prst="rect">
            <a:avLst/>
          </a:prstGeom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Insert your main title here</a:t>
            </a:r>
            <a:endParaRPr lang="en-MY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45C18F5C-6002-4930-B5D3-8193C946F9C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1051062"/>
            <a:ext cx="9144000" cy="4365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Insert your awesome subtitle here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921839191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SlideShow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5">
            <a:extLst>
              <a:ext uri="{FF2B5EF4-FFF2-40B4-BE49-F238E27FC236}">
                <a16:creationId xmlns:a16="http://schemas.microsoft.com/office/drawing/2014/main" id="{8488E842-1C8B-4BF0-A4DA-43AB20E91B36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968420" y="1561171"/>
            <a:ext cx="6628658" cy="2810108"/>
          </a:xfrm>
          <a:prstGeom prst="rect">
            <a:avLst/>
          </a:pr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MY" dirty="0"/>
              <a:t>Image 1</a:t>
            </a:r>
          </a:p>
        </p:txBody>
      </p:sp>
    </p:spTree>
    <p:extLst>
      <p:ext uri="{BB962C8B-B14F-4D97-AF65-F5344CB8AC3E}">
        <p14:creationId xmlns:p14="http://schemas.microsoft.com/office/powerpoint/2010/main" val="4096568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SlideShow with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5">
            <a:extLst>
              <a:ext uri="{FF2B5EF4-FFF2-40B4-BE49-F238E27FC236}">
                <a16:creationId xmlns:a16="http://schemas.microsoft.com/office/drawing/2014/main" id="{3FBFB565-E4FB-4183-8BD5-1DDA64C85648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968420" y="1561171"/>
            <a:ext cx="6628658" cy="2810108"/>
          </a:xfrm>
          <a:prstGeom prst="rect">
            <a:avLst/>
          </a:pr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MY" dirty="0"/>
              <a:t>Image 2</a:t>
            </a:r>
          </a:p>
        </p:txBody>
      </p:sp>
    </p:spTree>
    <p:extLst>
      <p:ext uri="{BB962C8B-B14F-4D97-AF65-F5344CB8AC3E}">
        <p14:creationId xmlns:p14="http://schemas.microsoft.com/office/powerpoint/2010/main" val="19996551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SlideShow with Imag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5">
            <a:extLst>
              <a:ext uri="{FF2B5EF4-FFF2-40B4-BE49-F238E27FC236}">
                <a16:creationId xmlns:a16="http://schemas.microsoft.com/office/drawing/2014/main" id="{3512BF1A-CC10-47E9-BE8D-12E832DCF76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968420" y="1561171"/>
            <a:ext cx="6628658" cy="2810108"/>
          </a:xfrm>
          <a:prstGeom prst="rect">
            <a:avLst/>
          </a:pr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MY" dirty="0"/>
              <a:t>Image 3</a:t>
            </a:r>
          </a:p>
        </p:txBody>
      </p:sp>
    </p:spTree>
    <p:extLst>
      <p:ext uri="{BB962C8B-B14F-4D97-AF65-F5344CB8AC3E}">
        <p14:creationId xmlns:p14="http://schemas.microsoft.com/office/powerpoint/2010/main" val="13541979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sometric Presentation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DB41066C-5C2C-4794-8102-70BFABC2142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977303" y="2013994"/>
            <a:ext cx="1900800" cy="4136400"/>
          </a:xfrm>
          <a:prstGeom prst="rect">
            <a:avLst/>
          </a:pr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  <a:scene3d>
            <a:camera prst="isometricOffAxis1Top">
              <a:rot lat="19800000" lon="3000000" rev="18000000"/>
            </a:camera>
            <a:lightRig rig="threePt" dir="t"/>
          </a:scene3d>
          <a:sp3d/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</a:t>
            </a:r>
            <a:r>
              <a:rPr lang="en-MY" dirty="0" err="1"/>
              <a:t>nsert</a:t>
            </a:r>
            <a:r>
              <a:rPr lang="en-MY" dirty="0"/>
              <a:t> your image here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586B0A44-C28F-4A11-8B5D-8E3838A0900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71728"/>
            <a:ext cx="10515600" cy="886732"/>
          </a:xfrm>
          <a:prstGeom prst="rect">
            <a:avLst/>
          </a:prstGeom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Insert your main title here</a:t>
            </a:r>
            <a:endParaRPr lang="en-MY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45C18F5C-6002-4930-B5D3-8193C946F9C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1051062"/>
            <a:ext cx="9144000" cy="4365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Insert your awesome subtitle here</a:t>
            </a:r>
            <a:endParaRPr lang="en-MY" dirty="0"/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18D09264-4F26-4686-827F-066EC40A7190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10403400" y="0"/>
            <a:ext cx="1900800" cy="4136400"/>
          </a:xfrm>
          <a:prstGeom prst="rect">
            <a:avLst/>
          </a:pr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  <a:scene3d>
            <a:camera prst="isometricOffAxis1Top">
              <a:rot lat="19800000" lon="3000000" rev="18000000"/>
            </a:camera>
            <a:lightRig rig="threePt" dir="t"/>
          </a:scene3d>
          <a:sp3d/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</a:t>
            </a:r>
            <a:r>
              <a:rPr lang="en-MY" dirty="0" err="1"/>
              <a:t>nsert</a:t>
            </a:r>
            <a:r>
              <a:rPr lang="en-MY" dirty="0"/>
              <a:t> your image here</a:t>
            </a:r>
          </a:p>
        </p:txBody>
      </p:sp>
      <p:sp>
        <p:nvSpPr>
          <p:cNvPr id="10" name="Picture Placeholder 5">
            <a:extLst>
              <a:ext uri="{FF2B5EF4-FFF2-40B4-BE49-F238E27FC236}">
                <a16:creationId xmlns:a16="http://schemas.microsoft.com/office/drawing/2014/main" id="{CFD24C28-4614-45BA-923A-5AE2E2F2B1E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3551206" y="4080068"/>
            <a:ext cx="1900800" cy="4136400"/>
          </a:xfrm>
          <a:prstGeom prst="rect">
            <a:avLst/>
          </a:pr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  <a:scene3d>
            <a:camera prst="isometricOffAxis1Top">
              <a:rot lat="19800000" lon="3000000" rev="18000000"/>
            </a:camera>
            <a:lightRig rig="threePt" dir="t"/>
          </a:scene3d>
          <a:sp3d/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</a:t>
            </a:r>
            <a:r>
              <a:rPr lang="en-MY" dirty="0" err="1"/>
              <a:t>nsert</a:t>
            </a:r>
            <a:r>
              <a:rPr lang="en-MY" dirty="0"/>
              <a:t> your image here</a:t>
            </a:r>
          </a:p>
        </p:txBody>
      </p:sp>
      <p:sp>
        <p:nvSpPr>
          <p:cNvPr id="11" name="Picture Placeholder 5">
            <a:extLst>
              <a:ext uri="{FF2B5EF4-FFF2-40B4-BE49-F238E27FC236}">
                <a16:creationId xmlns:a16="http://schemas.microsoft.com/office/drawing/2014/main" id="{CB8503F0-F783-4DD2-B0EE-81FA5C4EBEC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642023" y="3978016"/>
            <a:ext cx="1900800" cy="4136400"/>
          </a:xfrm>
          <a:prstGeom prst="rect">
            <a:avLst/>
          </a:pr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  <a:scene3d>
            <a:camera prst="isometricOffAxis1Top">
              <a:rot lat="19800000" lon="3000000" rev="18000000"/>
            </a:camera>
            <a:lightRig rig="threePt" dir="t"/>
          </a:scene3d>
          <a:sp3d/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</a:t>
            </a:r>
            <a:r>
              <a:rPr lang="en-MY" dirty="0" err="1"/>
              <a:t>nsert</a:t>
            </a:r>
            <a:r>
              <a:rPr lang="en-MY" dirty="0"/>
              <a:t> your image here</a:t>
            </a:r>
          </a:p>
        </p:txBody>
      </p:sp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3115F06F-57F6-4977-BA09-959FC090669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0068120" y="1964022"/>
            <a:ext cx="1900800" cy="4136400"/>
          </a:xfrm>
          <a:prstGeom prst="rect">
            <a:avLst/>
          </a:pr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  <a:scene3d>
            <a:camera prst="isometricOffAxis1Top">
              <a:rot lat="19800000" lon="3000000" rev="18000000"/>
            </a:camera>
            <a:lightRig rig="threePt" dir="t"/>
          </a:scene3d>
          <a:sp3d/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</a:t>
            </a:r>
            <a:r>
              <a:rPr lang="en-MY" dirty="0" err="1"/>
              <a:t>nsert</a:t>
            </a:r>
            <a:r>
              <a:rPr lang="en-MY" dirty="0"/>
              <a:t> your image here</a:t>
            </a:r>
          </a:p>
        </p:txBody>
      </p:sp>
      <p:sp>
        <p:nvSpPr>
          <p:cNvPr id="15" name="Picture Placeholder 5">
            <a:extLst>
              <a:ext uri="{FF2B5EF4-FFF2-40B4-BE49-F238E27FC236}">
                <a16:creationId xmlns:a16="http://schemas.microsoft.com/office/drawing/2014/main" id="{313E2ACE-3423-4F7E-B1E8-6DB25A790B9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9732840" y="3928044"/>
            <a:ext cx="1900800" cy="4136400"/>
          </a:xfrm>
          <a:prstGeom prst="rect">
            <a:avLst/>
          </a:pr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  <a:scene3d>
            <a:camera prst="isometricOffAxis1Top">
              <a:rot lat="19800000" lon="3000000" rev="18000000"/>
            </a:camera>
            <a:lightRig rig="threePt" dir="t"/>
          </a:scene3d>
          <a:sp3d/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</a:t>
            </a:r>
            <a:r>
              <a:rPr lang="en-MY" dirty="0" err="1"/>
              <a:t>nsert</a:t>
            </a:r>
            <a:r>
              <a:rPr lang="en-MY" dirty="0"/>
              <a:t>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3526693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  <p:bldP spid="11" grpId="0" animBg="1"/>
      <p:bldP spid="12" grpId="0" animBg="1"/>
      <p:bldP spid="15" grpId="0" animBg="1"/>
    </p:bld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sometric Presentation Mockup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5">
            <a:extLst>
              <a:ext uri="{FF2B5EF4-FFF2-40B4-BE49-F238E27FC236}">
                <a16:creationId xmlns:a16="http://schemas.microsoft.com/office/drawing/2014/main" id="{3DA492BA-835A-4C30-B369-15F9B72A6C3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3089508" y="866182"/>
            <a:ext cx="2355383" cy="5125635"/>
          </a:xfrm>
          <a:prstGeom prst="rect">
            <a:avLst/>
          </a:pr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  <a:effectLst>
            <a:outerShdw blurRad="317500" dist="254000" dir="9000000" sx="102000" sy="102000" algn="ctr" rotWithShape="0">
              <a:prstClr val="black">
                <a:alpha val="10000"/>
              </a:prstClr>
            </a:outerShdw>
          </a:effectLst>
          <a:scene3d>
            <a:camera prst="isometricTopUp"/>
            <a:lightRig rig="threePt" dir="t"/>
          </a:scene3d>
          <a:sp3d extrusionH="127000"/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</a:t>
            </a:r>
            <a:r>
              <a:rPr lang="en-MY" dirty="0" err="1"/>
              <a:t>nsert</a:t>
            </a:r>
            <a:r>
              <a:rPr lang="en-MY" dirty="0"/>
              <a:t> your image here</a:t>
            </a:r>
          </a:p>
        </p:txBody>
      </p:sp>
      <p:sp>
        <p:nvSpPr>
          <p:cNvPr id="16" name="Picture Placeholder 5">
            <a:extLst>
              <a:ext uri="{FF2B5EF4-FFF2-40B4-BE49-F238E27FC236}">
                <a16:creationId xmlns:a16="http://schemas.microsoft.com/office/drawing/2014/main" id="{7D6A998C-36B0-4D52-AC97-9EF0D0790EFC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-949092" y="-1572218"/>
            <a:ext cx="2355383" cy="5125635"/>
          </a:xfrm>
          <a:prstGeom prst="rect">
            <a:avLst/>
          </a:pr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  <a:effectLst>
            <a:outerShdw blurRad="317500" dist="254000" dir="9000000" sx="102000" sy="102000" algn="ctr" rotWithShape="0">
              <a:prstClr val="black">
                <a:alpha val="10000"/>
              </a:prstClr>
            </a:outerShdw>
          </a:effectLst>
          <a:scene3d>
            <a:camera prst="isometricTopUp"/>
            <a:lightRig rig="threePt" dir="t"/>
          </a:scene3d>
          <a:sp3d extrusionH="127000"/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</a:t>
            </a:r>
            <a:r>
              <a:rPr lang="en-MY" dirty="0" err="1"/>
              <a:t>nsert</a:t>
            </a:r>
            <a:r>
              <a:rPr lang="en-MY" dirty="0"/>
              <a:t> your image here</a:t>
            </a:r>
          </a:p>
        </p:txBody>
      </p:sp>
      <p:sp>
        <p:nvSpPr>
          <p:cNvPr id="17" name="Picture Placeholder 5">
            <a:extLst>
              <a:ext uri="{FF2B5EF4-FFF2-40B4-BE49-F238E27FC236}">
                <a16:creationId xmlns:a16="http://schemas.microsoft.com/office/drawing/2014/main" id="{37FCC01B-F57C-4CED-8B66-774C8EF4B0F8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7128109" y="3289342"/>
            <a:ext cx="2355383" cy="5125635"/>
          </a:xfrm>
          <a:prstGeom prst="rect">
            <a:avLst/>
          </a:pr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  <a:effectLst>
            <a:outerShdw blurRad="317500" dist="254000" dir="9000000" sx="102000" sy="102000" algn="ctr" rotWithShape="0">
              <a:prstClr val="black">
                <a:alpha val="10000"/>
              </a:prstClr>
            </a:outerShdw>
          </a:effectLst>
          <a:scene3d>
            <a:camera prst="isometricTopUp"/>
            <a:lightRig rig="threePt" dir="t"/>
          </a:scene3d>
          <a:sp3d extrusionH="127000"/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</a:t>
            </a:r>
            <a:r>
              <a:rPr lang="en-MY" dirty="0" err="1"/>
              <a:t>nsert</a:t>
            </a:r>
            <a:r>
              <a:rPr lang="en-MY" dirty="0"/>
              <a:t> your image here</a:t>
            </a:r>
          </a:p>
        </p:txBody>
      </p:sp>
      <p:sp>
        <p:nvSpPr>
          <p:cNvPr id="18" name="Picture Placeholder 5">
            <a:extLst>
              <a:ext uri="{FF2B5EF4-FFF2-40B4-BE49-F238E27FC236}">
                <a16:creationId xmlns:a16="http://schemas.microsoft.com/office/drawing/2014/main" id="{EA759D98-4A63-4D2D-9141-32C82CA4ECE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128108" y="602107"/>
            <a:ext cx="2355383" cy="5125635"/>
          </a:xfrm>
          <a:prstGeom prst="rect">
            <a:avLst/>
          </a:pr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  <a:effectLst>
            <a:outerShdw blurRad="317500" dist="254000" dir="9000000" sx="102000" sy="102000" algn="ctr" rotWithShape="0">
              <a:prstClr val="black">
                <a:alpha val="10000"/>
              </a:prstClr>
            </a:outerShdw>
          </a:effectLst>
          <a:scene3d>
            <a:camera prst="isometricTopUp"/>
            <a:lightRig rig="threePt" dir="t"/>
          </a:scene3d>
          <a:sp3d extrusionH="127000"/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</a:t>
            </a:r>
            <a:r>
              <a:rPr lang="en-MY" dirty="0" err="1"/>
              <a:t>nsert</a:t>
            </a:r>
            <a:r>
              <a:rPr lang="en-MY" dirty="0"/>
              <a:t> your image here</a:t>
            </a:r>
          </a:p>
        </p:txBody>
      </p:sp>
      <p:sp>
        <p:nvSpPr>
          <p:cNvPr id="19" name="Picture Placeholder 5">
            <a:extLst>
              <a:ext uri="{FF2B5EF4-FFF2-40B4-BE49-F238E27FC236}">
                <a16:creationId xmlns:a16="http://schemas.microsoft.com/office/drawing/2014/main" id="{C97F9190-4E95-4893-A786-2D22CF5E6CC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089508" y="-1836293"/>
            <a:ext cx="2355383" cy="5125635"/>
          </a:xfrm>
          <a:prstGeom prst="rect">
            <a:avLst/>
          </a:pr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  <a:effectLst>
            <a:outerShdw blurRad="317500" dist="254000" dir="9000000" sx="102000" sy="102000" algn="ctr" rotWithShape="0">
              <a:prstClr val="black">
                <a:alpha val="10000"/>
              </a:prstClr>
            </a:outerShdw>
          </a:effectLst>
          <a:scene3d>
            <a:camera prst="isometricTopUp"/>
            <a:lightRig rig="threePt" dir="t"/>
          </a:scene3d>
          <a:sp3d extrusionH="127000"/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</a:t>
            </a:r>
            <a:r>
              <a:rPr lang="en-MY" dirty="0" err="1"/>
              <a:t>nsert</a:t>
            </a:r>
            <a:r>
              <a:rPr lang="en-MY" dirty="0"/>
              <a:t> your image here</a:t>
            </a:r>
          </a:p>
        </p:txBody>
      </p:sp>
      <p:sp>
        <p:nvSpPr>
          <p:cNvPr id="20" name="Picture Placeholder 5">
            <a:extLst>
              <a:ext uri="{FF2B5EF4-FFF2-40B4-BE49-F238E27FC236}">
                <a16:creationId xmlns:a16="http://schemas.microsoft.com/office/drawing/2014/main" id="{44CB2295-81B8-445D-9954-ED08D185FCC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1166709" y="3025267"/>
            <a:ext cx="2355383" cy="5125635"/>
          </a:xfrm>
          <a:prstGeom prst="rect">
            <a:avLst/>
          </a:pr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  <a:effectLst>
            <a:outerShdw blurRad="317500" dist="254000" dir="9000000" sx="102000" sy="102000" algn="ctr" rotWithShape="0">
              <a:prstClr val="black">
                <a:alpha val="10000"/>
              </a:prstClr>
            </a:outerShdw>
          </a:effectLst>
          <a:scene3d>
            <a:camera prst="isometricTopUp"/>
            <a:lightRig rig="threePt" dir="t"/>
          </a:scene3d>
          <a:sp3d extrusionH="127000"/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</a:t>
            </a:r>
            <a:r>
              <a:rPr lang="en-MY" dirty="0" err="1"/>
              <a:t>nsert</a:t>
            </a:r>
            <a:r>
              <a:rPr lang="en-MY" dirty="0"/>
              <a:t> your image here</a:t>
            </a:r>
          </a:p>
        </p:txBody>
      </p:sp>
      <p:sp>
        <p:nvSpPr>
          <p:cNvPr id="21" name="Picture Placeholder 5">
            <a:extLst>
              <a:ext uri="{FF2B5EF4-FFF2-40B4-BE49-F238E27FC236}">
                <a16:creationId xmlns:a16="http://schemas.microsoft.com/office/drawing/2014/main" id="{58E25EA4-95CE-4A60-B95B-2099E283076D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1166708" y="338032"/>
            <a:ext cx="2355383" cy="5125635"/>
          </a:xfrm>
          <a:prstGeom prst="rect">
            <a:avLst/>
          </a:pr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  <a:effectLst>
            <a:outerShdw blurRad="317500" dist="254000" dir="9000000" sx="102000" sy="102000" algn="ctr" rotWithShape="0">
              <a:prstClr val="black">
                <a:alpha val="10000"/>
              </a:prstClr>
            </a:outerShdw>
          </a:effectLst>
          <a:scene3d>
            <a:camera prst="isometricTopUp"/>
            <a:lightRig rig="threePt" dir="t"/>
          </a:scene3d>
          <a:sp3d extrusionH="127000"/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</a:t>
            </a:r>
            <a:r>
              <a:rPr lang="en-MY" dirty="0" err="1"/>
              <a:t>nsert</a:t>
            </a:r>
            <a:r>
              <a:rPr lang="en-MY" dirty="0"/>
              <a:t> your image here</a:t>
            </a:r>
          </a:p>
        </p:txBody>
      </p:sp>
      <p:sp>
        <p:nvSpPr>
          <p:cNvPr id="22" name="Picture Placeholder 5">
            <a:extLst>
              <a:ext uri="{FF2B5EF4-FFF2-40B4-BE49-F238E27FC236}">
                <a16:creationId xmlns:a16="http://schemas.microsoft.com/office/drawing/2014/main" id="{B41C8BBA-18FD-42A4-BE82-6EA96938A0EE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7128108" y="-2100368"/>
            <a:ext cx="2355383" cy="5125635"/>
          </a:xfrm>
          <a:prstGeom prst="rect">
            <a:avLst/>
          </a:pr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  <a:effectLst>
            <a:outerShdw blurRad="317500" dist="254000" dir="9000000" sx="102000" sy="102000" algn="ctr" rotWithShape="0">
              <a:prstClr val="black">
                <a:alpha val="10000"/>
              </a:prstClr>
            </a:outerShdw>
          </a:effectLst>
          <a:scene3d>
            <a:camera prst="isometricTopUp"/>
            <a:lightRig rig="threePt" dir="t"/>
          </a:scene3d>
          <a:sp3d extrusionH="127000"/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</a:t>
            </a:r>
            <a:r>
              <a:rPr lang="en-MY" dirty="0" err="1"/>
              <a:t>nsert</a:t>
            </a:r>
            <a:r>
              <a:rPr lang="en-MY" dirty="0"/>
              <a:t> your image here</a:t>
            </a:r>
          </a:p>
        </p:txBody>
      </p:sp>
      <p:sp>
        <p:nvSpPr>
          <p:cNvPr id="24" name="Picture Placeholder 5">
            <a:extLst>
              <a:ext uri="{FF2B5EF4-FFF2-40B4-BE49-F238E27FC236}">
                <a16:creationId xmlns:a16="http://schemas.microsoft.com/office/drawing/2014/main" id="{EC28FD6B-085B-4F6F-94F7-510BF6086EF9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1166708" y="-2349203"/>
            <a:ext cx="2355383" cy="5125635"/>
          </a:xfrm>
          <a:prstGeom prst="rect">
            <a:avLst/>
          </a:pr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  <a:effectLst>
            <a:outerShdw blurRad="317500" dist="254000" dir="9000000" sx="102000" sy="102000" algn="ctr" rotWithShape="0">
              <a:prstClr val="black">
                <a:alpha val="10000"/>
              </a:prstClr>
            </a:outerShdw>
          </a:effectLst>
          <a:scene3d>
            <a:camera prst="isometricTopUp"/>
            <a:lightRig rig="threePt" dir="t"/>
          </a:scene3d>
          <a:sp3d extrusionH="127000"/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</a:t>
            </a:r>
            <a:r>
              <a:rPr lang="en-MY" dirty="0" err="1"/>
              <a:t>nsert</a:t>
            </a:r>
            <a:r>
              <a:rPr lang="en-MY" dirty="0"/>
              <a:t>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1646596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decel="10000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decel="100000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decel="100000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4" grpId="0" animBg="1"/>
    </p:bldLst>
  </p:timing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sometric Presentation Mockup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86B0A44-C28F-4A11-8B5D-8E3838A0900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71728"/>
            <a:ext cx="10515600" cy="886732"/>
          </a:xfrm>
          <a:prstGeom prst="rect">
            <a:avLst/>
          </a:prstGeom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Insert your main title here</a:t>
            </a:r>
            <a:endParaRPr lang="en-MY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45C18F5C-6002-4930-B5D3-8193C946F9C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1051062"/>
            <a:ext cx="9144000" cy="4365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Insert your awesome subtitle here</a:t>
            </a:r>
            <a:endParaRPr lang="en-MY" dirty="0"/>
          </a:p>
        </p:txBody>
      </p:sp>
      <p:sp>
        <p:nvSpPr>
          <p:cNvPr id="13" name="Picture Placeholder 5">
            <a:extLst>
              <a:ext uri="{FF2B5EF4-FFF2-40B4-BE49-F238E27FC236}">
                <a16:creationId xmlns:a16="http://schemas.microsoft.com/office/drawing/2014/main" id="{AB18C9AA-5E16-4E82-AA22-93FC74D7BE5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870332" y="2290071"/>
            <a:ext cx="2858303" cy="5125635"/>
          </a:xfrm>
          <a:prstGeom prst="rect">
            <a:avLst/>
          </a:pr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  <a:effectLst>
            <a:outerShdw blurRad="317500" dist="254000" dir="9000000" sx="102000" sy="102000" algn="ctr" rotWithShape="0">
              <a:prstClr val="black">
                <a:alpha val="20000"/>
              </a:prstClr>
            </a:outerShdw>
          </a:effectLst>
          <a:scene3d>
            <a:camera prst="isometricTopUp"/>
            <a:lightRig rig="threePt" dir="t"/>
          </a:scene3d>
          <a:sp3d extrusionH="127000"/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</a:t>
            </a:r>
            <a:r>
              <a:rPr lang="en-MY" dirty="0" err="1"/>
              <a:t>nsert</a:t>
            </a:r>
            <a:r>
              <a:rPr lang="en-MY" dirty="0"/>
              <a:t> your image here</a:t>
            </a:r>
          </a:p>
        </p:txBody>
      </p:sp>
      <p:sp>
        <p:nvSpPr>
          <p:cNvPr id="14" name="Picture Placeholder 5">
            <a:extLst>
              <a:ext uri="{FF2B5EF4-FFF2-40B4-BE49-F238E27FC236}">
                <a16:creationId xmlns:a16="http://schemas.microsoft.com/office/drawing/2014/main" id="{0DDFB03F-5FF2-461F-95DB-579F3F20C3A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870332" y="1698602"/>
            <a:ext cx="2858303" cy="5125635"/>
          </a:xfrm>
          <a:prstGeom prst="rect">
            <a:avLst/>
          </a:pr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  <a:effectLst>
            <a:outerShdw blurRad="317500" dist="254000" dir="9000000" sx="102000" sy="102000" algn="ctr" rotWithShape="0">
              <a:prstClr val="black">
                <a:alpha val="20000"/>
              </a:prstClr>
            </a:outerShdw>
          </a:effectLst>
          <a:scene3d>
            <a:camera prst="isometricTopUp"/>
            <a:lightRig rig="threePt" dir="t"/>
          </a:scene3d>
          <a:sp3d extrusionH="127000"/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</a:t>
            </a:r>
            <a:r>
              <a:rPr lang="en-MY" dirty="0" err="1"/>
              <a:t>nsert</a:t>
            </a:r>
            <a:r>
              <a:rPr lang="en-MY" dirty="0"/>
              <a:t> your image here</a:t>
            </a:r>
          </a:p>
        </p:txBody>
      </p:sp>
      <p:sp>
        <p:nvSpPr>
          <p:cNvPr id="16" name="Picture Placeholder 5">
            <a:extLst>
              <a:ext uri="{FF2B5EF4-FFF2-40B4-BE49-F238E27FC236}">
                <a16:creationId xmlns:a16="http://schemas.microsoft.com/office/drawing/2014/main" id="{AAE0E113-F0E5-43E6-85E3-3F76CE56A7E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870332" y="1107132"/>
            <a:ext cx="2858303" cy="5125635"/>
          </a:xfrm>
          <a:prstGeom prst="rect">
            <a:avLst/>
          </a:pr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  <a:effectLst>
            <a:outerShdw blurRad="317500" dist="254000" dir="9000000" sx="102000" sy="102000" algn="ctr" rotWithShape="0">
              <a:prstClr val="black">
                <a:alpha val="20000"/>
              </a:prstClr>
            </a:outerShdw>
          </a:effectLst>
          <a:scene3d>
            <a:camera prst="isometricTopUp"/>
            <a:lightRig rig="threePt" dir="t"/>
          </a:scene3d>
          <a:sp3d extrusionH="127000"/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</a:t>
            </a:r>
            <a:r>
              <a:rPr lang="en-MY" dirty="0" err="1"/>
              <a:t>nsert</a:t>
            </a:r>
            <a:r>
              <a:rPr lang="en-MY" dirty="0"/>
              <a:t> your image here</a:t>
            </a:r>
          </a:p>
        </p:txBody>
      </p:sp>
      <p:sp>
        <p:nvSpPr>
          <p:cNvPr id="17" name="Picture Placeholder 5">
            <a:extLst>
              <a:ext uri="{FF2B5EF4-FFF2-40B4-BE49-F238E27FC236}">
                <a16:creationId xmlns:a16="http://schemas.microsoft.com/office/drawing/2014/main" id="{C5FE9AC4-EC69-4B6D-964B-CC4BE54D7AC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870332" y="515662"/>
            <a:ext cx="2858303" cy="5125635"/>
          </a:xfrm>
          <a:prstGeom prst="rect">
            <a:avLst/>
          </a:pr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  <a:effectLst>
            <a:outerShdw blurRad="317500" dist="254000" dir="9000000" sx="102000" sy="102000" algn="ctr" rotWithShape="0">
              <a:prstClr val="black">
                <a:alpha val="20000"/>
              </a:prstClr>
            </a:outerShdw>
          </a:effectLst>
          <a:scene3d>
            <a:camera prst="isometricTopUp"/>
            <a:lightRig rig="threePt" dir="t"/>
          </a:scene3d>
          <a:sp3d extrusionH="127000"/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</a:t>
            </a:r>
            <a:r>
              <a:rPr lang="en-MY" dirty="0" err="1"/>
              <a:t>nsert</a:t>
            </a:r>
            <a:r>
              <a:rPr lang="en-MY" dirty="0"/>
              <a:t>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3824141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7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6" grpId="0" animBg="1"/>
      <p:bldP spid="17" grpId="0" animBg="1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Image -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77FEE23-A1F6-4E29-A9EE-8DC9D944C1E4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1" y="0"/>
            <a:ext cx="4648199" cy="6858000"/>
          </a:xfrm>
          <a:prstGeom prst="rect">
            <a:avLst/>
          </a:pr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MY" dirty="0"/>
              <a:t>Insert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198994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hone Isometric Presentation Mockup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2">
            <a:extLst>
              <a:ext uri="{FF2B5EF4-FFF2-40B4-BE49-F238E27FC236}">
                <a16:creationId xmlns:a16="http://schemas.microsoft.com/office/drawing/2014/main" id="{2B705F24-7492-49E9-8F57-D9C0916A791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412304" y="1739812"/>
            <a:ext cx="2103841" cy="4689762"/>
          </a:xfrm>
          <a:custGeom>
            <a:avLst/>
            <a:gdLst>
              <a:gd name="connsiteX0" fmla="*/ 540818 w 3856038"/>
              <a:gd name="connsiteY0" fmla="*/ 33 h 8234879"/>
              <a:gd name="connsiteX1" fmla="*/ 790982 w 3856038"/>
              <a:gd name="connsiteY1" fmla="*/ 4667 h 8234879"/>
              <a:gd name="connsiteX2" fmla="*/ 845532 w 3856038"/>
              <a:gd name="connsiteY2" fmla="*/ 82184 h 8234879"/>
              <a:gd name="connsiteX3" fmla="*/ 937586 w 3856038"/>
              <a:gd name="connsiteY3" fmla="*/ 281030 h 8234879"/>
              <a:gd name="connsiteX4" fmla="*/ 1070554 w 3856038"/>
              <a:gd name="connsiteY4" fmla="*/ 328214 h 8234879"/>
              <a:gd name="connsiteX5" fmla="*/ 2754800 w 3856038"/>
              <a:gd name="connsiteY5" fmla="*/ 324844 h 8234879"/>
              <a:gd name="connsiteX6" fmla="*/ 3000278 w 3856038"/>
              <a:gd name="connsiteY6" fmla="*/ 115886 h 8234879"/>
              <a:gd name="connsiteX7" fmla="*/ 3133244 w 3856038"/>
              <a:gd name="connsiteY7" fmla="*/ 4667 h 8234879"/>
              <a:gd name="connsiteX8" fmla="*/ 3515098 w 3856038"/>
              <a:gd name="connsiteY8" fmla="*/ 14778 h 8234879"/>
              <a:gd name="connsiteX9" fmla="*/ 3842400 w 3856038"/>
              <a:gd name="connsiteY9" fmla="*/ 318103 h 8234879"/>
              <a:gd name="connsiteX10" fmla="*/ 3856038 w 3856038"/>
              <a:gd name="connsiteY10" fmla="*/ 486617 h 8234879"/>
              <a:gd name="connsiteX11" fmla="*/ 3856038 w 3856038"/>
              <a:gd name="connsiteY11" fmla="*/ 7749560 h 8234879"/>
              <a:gd name="connsiteX12" fmla="*/ 3821944 w 3856038"/>
              <a:gd name="connsiteY12" fmla="*/ 7995590 h 8234879"/>
              <a:gd name="connsiteX13" fmla="*/ 3634426 w 3856038"/>
              <a:gd name="connsiteY13" fmla="*/ 8194436 h 8234879"/>
              <a:gd name="connsiteX14" fmla="*/ 3378722 w 3856038"/>
              <a:gd name="connsiteY14" fmla="*/ 8234879 h 8234879"/>
              <a:gd name="connsiteX15" fmla="*/ 470498 w 3856038"/>
              <a:gd name="connsiteY15" fmla="*/ 8234879 h 8234879"/>
              <a:gd name="connsiteX16" fmla="*/ 279571 w 3856038"/>
              <a:gd name="connsiteY16" fmla="*/ 8214658 h 8234879"/>
              <a:gd name="connsiteX17" fmla="*/ 10228 w 3856038"/>
              <a:gd name="connsiteY17" fmla="*/ 7897852 h 8234879"/>
              <a:gd name="connsiteX18" fmla="*/ 0 w 3856038"/>
              <a:gd name="connsiteY18" fmla="*/ 7709116 h 8234879"/>
              <a:gd name="connsiteX19" fmla="*/ 0 w 3856038"/>
              <a:gd name="connsiteY19" fmla="*/ 4109662 h 8234879"/>
              <a:gd name="connsiteX20" fmla="*/ 0 w 3856038"/>
              <a:gd name="connsiteY20" fmla="*/ 513579 h 8234879"/>
              <a:gd name="connsiteX21" fmla="*/ 40913 w 3856038"/>
              <a:gd name="connsiteY21" fmla="*/ 220365 h 8234879"/>
              <a:gd name="connsiteX22" fmla="*/ 293209 w 3856038"/>
              <a:gd name="connsiteY22" fmla="*/ 18149 h 8234879"/>
              <a:gd name="connsiteX23" fmla="*/ 540818 w 3856038"/>
              <a:gd name="connsiteY23" fmla="*/ 33 h 823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856038" h="8234879">
                <a:moveTo>
                  <a:pt x="540818" y="33"/>
                </a:moveTo>
                <a:cubicBezTo>
                  <a:pt x="623922" y="455"/>
                  <a:pt x="707452" y="4667"/>
                  <a:pt x="790982" y="4667"/>
                </a:cubicBezTo>
                <a:cubicBezTo>
                  <a:pt x="842124" y="4667"/>
                  <a:pt x="842124" y="45111"/>
                  <a:pt x="845532" y="82184"/>
                </a:cubicBezTo>
                <a:cubicBezTo>
                  <a:pt x="855760" y="159700"/>
                  <a:pt x="862580" y="233846"/>
                  <a:pt x="937586" y="281030"/>
                </a:cubicBezTo>
                <a:cubicBezTo>
                  <a:pt x="978500" y="307992"/>
                  <a:pt x="1019412" y="328214"/>
                  <a:pt x="1070554" y="328214"/>
                </a:cubicBezTo>
                <a:cubicBezTo>
                  <a:pt x="1633106" y="324844"/>
                  <a:pt x="2192248" y="328214"/>
                  <a:pt x="2754800" y="324844"/>
                </a:cubicBezTo>
                <a:cubicBezTo>
                  <a:pt x="2908224" y="324844"/>
                  <a:pt x="2976412" y="264179"/>
                  <a:pt x="3000278" y="115886"/>
                </a:cubicBezTo>
                <a:cubicBezTo>
                  <a:pt x="3020734" y="4667"/>
                  <a:pt x="3020734" y="1297"/>
                  <a:pt x="3133244" y="4667"/>
                </a:cubicBezTo>
                <a:cubicBezTo>
                  <a:pt x="3259392" y="4667"/>
                  <a:pt x="3385540" y="-2073"/>
                  <a:pt x="3515098" y="14778"/>
                </a:cubicBezTo>
                <a:cubicBezTo>
                  <a:pt x="3702614" y="35000"/>
                  <a:pt x="3811716" y="132738"/>
                  <a:pt x="3842400" y="318103"/>
                </a:cubicBezTo>
                <a:cubicBezTo>
                  <a:pt x="3849220" y="372027"/>
                  <a:pt x="3856038" y="429322"/>
                  <a:pt x="3856038" y="486617"/>
                </a:cubicBezTo>
                <a:cubicBezTo>
                  <a:pt x="3856038" y="2906474"/>
                  <a:pt x="3856038" y="5326332"/>
                  <a:pt x="3856038" y="7749560"/>
                </a:cubicBezTo>
                <a:cubicBezTo>
                  <a:pt x="3856038" y="7833816"/>
                  <a:pt x="3845810" y="7914703"/>
                  <a:pt x="3821944" y="7995590"/>
                </a:cubicBezTo>
                <a:cubicBezTo>
                  <a:pt x="3794668" y="8093328"/>
                  <a:pt x="3729890" y="8157362"/>
                  <a:pt x="3634426" y="8194436"/>
                </a:cubicBezTo>
                <a:cubicBezTo>
                  <a:pt x="3552602" y="8224768"/>
                  <a:pt x="3467366" y="8234879"/>
                  <a:pt x="3378722" y="8234879"/>
                </a:cubicBezTo>
                <a:cubicBezTo>
                  <a:pt x="2410450" y="8234879"/>
                  <a:pt x="1438770" y="8234879"/>
                  <a:pt x="470498" y="8234879"/>
                </a:cubicBezTo>
                <a:cubicBezTo>
                  <a:pt x="405719" y="8234879"/>
                  <a:pt x="340941" y="8231508"/>
                  <a:pt x="279571" y="8214658"/>
                </a:cubicBezTo>
                <a:cubicBezTo>
                  <a:pt x="115920" y="8170844"/>
                  <a:pt x="30685" y="8062995"/>
                  <a:pt x="10228" y="7897852"/>
                </a:cubicBezTo>
                <a:cubicBezTo>
                  <a:pt x="3409" y="7833816"/>
                  <a:pt x="0" y="7773152"/>
                  <a:pt x="0" y="7709116"/>
                </a:cubicBezTo>
                <a:cubicBezTo>
                  <a:pt x="0" y="6509298"/>
                  <a:pt x="0" y="5309480"/>
                  <a:pt x="0" y="4109662"/>
                </a:cubicBezTo>
                <a:cubicBezTo>
                  <a:pt x="0" y="2909845"/>
                  <a:pt x="0" y="1713397"/>
                  <a:pt x="0" y="513579"/>
                </a:cubicBezTo>
                <a:cubicBezTo>
                  <a:pt x="0" y="412471"/>
                  <a:pt x="0" y="314733"/>
                  <a:pt x="40913" y="220365"/>
                </a:cubicBezTo>
                <a:cubicBezTo>
                  <a:pt x="88645" y="105775"/>
                  <a:pt x="173880" y="41741"/>
                  <a:pt x="293209" y="18149"/>
                </a:cubicBezTo>
                <a:cubicBezTo>
                  <a:pt x="375035" y="2982"/>
                  <a:pt x="457713" y="-388"/>
                  <a:pt x="540818" y="33"/>
                </a:cubicBezTo>
                <a:close/>
              </a:path>
            </a:pathLst>
          </a:cu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  <a:scene3d>
            <a:camera prst="orthographicFront">
              <a:rot lat="19632000" lon="19416000" rev="3360000"/>
            </a:camera>
            <a:lightRig rig="threePt" dir="t"/>
          </a:scene3d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 dirty="0"/>
              <a:t>Insert your image here</a:t>
            </a:r>
          </a:p>
        </p:txBody>
      </p:sp>
      <p:sp>
        <p:nvSpPr>
          <p:cNvPr id="19" name="Picture Placeholder 22">
            <a:extLst>
              <a:ext uri="{FF2B5EF4-FFF2-40B4-BE49-F238E27FC236}">
                <a16:creationId xmlns:a16="http://schemas.microsoft.com/office/drawing/2014/main" id="{561C124B-FD17-451F-8B21-36D8B1756CA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960316" y="376204"/>
            <a:ext cx="2103841" cy="4689762"/>
          </a:xfrm>
          <a:custGeom>
            <a:avLst/>
            <a:gdLst>
              <a:gd name="connsiteX0" fmla="*/ 540818 w 3856038"/>
              <a:gd name="connsiteY0" fmla="*/ 33 h 8234879"/>
              <a:gd name="connsiteX1" fmla="*/ 790982 w 3856038"/>
              <a:gd name="connsiteY1" fmla="*/ 4667 h 8234879"/>
              <a:gd name="connsiteX2" fmla="*/ 845532 w 3856038"/>
              <a:gd name="connsiteY2" fmla="*/ 82184 h 8234879"/>
              <a:gd name="connsiteX3" fmla="*/ 937586 w 3856038"/>
              <a:gd name="connsiteY3" fmla="*/ 281030 h 8234879"/>
              <a:gd name="connsiteX4" fmla="*/ 1070554 w 3856038"/>
              <a:gd name="connsiteY4" fmla="*/ 328214 h 8234879"/>
              <a:gd name="connsiteX5" fmla="*/ 2754800 w 3856038"/>
              <a:gd name="connsiteY5" fmla="*/ 324844 h 8234879"/>
              <a:gd name="connsiteX6" fmla="*/ 3000278 w 3856038"/>
              <a:gd name="connsiteY6" fmla="*/ 115886 h 8234879"/>
              <a:gd name="connsiteX7" fmla="*/ 3133244 w 3856038"/>
              <a:gd name="connsiteY7" fmla="*/ 4667 h 8234879"/>
              <a:gd name="connsiteX8" fmla="*/ 3515098 w 3856038"/>
              <a:gd name="connsiteY8" fmla="*/ 14778 h 8234879"/>
              <a:gd name="connsiteX9" fmla="*/ 3842400 w 3856038"/>
              <a:gd name="connsiteY9" fmla="*/ 318103 h 8234879"/>
              <a:gd name="connsiteX10" fmla="*/ 3856038 w 3856038"/>
              <a:gd name="connsiteY10" fmla="*/ 486617 h 8234879"/>
              <a:gd name="connsiteX11" fmla="*/ 3856038 w 3856038"/>
              <a:gd name="connsiteY11" fmla="*/ 7749560 h 8234879"/>
              <a:gd name="connsiteX12" fmla="*/ 3821944 w 3856038"/>
              <a:gd name="connsiteY12" fmla="*/ 7995590 h 8234879"/>
              <a:gd name="connsiteX13" fmla="*/ 3634426 w 3856038"/>
              <a:gd name="connsiteY13" fmla="*/ 8194436 h 8234879"/>
              <a:gd name="connsiteX14" fmla="*/ 3378722 w 3856038"/>
              <a:gd name="connsiteY14" fmla="*/ 8234879 h 8234879"/>
              <a:gd name="connsiteX15" fmla="*/ 470498 w 3856038"/>
              <a:gd name="connsiteY15" fmla="*/ 8234879 h 8234879"/>
              <a:gd name="connsiteX16" fmla="*/ 279571 w 3856038"/>
              <a:gd name="connsiteY16" fmla="*/ 8214658 h 8234879"/>
              <a:gd name="connsiteX17" fmla="*/ 10228 w 3856038"/>
              <a:gd name="connsiteY17" fmla="*/ 7897852 h 8234879"/>
              <a:gd name="connsiteX18" fmla="*/ 0 w 3856038"/>
              <a:gd name="connsiteY18" fmla="*/ 7709116 h 8234879"/>
              <a:gd name="connsiteX19" fmla="*/ 0 w 3856038"/>
              <a:gd name="connsiteY19" fmla="*/ 4109662 h 8234879"/>
              <a:gd name="connsiteX20" fmla="*/ 0 w 3856038"/>
              <a:gd name="connsiteY20" fmla="*/ 513579 h 8234879"/>
              <a:gd name="connsiteX21" fmla="*/ 40913 w 3856038"/>
              <a:gd name="connsiteY21" fmla="*/ 220365 h 8234879"/>
              <a:gd name="connsiteX22" fmla="*/ 293209 w 3856038"/>
              <a:gd name="connsiteY22" fmla="*/ 18149 h 8234879"/>
              <a:gd name="connsiteX23" fmla="*/ 540818 w 3856038"/>
              <a:gd name="connsiteY23" fmla="*/ 33 h 823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856038" h="8234879">
                <a:moveTo>
                  <a:pt x="540818" y="33"/>
                </a:moveTo>
                <a:cubicBezTo>
                  <a:pt x="623922" y="455"/>
                  <a:pt x="707452" y="4667"/>
                  <a:pt x="790982" y="4667"/>
                </a:cubicBezTo>
                <a:cubicBezTo>
                  <a:pt x="842124" y="4667"/>
                  <a:pt x="842124" y="45111"/>
                  <a:pt x="845532" y="82184"/>
                </a:cubicBezTo>
                <a:cubicBezTo>
                  <a:pt x="855760" y="159700"/>
                  <a:pt x="862580" y="233846"/>
                  <a:pt x="937586" y="281030"/>
                </a:cubicBezTo>
                <a:cubicBezTo>
                  <a:pt x="978500" y="307992"/>
                  <a:pt x="1019412" y="328214"/>
                  <a:pt x="1070554" y="328214"/>
                </a:cubicBezTo>
                <a:cubicBezTo>
                  <a:pt x="1633106" y="324844"/>
                  <a:pt x="2192248" y="328214"/>
                  <a:pt x="2754800" y="324844"/>
                </a:cubicBezTo>
                <a:cubicBezTo>
                  <a:pt x="2908224" y="324844"/>
                  <a:pt x="2976412" y="264179"/>
                  <a:pt x="3000278" y="115886"/>
                </a:cubicBezTo>
                <a:cubicBezTo>
                  <a:pt x="3020734" y="4667"/>
                  <a:pt x="3020734" y="1297"/>
                  <a:pt x="3133244" y="4667"/>
                </a:cubicBezTo>
                <a:cubicBezTo>
                  <a:pt x="3259392" y="4667"/>
                  <a:pt x="3385540" y="-2073"/>
                  <a:pt x="3515098" y="14778"/>
                </a:cubicBezTo>
                <a:cubicBezTo>
                  <a:pt x="3702614" y="35000"/>
                  <a:pt x="3811716" y="132738"/>
                  <a:pt x="3842400" y="318103"/>
                </a:cubicBezTo>
                <a:cubicBezTo>
                  <a:pt x="3849220" y="372027"/>
                  <a:pt x="3856038" y="429322"/>
                  <a:pt x="3856038" y="486617"/>
                </a:cubicBezTo>
                <a:cubicBezTo>
                  <a:pt x="3856038" y="2906474"/>
                  <a:pt x="3856038" y="5326332"/>
                  <a:pt x="3856038" y="7749560"/>
                </a:cubicBezTo>
                <a:cubicBezTo>
                  <a:pt x="3856038" y="7833816"/>
                  <a:pt x="3845810" y="7914703"/>
                  <a:pt x="3821944" y="7995590"/>
                </a:cubicBezTo>
                <a:cubicBezTo>
                  <a:pt x="3794668" y="8093328"/>
                  <a:pt x="3729890" y="8157362"/>
                  <a:pt x="3634426" y="8194436"/>
                </a:cubicBezTo>
                <a:cubicBezTo>
                  <a:pt x="3552602" y="8224768"/>
                  <a:pt x="3467366" y="8234879"/>
                  <a:pt x="3378722" y="8234879"/>
                </a:cubicBezTo>
                <a:cubicBezTo>
                  <a:pt x="2410450" y="8234879"/>
                  <a:pt x="1438770" y="8234879"/>
                  <a:pt x="470498" y="8234879"/>
                </a:cubicBezTo>
                <a:cubicBezTo>
                  <a:pt x="405719" y="8234879"/>
                  <a:pt x="340941" y="8231508"/>
                  <a:pt x="279571" y="8214658"/>
                </a:cubicBezTo>
                <a:cubicBezTo>
                  <a:pt x="115920" y="8170844"/>
                  <a:pt x="30685" y="8062995"/>
                  <a:pt x="10228" y="7897852"/>
                </a:cubicBezTo>
                <a:cubicBezTo>
                  <a:pt x="3409" y="7833816"/>
                  <a:pt x="0" y="7773152"/>
                  <a:pt x="0" y="7709116"/>
                </a:cubicBezTo>
                <a:cubicBezTo>
                  <a:pt x="0" y="6509298"/>
                  <a:pt x="0" y="5309480"/>
                  <a:pt x="0" y="4109662"/>
                </a:cubicBezTo>
                <a:cubicBezTo>
                  <a:pt x="0" y="2909845"/>
                  <a:pt x="0" y="1713397"/>
                  <a:pt x="0" y="513579"/>
                </a:cubicBezTo>
                <a:cubicBezTo>
                  <a:pt x="0" y="412471"/>
                  <a:pt x="0" y="314733"/>
                  <a:pt x="40913" y="220365"/>
                </a:cubicBezTo>
                <a:cubicBezTo>
                  <a:pt x="88645" y="105775"/>
                  <a:pt x="173880" y="41741"/>
                  <a:pt x="293209" y="18149"/>
                </a:cubicBezTo>
                <a:cubicBezTo>
                  <a:pt x="375035" y="2982"/>
                  <a:pt x="457713" y="-388"/>
                  <a:pt x="540818" y="33"/>
                </a:cubicBezTo>
                <a:close/>
              </a:path>
            </a:pathLst>
          </a:cu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  <a:scene3d>
            <a:camera prst="orthographicFront">
              <a:rot lat="19632000" lon="19416000" rev="3360000"/>
            </a:camera>
            <a:lightRig rig="threePt" dir="t"/>
          </a:scene3d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 dirty="0"/>
              <a:t>Insert your image here</a:t>
            </a:r>
          </a:p>
        </p:txBody>
      </p:sp>
      <p:sp>
        <p:nvSpPr>
          <p:cNvPr id="21" name="Picture Placeholder 22">
            <a:extLst>
              <a:ext uri="{FF2B5EF4-FFF2-40B4-BE49-F238E27FC236}">
                <a16:creationId xmlns:a16="http://schemas.microsoft.com/office/drawing/2014/main" id="{A8B205A5-8305-4108-890E-CC3289BC6DB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7562906" y="-1000742"/>
            <a:ext cx="2103841" cy="4689762"/>
          </a:xfrm>
          <a:custGeom>
            <a:avLst/>
            <a:gdLst>
              <a:gd name="connsiteX0" fmla="*/ 540818 w 3856038"/>
              <a:gd name="connsiteY0" fmla="*/ 33 h 8234879"/>
              <a:gd name="connsiteX1" fmla="*/ 790982 w 3856038"/>
              <a:gd name="connsiteY1" fmla="*/ 4667 h 8234879"/>
              <a:gd name="connsiteX2" fmla="*/ 845532 w 3856038"/>
              <a:gd name="connsiteY2" fmla="*/ 82184 h 8234879"/>
              <a:gd name="connsiteX3" fmla="*/ 937586 w 3856038"/>
              <a:gd name="connsiteY3" fmla="*/ 281030 h 8234879"/>
              <a:gd name="connsiteX4" fmla="*/ 1070554 w 3856038"/>
              <a:gd name="connsiteY4" fmla="*/ 328214 h 8234879"/>
              <a:gd name="connsiteX5" fmla="*/ 2754800 w 3856038"/>
              <a:gd name="connsiteY5" fmla="*/ 324844 h 8234879"/>
              <a:gd name="connsiteX6" fmla="*/ 3000278 w 3856038"/>
              <a:gd name="connsiteY6" fmla="*/ 115886 h 8234879"/>
              <a:gd name="connsiteX7" fmla="*/ 3133244 w 3856038"/>
              <a:gd name="connsiteY7" fmla="*/ 4667 h 8234879"/>
              <a:gd name="connsiteX8" fmla="*/ 3515098 w 3856038"/>
              <a:gd name="connsiteY8" fmla="*/ 14778 h 8234879"/>
              <a:gd name="connsiteX9" fmla="*/ 3842400 w 3856038"/>
              <a:gd name="connsiteY9" fmla="*/ 318103 h 8234879"/>
              <a:gd name="connsiteX10" fmla="*/ 3856038 w 3856038"/>
              <a:gd name="connsiteY10" fmla="*/ 486617 h 8234879"/>
              <a:gd name="connsiteX11" fmla="*/ 3856038 w 3856038"/>
              <a:gd name="connsiteY11" fmla="*/ 7749560 h 8234879"/>
              <a:gd name="connsiteX12" fmla="*/ 3821944 w 3856038"/>
              <a:gd name="connsiteY12" fmla="*/ 7995590 h 8234879"/>
              <a:gd name="connsiteX13" fmla="*/ 3634426 w 3856038"/>
              <a:gd name="connsiteY13" fmla="*/ 8194436 h 8234879"/>
              <a:gd name="connsiteX14" fmla="*/ 3378722 w 3856038"/>
              <a:gd name="connsiteY14" fmla="*/ 8234879 h 8234879"/>
              <a:gd name="connsiteX15" fmla="*/ 470498 w 3856038"/>
              <a:gd name="connsiteY15" fmla="*/ 8234879 h 8234879"/>
              <a:gd name="connsiteX16" fmla="*/ 279571 w 3856038"/>
              <a:gd name="connsiteY16" fmla="*/ 8214658 h 8234879"/>
              <a:gd name="connsiteX17" fmla="*/ 10228 w 3856038"/>
              <a:gd name="connsiteY17" fmla="*/ 7897852 h 8234879"/>
              <a:gd name="connsiteX18" fmla="*/ 0 w 3856038"/>
              <a:gd name="connsiteY18" fmla="*/ 7709116 h 8234879"/>
              <a:gd name="connsiteX19" fmla="*/ 0 w 3856038"/>
              <a:gd name="connsiteY19" fmla="*/ 4109662 h 8234879"/>
              <a:gd name="connsiteX20" fmla="*/ 0 w 3856038"/>
              <a:gd name="connsiteY20" fmla="*/ 513579 h 8234879"/>
              <a:gd name="connsiteX21" fmla="*/ 40913 w 3856038"/>
              <a:gd name="connsiteY21" fmla="*/ 220365 h 8234879"/>
              <a:gd name="connsiteX22" fmla="*/ 293209 w 3856038"/>
              <a:gd name="connsiteY22" fmla="*/ 18149 h 8234879"/>
              <a:gd name="connsiteX23" fmla="*/ 540818 w 3856038"/>
              <a:gd name="connsiteY23" fmla="*/ 33 h 823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856038" h="8234879">
                <a:moveTo>
                  <a:pt x="540818" y="33"/>
                </a:moveTo>
                <a:cubicBezTo>
                  <a:pt x="623922" y="455"/>
                  <a:pt x="707452" y="4667"/>
                  <a:pt x="790982" y="4667"/>
                </a:cubicBezTo>
                <a:cubicBezTo>
                  <a:pt x="842124" y="4667"/>
                  <a:pt x="842124" y="45111"/>
                  <a:pt x="845532" y="82184"/>
                </a:cubicBezTo>
                <a:cubicBezTo>
                  <a:pt x="855760" y="159700"/>
                  <a:pt x="862580" y="233846"/>
                  <a:pt x="937586" y="281030"/>
                </a:cubicBezTo>
                <a:cubicBezTo>
                  <a:pt x="978500" y="307992"/>
                  <a:pt x="1019412" y="328214"/>
                  <a:pt x="1070554" y="328214"/>
                </a:cubicBezTo>
                <a:cubicBezTo>
                  <a:pt x="1633106" y="324844"/>
                  <a:pt x="2192248" y="328214"/>
                  <a:pt x="2754800" y="324844"/>
                </a:cubicBezTo>
                <a:cubicBezTo>
                  <a:pt x="2908224" y="324844"/>
                  <a:pt x="2976412" y="264179"/>
                  <a:pt x="3000278" y="115886"/>
                </a:cubicBezTo>
                <a:cubicBezTo>
                  <a:pt x="3020734" y="4667"/>
                  <a:pt x="3020734" y="1297"/>
                  <a:pt x="3133244" y="4667"/>
                </a:cubicBezTo>
                <a:cubicBezTo>
                  <a:pt x="3259392" y="4667"/>
                  <a:pt x="3385540" y="-2073"/>
                  <a:pt x="3515098" y="14778"/>
                </a:cubicBezTo>
                <a:cubicBezTo>
                  <a:pt x="3702614" y="35000"/>
                  <a:pt x="3811716" y="132738"/>
                  <a:pt x="3842400" y="318103"/>
                </a:cubicBezTo>
                <a:cubicBezTo>
                  <a:pt x="3849220" y="372027"/>
                  <a:pt x="3856038" y="429322"/>
                  <a:pt x="3856038" y="486617"/>
                </a:cubicBezTo>
                <a:cubicBezTo>
                  <a:pt x="3856038" y="2906474"/>
                  <a:pt x="3856038" y="5326332"/>
                  <a:pt x="3856038" y="7749560"/>
                </a:cubicBezTo>
                <a:cubicBezTo>
                  <a:pt x="3856038" y="7833816"/>
                  <a:pt x="3845810" y="7914703"/>
                  <a:pt x="3821944" y="7995590"/>
                </a:cubicBezTo>
                <a:cubicBezTo>
                  <a:pt x="3794668" y="8093328"/>
                  <a:pt x="3729890" y="8157362"/>
                  <a:pt x="3634426" y="8194436"/>
                </a:cubicBezTo>
                <a:cubicBezTo>
                  <a:pt x="3552602" y="8224768"/>
                  <a:pt x="3467366" y="8234879"/>
                  <a:pt x="3378722" y="8234879"/>
                </a:cubicBezTo>
                <a:cubicBezTo>
                  <a:pt x="2410450" y="8234879"/>
                  <a:pt x="1438770" y="8234879"/>
                  <a:pt x="470498" y="8234879"/>
                </a:cubicBezTo>
                <a:cubicBezTo>
                  <a:pt x="405719" y="8234879"/>
                  <a:pt x="340941" y="8231508"/>
                  <a:pt x="279571" y="8214658"/>
                </a:cubicBezTo>
                <a:cubicBezTo>
                  <a:pt x="115920" y="8170844"/>
                  <a:pt x="30685" y="8062995"/>
                  <a:pt x="10228" y="7897852"/>
                </a:cubicBezTo>
                <a:cubicBezTo>
                  <a:pt x="3409" y="7833816"/>
                  <a:pt x="0" y="7773152"/>
                  <a:pt x="0" y="7709116"/>
                </a:cubicBezTo>
                <a:cubicBezTo>
                  <a:pt x="0" y="6509298"/>
                  <a:pt x="0" y="5309480"/>
                  <a:pt x="0" y="4109662"/>
                </a:cubicBezTo>
                <a:cubicBezTo>
                  <a:pt x="0" y="2909845"/>
                  <a:pt x="0" y="1713397"/>
                  <a:pt x="0" y="513579"/>
                </a:cubicBezTo>
                <a:cubicBezTo>
                  <a:pt x="0" y="412471"/>
                  <a:pt x="0" y="314733"/>
                  <a:pt x="40913" y="220365"/>
                </a:cubicBezTo>
                <a:cubicBezTo>
                  <a:pt x="88645" y="105775"/>
                  <a:pt x="173880" y="41741"/>
                  <a:pt x="293209" y="18149"/>
                </a:cubicBezTo>
                <a:cubicBezTo>
                  <a:pt x="375035" y="2982"/>
                  <a:pt x="457713" y="-388"/>
                  <a:pt x="540818" y="33"/>
                </a:cubicBezTo>
                <a:close/>
              </a:path>
            </a:pathLst>
          </a:cu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  <a:scene3d>
            <a:camera prst="isometricBottomDown">
              <a:rot lat="1967869" lon="19416000" rev="18240000"/>
            </a:camera>
            <a:lightRig rig="threePt" dir="t"/>
          </a:scene3d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 dirty="0"/>
              <a:t>Insert your image here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AF313397-A9C0-4FC5-968A-7B29F3419724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5719040" y="3027964"/>
            <a:ext cx="2103841" cy="4689762"/>
          </a:xfrm>
          <a:custGeom>
            <a:avLst/>
            <a:gdLst>
              <a:gd name="connsiteX0" fmla="*/ 540818 w 3856038"/>
              <a:gd name="connsiteY0" fmla="*/ 33 h 8234879"/>
              <a:gd name="connsiteX1" fmla="*/ 790982 w 3856038"/>
              <a:gd name="connsiteY1" fmla="*/ 4667 h 8234879"/>
              <a:gd name="connsiteX2" fmla="*/ 845532 w 3856038"/>
              <a:gd name="connsiteY2" fmla="*/ 82184 h 8234879"/>
              <a:gd name="connsiteX3" fmla="*/ 937586 w 3856038"/>
              <a:gd name="connsiteY3" fmla="*/ 281030 h 8234879"/>
              <a:gd name="connsiteX4" fmla="*/ 1070554 w 3856038"/>
              <a:gd name="connsiteY4" fmla="*/ 328214 h 8234879"/>
              <a:gd name="connsiteX5" fmla="*/ 2754800 w 3856038"/>
              <a:gd name="connsiteY5" fmla="*/ 324844 h 8234879"/>
              <a:gd name="connsiteX6" fmla="*/ 3000278 w 3856038"/>
              <a:gd name="connsiteY6" fmla="*/ 115886 h 8234879"/>
              <a:gd name="connsiteX7" fmla="*/ 3133244 w 3856038"/>
              <a:gd name="connsiteY7" fmla="*/ 4667 h 8234879"/>
              <a:gd name="connsiteX8" fmla="*/ 3515098 w 3856038"/>
              <a:gd name="connsiteY8" fmla="*/ 14778 h 8234879"/>
              <a:gd name="connsiteX9" fmla="*/ 3842400 w 3856038"/>
              <a:gd name="connsiteY9" fmla="*/ 318103 h 8234879"/>
              <a:gd name="connsiteX10" fmla="*/ 3856038 w 3856038"/>
              <a:gd name="connsiteY10" fmla="*/ 486617 h 8234879"/>
              <a:gd name="connsiteX11" fmla="*/ 3856038 w 3856038"/>
              <a:gd name="connsiteY11" fmla="*/ 7749560 h 8234879"/>
              <a:gd name="connsiteX12" fmla="*/ 3821944 w 3856038"/>
              <a:gd name="connsiteY12" fmla="*/ 7995590 h 8234879"/>
              <a:gd name="connsiteX13" fmla="*/ 3634426 w 3856038"/>
              <a:gd name="connsiteY13" fmla="*/ 8194436 h 8234879"/>
              <a:gd name="connsiteX14" fmla="*/ 3378722 w 3856038"/>
              <a:gd name="connsiteY14" fmla="*/ 8234879 h 8234879"/>
              <a:gd name="connsiteX15" fmla="*/ 470498 w 3856038"/>
              <a:gd name="connsiteY15" fmla="*/ 8234879 h 8234879"/>
              <a:gd name="connsiteX16" fmla="*/ 279571 w 3856038"/>
              <a:gd name="connsiteY16" fmla="*/ 8214658 h 8234879"/>
              <a:gd name="connsiteX17" fmla="*/ 10228 w 3856038"/>
              <a:gd name="connsiteY17" fmla="*/ 7897852 h 8234879"/>
              <a:gd name="connsiteX18" fmla="*/ 0 w 3856038"/>
              <a:gd name="connsiteY18" fmla="*/ 7709116 h 8234879"/>
              <a:gd name="connsiteX19" fmla="*/ 0 w 3856038"/>
              <a:gd name="connsiteY19" fmla="*/ 4109662 h 8234879"/>
              <a:gd name="connsiteX20" fmla="*/ 0 w 3856038"/>
              <a:gd name="connsiteY20" fmla="*/ 513579 h 8234879"/>
              <a:gd name="connsiteX21" fmla="*/ 40913 w 3856038"/>
              <a:gd name="connsiteY21" fmla="*/ 220365 h 8234879"/>
              <a:gd name="connsiteX22" fmla="*/ 293209 w 3856038"/>
              <a:gd name="connsiteY22" fmla="*/ 18149 h 8234879"/>
              <a:gd name="connsiteX23" fmla="*/ 540818 w 3856038"/>
              <a:gd name="connsiteY23" fmla="*/ 33 h 823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856038" h="8234879">
                <a:moveTo>
                  <a:pt x="540818" y="33"/>
                </a:moveTo>
                <a:cubicBezTo>
                  <a:pt x="623922" y="455"/>
                  <a:pt x="707452" y="4667"/>
                  <a:pt x="790982" y="4667"/>
                </a:cubicBezTo>
                <a:cubicBezTo>
                  <a:pt x="842124" y="4667"/>
                  <a:pt x="842124" y="45111"/>
                  <a:pt x="845532" y="82184"/>
                </a:cubicBezTo>
                <a:cubicBezTo>
                  <a:pt x="855760" y="159700"/>
                  <a:pt x="862580" y="233846"/>
                  <a:pt x="937586" y="281030"/>
                </a:cubicBezTo>
                <a:cubicBezTo>
                  <a:pt x="978500" y="307992"/>
                  <a:pt x="1019412" y="328214"/>
                  <a:pt x="1070554" y="328214"/>
                </a:cubicBezTo>
                <a:cubicBezTo>
                  <a:pt x="1633106" y="324844"/>
                  <a:pt x="2192248" y="328214"/>
                  <a:pt x="2754800" y="324844"/>
                </a:cubicBezTo>
                <a:cubicBezTo>
                  <a:pt x="2908224" y="324844"/>
                  <a:pt x="2976412" y="264179"/>
                  <a:pt x="3000278" y="115886"/>
                </a:cubicBezTo>
                <a:cubicBezTo>
                  <a:pt x="3020734" y="4667"/>
                  <a:pt x="3020734" y="1297"/>
                  <a:pt x="3133244" y="4667"/>
                </a:cubicBezTo>
                <a:cubicBezTo>
                  <a:pt x="3259392" y="4667"/>
                  <a:pt x="3385540" y="-2073"/>
                  <a:pt x="3515098" y="14778"/>
                </a:cubicBezTo>
                <a:cubicBezTo>
                  <a:pt x="3702614" y="35000"/>
                  <a:pt x="3811716" y="132738"/>
                  <a:pt x="3842400" y="318103"/>
                </a:cubicBezTo>
                <a:cubicBezTo>
                  <a:pt x="3849220" y="372027"/>
                  <a:pt x="3856038" y="429322"/>
                  <a:pt x="3856038" y="486617"/>
                </a:cubicBezTo>
                <a:cubicBezTo>
                  <a:pt x="3856038" y="2906474"/>
                  <a:pt x="3856038" y="5326332"/>
                  <a:pt x="3856038" y="7749560"/>
                </a:cubicBezTo>
                <a:cubicBezTo>
                  <a:pt x="3856038" y="7833816"/>
                  <a:pt x="3845810" y="7914703"/>
                  <a:pt x="3821944" y="7995590"/>
                </a:cubicBezTo>
                <a:cubicBezTo>
                  <a:pt x="3794668" y="8093328"/>
                  <a:pt x="3729890" y="8157362"/>
                  <a:pt x="3634426" y="8194436"/>
                </a:cubicBezTo>
                <a:cubicBezTo>
                  <a:pt x="3552602" y="8224768"/>
                  <a:pt x="3467366" y="8234879"/>
                  <a:pt x="3378722" y="8234879"/>
                </a:cubicBezTo>
                <a:cubicBezTo>
                  <a:pt x="2410450" y="8234879"/>
                  <a:pt x="1438770" y="8234879"/>
                  <a:pt x="470498" y="8234879"/>
                </a:cubicBezTo>
                <a:cubicBezTo>
                  <a:pt x="405719" y="8234879"/>
                  <a:pt x="340941" y="8231508"/>
                  <a:pt x="279571" y="8214658"/>
                </a:cubicBezTo>
                <a:cubicBezTo>
                  <a:pt x="115920" y="8170844"/>
                  <a:pt x="30685" y="8062995"/>
                  <a:pt x="10228" y="7897852"/>
                </a:cubicBezTo>
                <a:cubicBezTo>
                  <a:pt x="3409" y="7833816"/>
                  <a:pt x="0" y="7773152"/>
                  <a:pt x="0" y="7709116"/>
                </a:cubicBezTo>
                <a:cubicBezTo>
                  <a:pt x="0" y="6509298"/>
                  <a:pt x="0" y="5309480"/>
                  <a:pt x="0" y="4109662"/>
                </a:cubicBezTo>
                <a:cubicBezTo>
                  <a:pt x="0" y="2909845"/>
                  <a:pt x="0" y="1713397"/>
                  <a:pt x="0" y="513579"/>
                </a:cubicBezTo>
                <a:cubicBezTo>
                  <a:pt x="0" y="412471"/>
                  <a:pt x="0" y="314733"/>
                  <a:pt x="40913" y="220365"/>
                </a:cubicBezTo>
                <a:cubicBezTo>
                  <a:pt x="88645" y="105775"/>
                  <a:pt x="173880" y="41741"/>
                  <a:pt x="293209" y="18149"/>
                </a:cubicBezTo>
                <a:cubicBezTo>
                  <a:pt x="375035" y="2982"/>
                  <a:pt x="457713" y="-388"/>
                  <a:pt x="540818" y="33"/>
                </a:cubicBezTo>
                <a:close/>
              </a:path>
            </a:pathLst>
          </a:cu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  <a:scene3d>
            <a:camera prst="isometricBottomDown">
              <a:rot lat="1967869" lon="19416000" rev="18240000"/>
            </a:camera>
            <a:lightRig rig="threePt" dir="t"/>
          </a:scene3d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 dirty="0"/>
              <a:t>Insert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2506604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9" grpId="0" animBg="1"/>
      <p:bldP spid="21" grpId="0" animBg="1"/>
      <p:bldP spid="23" grpId="0" animBg="1"/>
    </p:bldLst>
  </p:timing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hone Isometric Presentation Mockup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2">
            <a:extLst>
              <a:ext uri="{FF2B5EF4-FFF2-40B4-BE49-F238E27FC236}">
                <a16:creationId xmlns:a16="http://schemas.microsoft.com/office/drawing/2014/main" id="{C4F71C5B-A596-43BA-BA96-7A19518C4BAD}"/>
              </a:ext>
            </a:extLst>
          </p:cNvPr>
          <p:cNvSpPr>
            <a:spLocks noGrp="1" noChangeAspect="1"/>
          </p:cNvSpPr>
          <p:nvPr>
            <p:ph type="pic" sz="quarter" idx="20" hasCustomPrompt="1"/>
          </p:nvPr>
        </p:nvSpPr>
        <p:spPr>
          <a:xfrm>
            <a:off x="4293532" y="843358"/>
            <a:ext cx="2109494" cy="4702362"/>
          </a:xfrm>
          <a:custGeom>
            <a:avLst/>
            <a:gdLst>
              <a:gd name="connsiteX0" fmla="*/ 540818 w 3856038"/>
              <a:gd name="connsiteY0" fmla="*/ 33 h 8234879"/>
              <a:gd name="connsiteX1" fmla="*/ 790982 w 3856038"/>
              <a:gd name="connsiteY1" fmla="*/ 4667 h 8234879"/>
              <a:gd name="connsiteX2" fmla="*/ 845532 w 3856038"/>
              <a:gd name="connsiteY2" fmla="*/ 82184 h 8234879"/>
              <a:gd name="connsiteX3" fmla="*/ 937586 w 3856038"/>
              <a:gd name="connsiteY3" fmla="*/ 281030 h 8234879"/>
              <a:gd name="connsiteX4" fmla="*/ 1070554 w 3856038"/>
              <a:gd name="connsiteY4" fmla="*/ 328214 h 8234879"/>
              <a:gd name="connsiteX5" fmla="*/ 2754800 w 3856038"/>
              <a:gd name="connsiteY5" fmla="*/ 324844 h 8234879"/>
              <a:gd name="connsiteX6" fmla="*/ 3000278 w 3856038"/>
              <a:gd name="connsiteY6" fmla="*/ 115886 h 8234879"/>
              <a:gd name="connsiteX7" fmla="*/ 3133244 w 3856038"/>
              <a:gd name="connsiteY7" fmla="*/ 4667 h 8234879"/>
              <a:gd name="connsiteX8" fmla="*/ 3515098 w 3856038"/>
              <a:gd name="connsiteY8" fmla="*/ 14778 h 8234879"/>
              <a:gd name="connsiteX9" fmla="*/ 3842400 w 3856038"/>
              <a:gd name="connsiteY9" fmla="*/ 318103 h 8234879"/>
              <a:gd name="connsiteX10" fmla="*/ 3856038 w 3856038"/>
              <a:gd name="connsiteY10" fmla="*/ 486617 h 8234879"/>
              <a:gd name="connsiteX11" fmla="*/ 3856038 w 3856038"/>
              <a:gd name="connsiteY11" fmla="*/ 7749560 h 8234879"/>
              <a:gd name="connsiteX12" fmla="*/ 3821944 w 3856038"/>
              <a:gd name="connsiteY12" fmla="*/ 7995590 h 8234879"/>
              <a:gd name="connsiteX13" fmla="*/ 3634426 w 3856038"/>
              <a:gd name="connsiteY13" fmla="*/ 8194436 h 8234879"/>
              <a:gd name="connsiteX14" fmla="*/ 3378722 w 3856038"/>
              <a:gd name="connsiteY14" fmla="*/ 8234879 h 8234879"/>
              <a:gd name="connsiteX15" fmla="*/ 470498 w 3856038"/>
              <a:gd name="connsiteY15" fmla="*/ 8234879 h 8234879"/>
              <a:gd name="connsiteX16" fmla="*/ 279571 w 3856038"/>
              <a:gd name="connsiteY16" fmla="*/ 8214658 h 8234879"/>
              <a:gd name="connsiteX17" fmla="*/ 10228 w 3856038"/>
              <a:gd name="connsiteY17" fmla="*/ 7897852 h 8234879"/>
              <a:gd name="connsiteX18" fmla="*/ 0 w 3856038"/>
              <a:gd name="connsiteY18" fmla="*/ 7709116 h 8234879"/>
              <a:gd name="connsiteX19" fmla="*/ 0 w 3856038"/>
              <a:gd name="connsiteY19" fmla="*/ 4109662 h 8234879"/>
              <a:gd name="connsiteX20" fmla="*/ 0 w 3856038"/>
              <a:gd name="connsiteY20" fmla="*/ 513579 h 8234879"/>
              <a:gd name="connsiteX21" fmla="*/ 40913 w 3856038"/>
              <a:gd name="connsiteY21" fmla="*/ 220365 h 8234879"/>
              <a:gd name="connsiteX22" fmla="*/ 293209 w 3856038"/>
              <a:gd name="connsiteY22" fmla="*/ 18149 h 8234879"/>
              <a:gd name="connsiteX23" fmla="*/ 540818 w 3856038"/>
              <a:gd name="connsiteY23" fmla="*/ 33 h 823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856038" h="8234879">
                <a:moveTo>
                  <a:pt x="540818" y="33"/>
                </a:moveTo>
                <a:cubicBezTo>
                  <a:pt x="623922" y="455"/>
                  <a:pt x="707452" y="4667"/>
                  <a:pt x="790982" y="4667"/>
                </a:cubicBezTo>
                <a:cubicBezTo>
                  <a:pt x="842124" y="4667"/>
                  <a:pt x="842124" y="45111"/>
                  <a:pt x="845532" y="82184"/>
                </a:cubicBezTo>
                <a:cubicBezTo>
                  <a:pt x="855760" y="159700"/>
                  <a:pt x="862580" y="233846"/>
                  <a:pt x="937586" y="281030"/>
                </a:cubicBezTo>
                <a:cubicBezTo>
                  <a:pt x="978500" y="307992"/>
                  <a:pt x="1019412" y="328214"/>
                  <a:pt x="1070554" y="328214"/>
                </a:cubicBezTo>
                <a:cubicBezTo>
                  <a:pt x="1633106" y="324844"/>
                  <a:pt x="2192248" y="328214"/>
                  <a:pt x="2754800" y="324844"/>
                </a:cubicBezTo>
                <a:cubicBezTo>
                  <a:pt x="2908224" y="324844"/>
                  <a:pt x="2976412" y="264179"/>
                  <a:pt x="3000278" y="115886"/>
                </a:cubicBezTo>
                <a:cubicBezTo>
                  <a:pt x="3020734" y="4667"/>
                  <a:pt x="3020734" y="1297"/>
                  <a:pt x="3133244" y="4667"/>
                </a:cubicBezTo>
                <a:cubicBezTo>
                  <a:pt x="3259392" y="4667"/>
                  <a:pt x="3385540" y="-2073"/>
                  <a:pt x="3515098" y="14778"/>
                </a:cubicBezTo>
                <a:cubicBezTo>
                  <a:pt x="3702614" y="35000"/>
                  <a:pt x="3811716" y="132738"/>
                  <a:pt x="3842400" y="318103"/>
                </a:cubicBezTo>
                <a:cubicBezTo>
                  <a:pt x="3849220" y="372027"/>
                  <a:pt x="3856038" y="429322"/>
                  <a:pt x="3856038" y="486617"/>
                </a:cubicBezTo>
                <a:cubicBezTo>
                  <a:pt x="3856038" y="2906474"/>
                  <a:pt x="3856038" y="5326332"/>
                  <a:pt x="3856038" y="7749560"/>
                </a:cubicBezTo>
                <a:cubicBezTo>
                  <a:pt x="3856038" y="7833816"/>
                  <a:pt x="3845810" y="7914703"/>
                  <a:pt x="3821944" y="7995590"/>
                </a:cubicBezTo>
                <a:cubicBezTo>
                  <a:pt x="3794668" y="8093328"/>
                  <a:pt x="3729890" y="8157362"/>
                  <a:pt x="3634426" y="8194436"/>
                </a:cubicBezTo>
                <a:cubicBezTo>
                  <a:pt x="3552602" y="8224768"/>
                  <a:pt x="3467366" y="8234879"/>
                  <a:pt x="3378722" y="8234879"/>
                </a:cubicBezTo>
                <a:cubicBezTo>
                  <a:pt x="2410450" y="8234879"/>
                  <a:pt x="1438770" y="8234879"/>
                  <a:pt x="470498" y="8234879"/>
                </a:cubicBezTo>
                <a:cubicBezTo>
                  <a:pt x="405719" y="8234879"/>
                  <a:pt x="340941" y="8231508"/>
                  <a:pt x="279571" y="8214658"/>
                </a:cubicBezTo>
                <a:cubicBezTo>
                  <a:pt x="115920" y="8170844"/>
                  <a:pt x="30685" y="8062995"/>
                  <a:pt x="10228" y="7897852"/>
                </a:cubicBezTo>
                <a:cubicBezTo>
                  <a:pt x="3409" y="7833816"/>
                  <a:pt x="0" y="7773152"/>
                  <a:pt x="0" y="7709116"/>
                </a:cubicBezTo>
                <a:cubicBezTo>
                  <a:pt x="0" y="6509298"/>
                  <a:pt x="0" y="5309480"/>
                  <a:pt x="0" y="4109662"/>
                </a:cubicBezTo>
                <a:cubicBezTo>
                  <a:pt x="0" y="2909845"/>
                  <a:pt x="0" y="1713397"/>
                  <a:pt x="0" y="513579"/>
                </a:cubicBezTo>
                <a:cubicBezTo>
                  <a:pt x="0" y="412471"/>
                  <a:pt x="0" y="314733"/>
                  <a:pt x="40913" y="220365"/>
                </a:cubicBezTo>
                <a:cubicBezTo>
                  <a:pt x="88645" y="105775"/>
                  <a:pt x="173880" y="41741"/>
                  <a:pt x="293209" y="18149"/>
                </a:cubicBezTo>
                <a:cubicBezTo>
                  <a:pt x="375035" y="2982"/>
                  <a:pt x="457713" y="-388"/>
                  <a:pt x="540818" y="33"/>
                </a:cubicBezTo>
                <a:close/>
              </a:path>
            </a:pathLst>
          </a:cu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  <a:scene3d>
            <a:camera prst="orthographicFront">
              <a:rot lat="19632000" lon="19416000" rev="3360000"/>
            </a:camera>
            <a:lightRig rig="threePt" dir="t"/>
          </a:scene3d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 dirty="0"/>
              <a:t>Insert your image here</a:t>
            </a:r>
          </a:p>
        </p:txBody>
      </p:sp>
      <p:sp>
        <p:nvSpPr>
          <p:cNvPr id="15" name="Picture Placeholder 22">
            <a:extLst>
              <a:ext uri="{FF2B5EF4-FFF2-40B4-BE49-F238E27FC236}">
                <a16:creationId xmlns:a16="http://schemas.microsoft.com/office/drawing/2014/main" id="{9D90788A-5F90-4E09-8BCD-A30AEF606198}"/>
              </a:ext>
            </a:extLst>
          </p:cNvPr>
          <p:cNvSpPr>
            <a:spLocks noGrp="1" noChangeAspect="1"/>
          </p:cNvSpPr>
          <p:nvPr>
            <p:ph type="pic" sz="quarter" idx="21" hasCustomPrompt="1"/>
          </p:nvPr>
        </p:nvSpPr>
        <p:spPr>
          <a:xfrm>
            <a:off x="8384886" y="3527942"/>
            <a:ext cx="2109494" cy="4702362"/>
          </a:xfrm>
          <a:custGeom>
            <a:avLst/>
            <a:gdLst>
              <a:gd name="connsiteX0" fmla="*/ 540818 w 3856038"/>
              <a:gd name="connsiteY0" fmla="*/ 33 h 8234879"/>
              <a:gd name="connsiteX1" fmla="*/ 790982 w 3856038"/>
              <a:gd name="connsiteY1" fmla="*/ 4667 h 8234879"/>
              <a:gd name="connsiteX2" fmla="*/ 845532 w 3856038"/>
              <a:gd name="connsiteY2" fmla="*/ 82184 h 8234879"/>
              <a:gd name="connsiteX3" fmla="*/ 937586 w 3856038"/>
              <a:gd name="connsiteY3" fmla="*/ 281030 h 8234879"/>
              <a:gd name="connsiteX4" fmla="*/ 1070554 w 3856038"/>
              <a:gd name="connsiteY4" fmla="*/ 328214 h 8234879"/>
              <a:gd name="connsiteX5" fmla="*/ 2754800 w 3856038"/>
              <a:gd name="connsiteY5" fmla="*/ 324844 h 8234879"/>
              <a:gd name="connsiteX6" fmla="*/ 3000278 w 3856038"/>
              <a:gd name="connsiteY6" fmla="*/ 115886 h 8234879"/>
              <a:gd name="connsiteX7" fmla="*/ 3133244 w 3856038"/>
              <a:gd name="connsiteY7" fmla="*/ 4667 h 8234879"/>
              <a:gd name="connsiteX8" fmla="*/ 3515098 w 3856038"/>
              <a:gd name="connsiteY8" fmla="*/ 14778 h 8234879"/>
              <a:gd name="connsiteX9" fmla="*/ 3842400 w 3856038"/>
              <a:gd name="connsiteY9" fmla="*/ 318103 h 8234879"/>
              <a:gd name="connsiteX10" fmla="*/ 3856038 w 3856038"/>
              <a:gd name="connsiteY10" fmla="*/ 486617 h 8234879"/>
              <a:gd name="connsiteX11" fmla="*/ 3856038 w 3856038"/>
              <a:gd name="connsiteY11" fmla="*/ 7749560 h 8234879"/>
              <a:gd name="connsiteX12" fmla="*/ 3821944 w 3856038"/>
              <a:gd name="connsiteY12" fmla="*/ 7995590 h 8234879"/>
              <a:gd name="connsiteX13" fmla="*/ 3634426 w 3856038"/>
              <a:gd name="connsiteY13" fmla="*/ 8194436 h 8234879"/>
              <a:gd name="connsiteX14" fmla="*/ 3378722 w 3856038"/>
              <a:gd name="connsiteY14" fmla="*/ 8234879 h 8234879"/>
              <a:gd name="connsiteX15" fmla="*/ 470498 w 3856038"/>
              <a:gd name="connsiteY15" fmla="*/ 8234879 h 8234879"/>
              <a:gd name="connsiteX16" fmla="*/ 279571 w 3856038"/>
              <a:gd name="connsiteY16" fmla="*/ 8214658 h 8234879"/>
              <a:gd name="connsiteX17" fmla="*/ 10228 w 3856038"/>
              <a:gd name="connsiteY17" fmla="*/ 7897852 h 8234879"/>
              <a:gd name="connsiteX18" fmla="*/ 0 w 3856038"/>
              <a:gd name="connsiteY18" fmla="*/ 7709116 h 8234879"/>
              <a:gd name="connsiteX19" fmla="*/ 0 w 3856038"/>
              <a:gd name="connsiteY19" fmla="*/ 4109662 h 8234879"/>
              <a:gd name="connsiteX20" fmla="*/ 0 w 3856038"/>
              <a:gd name="connsiteY20" fmla="*/ 513579 h 8234879"/>
              <a:gd name="connsiteX21" fmla="*/ 40913 w 3856038"/>
              <a:gd name="connsiteY21" fmla="*/ 220365 h 8234879"/>
              <a:gd name="connsiteX22" fmla="*/ 293209 w 3856038"/>
              <a:gd name="connsiteY22" fmla="*/ 18149 h 8234879"/>
              <a:gd name="connsiteX23" fmla="*/ 540818 w 3856038"/>
              <a:gd name="connsiteY23" fmla="*/ 33 h 823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856038" h="8234879">
                <a:moveTo>
                  <a:pt x="540818" y="33"/>
                </a:moveTo>
                <a:cubicBezTo>
                  <a:pt x="623922" y="455"/>
                  <a:pt x="707452" y="4667"/>
                  <a:pt x="790982" y="4667"/>
                </a:cubicBezTo>
                <a:cubicBezTo>
                  <a:pt x="842124" y="4667"/>
                  <a:pt x="842124" y="45111"/>
                  <a:pt x="845532" y="82184"/>
                </a:cubicBezTo>
                <a:cubicBezTo>
                  <a:pt x="855760" y="159700"/>
                  <a:pt x="862580" y="233846"/>
                  <a:pt x="937586" y="281030"/>
                </a:cubicBezTo>
                <a:cubicBezTo>
                  <a:pt x="978500" y="307992"/>
                  <a:pt x="1019412" y="328214"/>
                  <a:pt x="1070554" y="328214"/>
                </a:cubicBezTo>
                <a:cubicBezTo>
                  <a:pt x="1633106" y="324844"/>
                  <a:pt x="2192248" y="328214"/>
                  <a:pt x="2754800" y="324844"/>
                </a:cubicBezTo>
                <a:cubicBezTo>
                  <a:pt x="2908224" y="324844"/>
                  <a:pt x="2976412" y="264179"/>
                  <a:pt x="3000278" y="115886"/>
                </a:cubicBezTo>
                <a:cubicBezTo>
                  <a:pt x="3020734" y="4667"/>
                  <a:pt x="3020734" y="1297"/>
                  <a:pt x="3133244" y="4667"/>
                </a:cubicBezTo>
                <a:cubicBezTo>
                  <a:pt x="3259392" y="4667"/>
                  <a:pt x="3385540" y="-2073"/>
                  <a:pt x="3515098" y="14778"/>
                </a:cubicBezTo>
                <a:cubicBezTo>
                  <a:pt x="3702614" y="35000"/>
                  <a:pt x="3811716" y="132738"/>
                  <a:pt x="3842400" y="318103"/>
                </a:cubicBezTo>
                <a:cubicBezTo>
                  <a:pt x="3849220" y="372027"/>
                  <a:pt x="3856038" y="429322"/>
                  <a:pt x="3856038" y="486617"/>
                </a:cubicBezTo>
                <a:cubicBezTo>
                  <a:pt x="3856038" y="2906474"/>
                  <a:pt x="3856038" y="5326332"/>
                  <a:pt x="3856038" y="7749560"/>
                </a:cubicBezTo>
                <a:cubicBezTo>
                  <a:pt x="3856038" y="7833816"/>
                  <a:pt x="3845810" y="7914703"/>
                  <a:pt x="3821944" y="7995590"/>
                </a:cubicBezTo>
                <a:cubicBezTo>
                  <a:pt x="3794668" y="8093328"/>
                  <a:pt x="3729890" y="8157362"/>
                  <a:pt x="3634426" y="8194436"/>
                </a:cubicBezTo>
                <a:cubicBezTo>
                  <a:pt x="3552602" y="8224768"/>
                  <a:pt x="3467366" y="8234879"/>
                  <a:pt x="3378722" y="8234879"/>
                </a:cubicBezTo>
                <a:cubicBezTo>
                  <a:pt x="2410450" y="8234879"/>
                  <a:pt x="1438770" y="8234879"/>
                  <a:pt x="470498" y="8234879"/>
                </a:cubicBezTo>
                <a:cubicBezTo>
                  <a:pt x="405719" y="8234879"/>
                  <a:pt x="340941" y="8231508"/>
                  <a:pt x="279571" y="8214658"/>
                </a:cubicBezTo>
                <a:cubicBezTo>
                  <a:pt x="115920" y="8170844"/>
                  <a:pt x="30685" y="8062995"/>
                  <a:pt x="10228" y="7897852"/>
                </a:cubicBezTo>
                <a:cubicBezTo>
                  <a:pt x="3409" y="7833816"/>
                  <a:pt x="0" y="7773152"/>
                  <a:pt x="0" y="7709116"/>
                </a:cubicBezTo>
                <a:cubicBezTo>
                  <a:pt x="0" y="6509298"/>
                  <a:pt x="0" y="5309480"/>
                  <a:pt x="0" y="4109662"/>
                </a:cubicBezTo>
                <a:cubicBezTo>
                  <a:pt x="0" y="2909845"/>
                  <a:pt x="0" y="1713397"/>
                  <a:pt x="0" y="513579"/>
                </a:cubicBezTo>
                <a:cubicBezTo>
                  <a:pt x="0" y="412471"/>
                  <a:pt x="0" y="314733"/>
                  <a:pt x="40913" y="220365"/>
                </a:cubicBezTo>
                <a:cubicBezTo>
                  <a:pt x="88645" y="105775"/>
                  <a:pt x="173880" y="41741"/>
                  <a:pt x="293209" y="18149"/>
                </a:cubicBezTo>
                <a:cubicBezTo>
                  <a:pt x="375035" y="2982"/>
                  <a:pt x="457713" y="-388"/>
                  <a:pt x="540818" y="33"/>
                </a:cubicBezTo>
                <a:close/>
              </a:path>
            </a:pathLst>
          </a:cu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  <a:scene3d>
            <a:camera prst="orthographicFront">
              <a:rot lat="19632000" lon="19416000" rev="3360000"/>
            </a:camera>
            <a:lightRig rig="threePt" dir="t"/>
          </a:scene3d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 dirty="0"/>
              <a:t>Insert your image here</a:t>
            </a:r>
          </a:p>
        </p:txBody>
      </p:sp>
      <p:sp>
        <p:nvSpPr>
          <p:cNvPr id="16" name="Picture Placeholder 22">
            <a:extLst>
              <a:ext uri="{FF2B5EF4-FFF2-40B4-BE49-F238E27FC236}">
                <a16:creationId xmlns:a16="http://schemas.microsoft.com/office/drawing/2014/main" id="{F0A314DE-F0A8-428B-BCB3-6ED6A5EE2A96}"/>
              </a:ext>
            </a:extLst>
          </p:cNvPr>
          <p:cNvSpPr>
            <a:spLocks noGrp="1" noChangeAspect="1"/>
          </p:cNvSpPr>
          <p:nvPr>
            <p:ph type="pic" sz="quarter" idx="22" hasCustomPrompt="1"/>
          </p:nvPr>
        </p:nvSpPr>
        <p:spPr>
          <a:xfrm>
            <a:off x="-3889176" y="-4514792"/>
            <a:ext cx="2109494" cy="4702362"/>
          </a:xfrm>
          <a:custGeom>
            <a:avLst/>
            <a:gdLst>
              <a:gd name="connsiteX0" fmla="*/ 540818 w 3856038"/>
              <a:gd name="connsiteY0" fmla="*/ 33 h 8234879"/>
              <a:gd name="connsiteX1" fmla="*/ 790982 w 3856038"/>
              <a:gd name="connsiteY1" fmla="*/ 4667 h 8234879"/>
              <a:gd name="connsiteX2" fmla="*/ 845532 w 3856038"/>
              <a:gd name="connsiteY2" fmla="*/ 82184 h 8234879"/>
              <a:gd name="connsiteX3" fmla="*/ 937586 w 3856038"/>
              <a:gd name="connsiteY3" fmla="*/ 281030 h 8234879"/>
              <a:gd name="connsiteX4" fmla="*/ 1070554 w 3856038"/>
              <a:gd name="connsiteY4" fmla="*/ 328214 h 8234879"/>
              <a:gd name="connsiteX5" fmla="*/ 2754800 w 3856038"/>
              <a:gd name="connsiteY5" fmla="*/ 324844 h 8234879"/>
              <a:gd name="connsiteX6" fmla="*/ 3000278 w 3856038"/>
              <a:gd name="connsiteY6" fmla="*/ 115886 h 8234879"/>
              <a:gd name="connsiteX7" fmla="*/ 3133244 w 3856038"/>
              <a:gd name="connsiteY7" fmla="*/ 4667 h 8234879"/>
              <a:gd name="connsiteX8" fmla="*/ 3515098 w 3856038"/>
              <a:gd name="connsiteY8" fmla="*/ 14778 h 8234879"/>
              <a:gd name="connsiteX9" fmla="*/ 3842400 w 3856038"/>
              <a:gd name="connsiteY9" fmla="*/ 318103 h 8234879"/>
              <a:gd name="connsiteX10" fmla="*/ 3856038 w 3856038"/>
              <a:gd name="connsiteY10" fmla="*/ 486617 h 8234879"/>
              <a:gd name="connsiteX11" fmla="*/ 3856038 w 3856038"/>
              <a:gd name="connsiteY11" fmla="*/ 7749560 h 8234879"/>
              <a:gd name="connsiteX12" fmla="*/ 3821944 w 3856038"/>
              <a:gd name="connsiteY12" fmla="*/ 7995590 h 8234879"/>
              <a:gd name="connsiteX13" fmla="*/ 3634426 w 3856038"/>
              <a:gd name="connsiteY13" fmla="*/ 8194436 h 8234879"/>
              <a:gd name="connsiteX14" fmla="*/ 3378722 w 3856038"/>
              <a:gd name="connsiteY14" fmla="*/ 8234879 h 8234879"/>
              <a:gd name="connsiteX15" fmla="*/ 470498 w 3856038"/>
              <a:gd name="connsiteY15" fmla="*/ 8234879 h 8234879"/>
              <a:gd name="connsiteX16" fmla="*/ 279571 w 3856038"/>
              <a:gd name="connsiteY16" fmla="*/ 8214658 h 8234879"/>
              <a:gd name="connsiteX17" fmla="*/ 10228 w 3856038"/>
              <a:gd name="connsiteY17" fmla="*/ 7897852 h 8234879"/>
              <a:gd name="connsiteX18" fmla="*/ 0 w 3856038"/>
              <a:gd name="connsiteY18" fmla="*/ 7709116 h 8234879"/>
              <a:gd name="connsiteX19" fmla="*/ 0 w 3856038"/>
              <a:gd name="connsiteY19" fmla="*/ 4109662 h 8234879"/>
              <a:gd name="connsiteX20" fmla="*/ 0 w 3856038"/>
              <a:gd name="connsiteY20" fmla="*/ 513579 h 8234879"/>
              <a:gd name="connsiteX21" fmla="*/ 40913 w 3856038"/>
              <a:gd name="connsiteY21" fmla="*/ 220365 h 8234879"/>
              <a:gd name="connsiteX22" fmla="*/ 293209 w 3856038"/>
              <a:gd name="connsiteY22" fmla="*/ 18149 h 8234879"/>
              <a:gd name="connsiteX23" fmla="*/ 540818 w 3856038"/>
              <a:gd name="connsiteY23" fmla="*/ 33 h 823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856038" h="8234879">
                <a:moveTo>
                  <a:pt x="540818" y="33"/>
                </a:moveTo>
                <a:cubicBezTo>
                  <a:pt x="623922" y="455"/>
                  <a:pt x="707452" y="4667"/>
                  <a:pt x="790982" y="4667"/>
                </a:cubicBezTo>
                <a:cubicBezTo>
                  <a:pt x="842124" y="4667"/>
                  <a:pt x="842124" y="45111"/>
                  <a:pt x="845532" y="82184"/>
                </a:cubicBezTo>
                <a:cubicBezTo>
                  <a:pt x="855760" y="159700"/>
                  <a:pt x="862580" y="233846"/>
                  <a:pt x="937586" y="281030"/>
                </a:cubicBezTo>
                <a:cubicBezTo>
                  <a:pt x="978500" y="307992"/>
                  <a:pt x="1019412" y="328214"/>
                  <a:pt x="1070554" y="328214"/>
                </a:cubicBezTo>
                <a:cubicBezTo>
                  <a:pt x="1633106" y="324844"/>
                  <a:pt x="2192248" y="328214"/>
                  <a:pt x="2754800" y="324844"/>
                </a:cubicBezTo>
                <a:cubicBezTo>
                  <a:pt x="2908224" y="324844"/>
                  <a:pt x="2976412" y="264179"/>
                  <a:pt x="3000278" y="115886"/>
                </a:cubicBezTo>
                <a:cubicBezTo>
                  <a:pt x="3020734" y="4667"/>
                  <a:pt x="3020734" y="1297"/>
                  <a:pt x="3133244" y="4667"/>
                </a:cubicBezTo>
                <a:cubicBezTo>
                  <a:pt x="3259392" y="4667"/>
                  <a:pt x="3385540" y="-2073"/>
                  <a:pt x="3515098" y="14778"/>
                </a:cubicBezTo>
                <a:cubicBezTo>
                  <a:pt x="3702614" y="35000"/>
                  <a:pt x="3811716" y="132738"/>
                  <a:pt x="3842400" y="318103"/>
                </a:cubicBezTo>
                <a:cubicBezTo>
                  <a:pt x="3849220" y="372027"/>
                  <a:pt x="3856038" y="429322"/>
                  <a:pt x="3856038" y="486617"/>
                </a:cubicBezTo>
                <a:cubicBezTo>
                  <a:pt x="3856038" y="2906474"/>
                  <a:pt x="3856038" y="5326332"/>
                  <a:pt x="3856038" y="7749560"/>
                </a:cubicBezTo>
                <a:cubicBezTo>
                  <a:pt x="3856038" y="7833816"/>
                  <a:pt x="3845810" y="7914703"/>
                  <a:pt x="3821944" y="7995590"/>
                </a:cubicBezTo>
                <a:cubicBezTo>
                  <a:pt x="3794668" y="8093328"/>
                  <a:pt x="3729890" y="8157362"/>
                  <a:pt x="3634426" y="8194436"/>
                </a:cubicBezTo>
                <a:cubicBezTo>
                  <a:pt x="3552602" y="8224768"/>
                  <a:pt x="3467366" y="8234879"/>
                  <a:pt x="3378722" y="8234879"/>
                </a:cubicBezTo>
                <a:cubicBezTo>
                  <a:pt x="2410450" y="8234879"/>
                  <a:pt x="1438770" y="8234879"/>
                  <a:pt x="470498" y="8234879"/>
                </a:cubicBezTo>
                <a:cubicBezTo>
                  <a:pt x="405719" y="8234879"/>
                  <a:pt x="340941" y="8231508"/>
                  <a:pt x="279571" y="8214658"/>
                </a:cubicBezTo>
                <a:cubicBezTo>
                  <a:pt x="115920" y="8170844"/>
                  <a:pt x="30685" y="8062995"/>
                  <a:pt x="10228" y="7897852"/>
                </a:cubicBezTo>
                <a:cubicBezTo>
                  <a:pt x="3409" y="7833816"/>
                  <a:pt x="0" y="7773152"/>
                  <a:pt x="0" y="7709116"/>
                </a:cubicBezTo>
                <a:cubicBezTo>
                  <a:pt x="0" y="6509298"/>
                  <a:pt x="0" y="5309480"/>
                  <a:pt x="0" y="4109662"/>
                </a:cubicBezTo>
                <a:cubicBezTo>
                  <a:pt x="0" y="2909845"/>
                  <a:pt x="0" y="1713397"/>
                  <a:pt x="0" y="513579"/>
                </a:cubicBezTo>
                <a:cubicBezTo>
                  <a:pt x="0" y="412471"/>
                  <a:pt x="0" y="314733"/>
                  <a:pt x="40913" y="220365"/>
                </a:cubicBezTo>
                <a:cubicBezTo>
                  <a:pt x="88645" y="105775"/>
                  <a:pt x="173880" y="41741"/>
                  <a:pt x="293209" y="18149"/>
                </a:cubicBezTo>
                <a:cubicBezTo>
                  <a:pt x="375035" y="2982"/>
                  <a:pt x="457713" y="-388"/>
                  <a:pt x="540818" y="33"/>
                </a:cubicBezTo>
                <a:close/>
              </a:path>
            </a:pathLst>
          </a:cu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  <a:scene3d>
            <a:camera prst="orthographicFront">
              <a:rot lat="19632000" lon="19416000" rev="3360000"/>
            </a:camera>
            <a:lightRig rig="threePt" dir="t"/>
          </a:scene3d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 dirty="0"/>
              <a:t>Insert your image here</a:t>
            </a:r>
          </a:p>
        </p:txBody>
      </p:sp>
      <p:sp>
        <p:nvSpPr>
          <p:cNvPr id="17" name="Picture Placeholder 22">
            <a:extLst>
              <a:ext uri="{FF2B5EF4-FFF2-40B4-BE49-F238E27FC236}">
                <a16:creationId xmlns:a16="http://schemas.microsoft.com/office/drawing/2014/main" id="{BAE12924-B2A6-46BB-AABA-EBDD6752FC65}"/>
              </a:ext>
            </a:extLst>
          </p:cNvPr>
          <p:cNvSpPr>
            <a:spLocks noGrp="1" noChangeAspect="1"/>
          </p:cNvSpPr>
          <p:nvPr>
            <p:ph type="pic" sz="quarter" idx="23" hasCustomPrompt="1"/>
          </p:nvPr>
        </p:nvSpPr>
        <p:spPr>
          <a:xfrm>
            <a:off x="202178" y="-1830208"/>
            <a:ext cx="2109494" cy="4702362"/>
          </a:xfrm>
          <a:custGeom>
            <a:avLst/>
            <a:gdLst>
              <a:gd name="connsiteX0" fmla="*/ 540818 w 3856038"/>
              <a:gd name="connsiteY0" fmla="*/ 33 h 8234879"/>
              <a:gd name="connsiteX1" fmla="*/ 790982 w 3856038"/>
              <a:gd name="connsiteY1" fmla="*/ 4667 h 8234879"/>
              <a:gd name="connsiteX2" fmla="*/ 845532 w 3856038"/>
              <a:gd name="connsiteY2" fmla="*/ 82184 h 8234879"/>
              <a:gd name="connsiteX3" fmla="*/ 937586 w 3856038"/>
              <a:gd name="connsiteY3" fmla="*/ 281030 h 8234879"/>
              <a:gd name="connsiteX4" fmla="*/ 1070554 w 3856038"/>
              <a:gd name="connsiteY4" fmla="*/ 328214 h 8234879"/>
              <a:gd name="connsiteX5" fmla="*/ 2754800 w 3856038"/>
              <a:gd name="connsiteY5" fmla="*/ 324844 h 8234879"/>
              <a:gd name="connsiteX6" fmla="*/ 3000278 w 3856038"/>
              <a:gd name="connsiteY6" fmla="*/ 115886 h 8234879"/>
              <a:gd name="connsiteX7" fmla="*/ 3133244 w 3856038"/>
              <a:gd name="connsiteY7" fmla="*/ 4667 h 8234879"/>
              <a:gd name="connsiteX8" fmla="*/ 3515098 w 3856038"/>
              <a:gd name="connsiteY8" fmla="*/ 14778 h 8234879"/>
              <a:gd name="connsiteX9" fmla="*/ 3842400 w 3856038"/>
              <a:gd name="connsiteY9" fmla="*/ 318103 h 8234879"/>
              <a:gd name="connsiteX10" fmla="*/ 3856038 w 3856038"/>
              <a:gd name="connsiteY10" fmla="*/ 486617 h 8234879"/>
              <a:gd name="connsiteX11" fmla="*/ 3856038 w 3856038"/>
              <a:gd name="connsiteY11" fmla="*/ 7749560 h 8234879"/>
              <a:gd name="connsiteX12" fmla="*/ 3821944 w 3856038"/>
              <a:gd name="connsiteY12" fmla="*/ 7995590 h 8234879"/>
              <a:gd name="connsiteX13" fmla="*/ 3634426 w 3856038"/>
              <a:gd name="connsiteY13" fmla="*/ 8194436 h 8234879"/>
              <a:gd name="connsiteX14" fmla="*/ 3378722 w 3856038"/>
              <a:gd name="connsiteY14" fmla="*/ 8234879 h 8234879"/>
              <a:gd name="connsiteX15" fmla="*/ 470498 w 3856038"/>
              <a:gd name="connsiteY15" fmla="*/ 8234879 h 8234879"/>
              <a:gd name="connsiteX16" fmla="*/ 279571 w 3856038"/>
              <a:gd name="connsiteY16" fmla="*/ 8214658 h 8234879"/>
              <a:gd name="connsiteX17" fmla="*/ 10228 w 3856038"/>
              <a:gd name="connsiteY17" fmla="*/ 7897852 h 8234879"/>
              <a:gd name="connsiteX18" fmla="*/ 0 w 3856038"/>
              <a:gd name="connsiteY18" fmla="*/ 7709116 h 8234879"/>
              <a:gd name="connsiteX19" fmla="*/ 0 w 3856038"/>
              <a:gd name="connsiteY19" fmla="*/ 4109662 h 8234879"/>
              <a:gd name="connsiteX20" fmla="*/ 0 w 3856038"/>
              <a:gd name="connsiteY20" fmla="*/ 513579 h 8234879"/>
              <a:gd name="connsiteX21" fmla="*/ 40913 w 3856038"/>
              <a:gd name="connsiteY21" fmla="*/ 220365 h 8234879"/>
              <a:gd name="connsiteX22" fmla="*/ 293209 w 3856038"/>
              <a:gd name="connsiteY22" fmla="*/ 18149 h 8234879"/>
              <a:gd name="connsiteX23" fmla="*/ 540818 w 3856038"/>
              <a:gd name="connsiteY23" fmla="*/ 33 h 823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856038" h="8234879">
                <a:moveTo>
                  <a:pt x="540818" y="33"/>
                </a:moveTo>
                <a:cubicBezTo>
                  <a:pt x="623922" y="455"/>
                  <a:pt x="707452" y="4667"/>
                  <a:pt x="790982" y="4667"/>
                </a:cubicBezTo>
                <a:cubicBezTo>
                  <a:pt x="842124" y="4667"/>
                  <a:pt x="842124" y="45111"/>
                  <a:pt x="845532" y="82184"/>
                </a:cubicBezTo>
                <a:cubicBezTo>
                  <a:pt x="855760" y="159700"/>
                  <a:pt x="862580" y="233846"/>
                  <a:pt x="937586" y="281030"/>
                </a:cubicBezTo>
                <a:cubicBezTo>
                  <a:pt x="978500" y="307992"/>
                  <a:pt x="1019412" y="328214"/>
                  <a:pt x="1070554" y="328214"/>
                </a:cubicBezTo>
                <a:cubicBezTo>
                  <a:pt x="1633106" y="324844"/>
                  <a:pt x="2192248" y="328214"/>
                  <a:pt x="2754800" y="324844"/>
                </a:cubicBezTo>
                <a:cubicBezTo>
                  <a:pt x="2908224" y="324844"/>
                  <a:pt x="2976412" y="264179"/>
                  <a:pt x="3000278" y="115886"/>
                </a:cubicBezTo>
                <a:cubicBezTo>
                  <a:pt x="3020734" y="4667"/>
                  <a:pt x="3020734" y="1297"/>
                  <a:pt x="3133244" y="4667"/>
                </a:cubicBezTo>
                <a:cubicBezTo>
                  <a:pt x="3259392" y="4667"/>
                  <a:pt x="3385540" y="-2073"/>
                  <a:pt x="3515098" y="14778"/>
                </a:cubicBezTo>
                <a:cubicBezTo>
                  <a:pt x="3702614" y="35000"/>
                  <a:pt x="3811716" y="132738"/>
                  <a:pt x="3842400" y="318103"/>
                </a:cubicBezTo>
                <a:cubicBezTo>
                  <a:pt x="3849220" y="372027"/>
                  <a:pt x="3856038" y="429322"/>
                  <a:pt x="3856038" y="486617"/>
                </a:cubicBezTo>
                <a:cubicBezTo>
                  <a:pt x="3856038" y="2906474"/>
                  <a:pt x="3856038" y="5326332"/>
                  <a:pt x="3856038" y="7749560"/>
                </a:cubicBezTo>
                <a:cubicBezTo>
                  <a:pt x="3856038" y="7833816"/>
                  <a:pt x="3845810" y="7914703"/>
                  <a:pt x="3821944" y="7995590"/>
                </a:cubicBezTo>
                <a:cubicBezTo>
                  <a:pt x="3794668" y="8093328"/>
                  <a:pt x="3729890" y="8157362"/>
                  <a:pt x="3634426" y="8194436"/>
                </a:cubicBezTo>
                <a:cubicBezTo>
                  <a:pt x="3552602" y="8224768"/>
                  <a:pt x="3467366" y="8234879"/>
                  <a:pt x="3378722" y="8234879"/>
                </a:cubicBezTo>
                <a:cubicBezTo>
                  <a:pt x="2410450" y="8234879"/>
                  <a:pt x="1438770" y="8234879"/>
                  <a:pt x="470498" y="8234879"/>
                </a:cubicBezTo>
                <a:cubicBezTo>
                  <a:pt x="405719" y="8234879"/>
                  <a:pt x="340941" y="8231508"/>
                  <a:pt x="279571" y="8214658"/>
                </a:cubicBezTo>
                <a:cubicBezTo>
                  <a:pt x="115920" y="8170844"/>
                  <a:pt x="30685" y="8062995"/>
                  <a:pt x="10228" y="7897852"/>
                </a:cubicBezTo>
                <a:cubicBezTo>
                  <a:pt x="3409" y="7833816"/>
                  <a:pt x="0" y="7773152"/>
                  <a:pt x="0" y="7709116"/>
                </a:cubicBezTo>
                <a:cubicBezTo>
                  <a:pt x="0" y="6509298"/>
                  <a:pt x="0" y="5309480"/>
                  <a:pt x="0" y="4109662"/>
                </a:cubicBezTo>
                <a:cubicBezTo>
                  <a:pt x="0" y="2909845"/>
                  <a:pt x="0" y="1713397"/>
                  <a:pt x="0" y="513579"/>
                </a:cubicBezTo>
                <a:cubicBezTo>
                  <a:pt x="0" y="412471"/>
                  <a:pt x="0" y="314733"/>
                  <a:pt x="40913" y="220365"/>
                </a:cubicBezTo>
                <a:cubicBezTo>
                  <a:pt x="88645" y="105775"/>
                  <a:pt x="173880" y="41741"/>
                  <a:pt x="293209" y="18149"/>
                </a:cubicBezTo>
                <a:cubicBezTo>
                  <a:pt x="375035" y="2982"/>
                  <a:pt x="457713" y="-388"/>
                  <a:pt x="540818" y="33"/>
                </a:cubicBezTo>
                <a:close/>
              </a:path>
            </a:pathLst>
          </a:cu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  <a:scene3d>
            <a:camera prst="orthographicFront">
              <a:rot lat="19632000" lon="19416000" rev="3360000"/>
            </a:camera>
            <a:lightRig rig="threePt" dir="t"/>
          </a:scene3d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 dirty="0"/>
              <a:t>Insert your image here</a:t>
            </a:r>
          </a:p>
        </p:txBody>
      </p:sp>
      <p:sp>
        <p:nvSpPr>
          <p:cNvPr id="18" name="Picture Placeholder 22">
            <a:extLst>
              <a:ext uri="{FF2B5EF4-FFF2-40B4-BE49-F238E27FC236}">
                <a16:creationId xmlns:a16="http://schemas.microsoft.com/office/drawing/2014/main" id="{A22CA59E-8703-4CA7-85E8-47D357D79B3C}"/>
              </a:ext>
            </a:extLst>
          </p:cNvPr>
          <p:cNvSpPr>
            <a:spLocks noGrp="1" noChangeAspect="1"/>
          </p:cNvSpPr>
          <p:nvPr>
            <p:ph type="pic" sz="quarter" idx="25" hasCustomPrompt="1"/>
          </p:nvPr>
        </p:nvSpPr>
        <p:spPr>
          <a:xfrm>
            <a:off x="8543016" y="6743813"/>
            <a:ext cx="2109494" cy="4702362"/>
          </a:xfrm>
          <a:custGeom>
            <a:avLst/>
            <a:gdLst>
              <a:gd name="connsiteX0" fmla="*/ 540818 w 3856038"/>
              <a:gd name="connsiteY0" fmla="*/ 33 h 8234879"/>
              <a:gd name="connsiteX1" fmla="*/ 790982 w 3856038"/>
              <a:gd name="connsiteY1" fmla="*/ 4667 h 8234879"/>
              <a:gd name="connsiteX2" fmla="*/ 845532 w 3856038"/>
              <a:gd name="connsiteY2" fmla="*/ 82184 h 8234879"/>
              <a:gd name="connsiteX3" fmla="*/ 937586 w 3856038"/>
              <a:gd name="connsiteY3" fmla="*/ 281030 h 8234879"/>
              <a:gd name="connsiteX4" fmla="*/ 1070554 w 3856038"/>
              <a:gd name="connsiteY4" fmla="*/ 328214 h 8234879"/>
              <a:gd name="connsiteX5" fmla="*/ 2754800 w 3856038"/>
              <a:gd name="connsiteY5" fmla="*/ 324844 h 8234879"/>
              <a:gd name="connsiteX6" fmla="*/ 3000278 w 3856038"/>
              <a:gd name="connsiteY6" fmla="*/ 115886 h 8234879"/>
              <a:gd name="connsiteX7" fmla="*/ 3133244 w 3856038"/>
              <a:gd name="connsiteY7" fmla="*/ 4667 h 8234879"/>
              <a:gd name="connsiteX8" fmla="*/ 3515098 w 3856038"/>
              <a:gd name="connsiteY8" fmla="*/ 14778 h 8234879"/>
              <a:gd name="connsiteX9" fmla="*/ 3842400 w 3856038"/>
              <a:gd name="connsiteY9" fmla="*/ 318103 h 8234879"/>
              <a:gd name="connsiteX10" fmla="*/ 3856038 w 3856038"/>
              <a:gd name="connsiteY10" fmla="*/ 486617 h 8234879"/>
              <a:gd name="connsiteX11" fmla="*/ 3856038 w 3856038"/>
              <a:gd name="connsiteY11" fmla="*/ 7749560 h 8234879"/>
              <a:gd name="connsiteX12" fmla="*/ 3821944 w 3856038"/>
              <a:gd name="connsiteY12" fmla="*/ 7995590 h 8234879"/>
              <a:gd name="connsiteX13" fmla="*/ 3634426 w 3856038"/>
              <a:gd name="connsiteY13" fmla="*/ 8194436 h 8234879"/>
              <a:gd name="connsiteX14" fmla="*/ 3378722 w 3856038"/>
              <a:gd name="connsiteY14" fmla="*/ 8234879 h 8234879"/>
              <a:gd name="connsiteX15" fmla="*/ 470498 w 3856038"/>
              <a:gd name="connsiteY15" fmla="*/ 8234879 h 8234879"/>
              <a:gd name="connsiteX16" fmla="*/ 279571 w 3856038"/>
              <a:gd name="connsiteY16" fmla="*/ 8214658 h 8234879"/>
              <a:gd name="connsiteX17" fmla="*/ 10228 w 3856038"/>
              <a:gd name="connsiteY17" fmla="*/ 7897852 h 8234879"/>
              <a:gd name="connsiteX18" fmla="*/ 0 w 3856038"/>
              <a:gd name="connsiteY18" fmla="*/ 7709116 h 8234879"/>
              <a:gd name="connsiteX19" fmla="*/ 0 w 3856038"/>
              <a:gd name="connsiteY19" fmla="*/ 4109662 h 8234879"/>
              <a:gd name="connsiteX20" fmla="*/ 0 w 3856038"/>
              <a:gd name="connsiteY20" fmla="*/ 513579 h 8234879"/>
              <a:gd name="connsiteX21" fmla="*/ 40913 w 3856038"/>
              <a:gd name="connsiteY21" fmla="*/ 220365 h 8234879"/>
              <a:gd name="connsiteX22" fmla="*/ 293209 w 3856038"/>
              <a:gd name="connsiteY22" fmla="*/ 18149 h 8234879"/>
              <a:gd name="connsiteX23" fmla="*/ 540818 w 3856038"/>
              <a:gd name="connsiteY23" fmla="*/ 33 h 823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856038" h="8234879">
                <a:moveTo>
                  <a:pt x="540818" y="33"/>
                </a:moveTo>
                <a:cubicBezTo>
                  <a:pt x="623922" y="455"/>
                  <a:pt x="707452" y="4667"/>
                  <a:pt x="790982" y="4667"/>
                </a:cubicBezTo>
                <a:cubicBezTo>
                  <a:pt x="842124" y="4667"/>
                  <a:pt x="842124" y="45111"/>
                  <a:pt x="845532" y="82184"/>
                </a:cubicBezTo>
                <a:cubicBezTo>
                  <a:pt x="855760" y="159700"/>
                  <a:pt x="862580" y="233846"/>
                  <a:pt x="937586" y="281030"/>
                </a:cubicBezTo>
                <a:cubicBezTo>
                  <a:pt x="978500" y="307992"/>
                  <a:pt x="1019412" y="328214"/>
                  <a:pt x="1070554" y="328214"/>
                </a:cubicBezTo>
                <a:cubicBezTo>
                  <a:pt x="1633106" y="324844"/>
                  <a:pt x="2192248" y="328214"/>
                  <a:pt x="2754800" y="324844"/>
                </a:cubicBezTo>
                <a:cubicBezTo>
                  <a:pt x="2908224" y="324844"/>
                  <a:pt x="2976412" y="264179"/>
                  <a:pt x="3000278" y="115886"/>
                </a:cubicBezTo>
                <a:cubicBezTo>
                  <a:pt x="3020734" y="4667"/>
                  <a:pt x="3020734" y="1297"/>
                  <a:pt x="3133244" y="4667"/>
                </a:cubicBezTo>
                <a:cubicBezTo>
                  <a:pt x="3259392" y="4667"/>
                  <a:pt x="3385540" y="-2073"/>
                  <a:pt x="3515098" y="14778"/>
                </a:cubicBezTo>
                <a:cubicBezTo>
                  <a:pt x="3702614" y="35000"/>
                  <a:pt x="3811716" y="132738"/>
                  <a:pt x="3842400" y="318103"/>
                </a:cubicBezTo>
                <a:cubicBezTo>
                  <a:pt x="3849220" y="372027"/>
                  <a:pt x="3856038" y="429322"/>
                  <a:pt x="3856038" y="486617"/>
                </a:cubicBezTo>
                <a:cubicBezTo>
                  <a:pt x="3856038" y="2906474"/>
                  <a:pt x="3856038" y="5326332"/>
                  <a:pt x="3856038" y="7749560"/>
                </a:cubicBezTo>
                <a:cubicBezTo>
                  <a:pt x="3856038" y="7833816"/>
                  <a:pt x="3845810" y="7914703"/>
                  <a:pt x="3821944" y="7995590"/>
                </a:cubicBezTo>
                <a:cubicBezTo>
                  <a:pt x="3794668" y="8093328"/>
                  <a:pt x="3729890" y="8157362"/>
                  <a:pt x="3634426" y="8194436"/>
                </a:cubicBezTo>
                <a:cubicBezTo>
                  <a:pt x="3552602" y="8224768"/>
                  <a:pt x="3467366" y="8234879"/>
                  <a:pt x="3378722" y="8234879"/>
                </a:cubicBezTo>
                <a:cubicBezTo>
                  <a:pt x="2410450" y="8234879"/>
                  <a:pt x="1438770" y="8234879"/>
                  <a:pt x="470498" y="8234879"/>
                </a:cubicBezTo>
                <a:cubicBezTo>
                  <a:pt x="405719" y="8234879"/>
                  <a:pt x="340941" y="8231508"/>
                  <a:pt x="279571" y="8214658"/>
                </a:cubicBezTo>
                <a:cubicBezTo>
                  <a:pt x="115920" y="8170844"/>
                  <a:pt x="30685" y="8062995"/>
                  <a:pt x="10228" y="7897852"/>
                </a:cubicBezTo>
                <a:cubicBezTo>
                  <a:pt x="3409" y="7833816"/>
                  <a:pt x="0" y="7773152"/>
                  <a:pt x="0" y="7709116"/>
                </a:cubicBezTo>
                <a:cubicBezTo>
                  <a:pt x="0" y="6509298"/>
                  <a:pt x="0" y="5309480"/>
                  <a:pt x="0" y="4109662"/>
                </a:cubicBezTo>
                <a:cubicBezTo>
                  <a:pt x="0" y="2909845"/>
                  <a:pt x="0" y="1713397"/>
                  <a:pt x="0" y="513579"/>
                </a:cubicBezTo>
                <a:cubicBezTo>
                  <a:pt x="0" y="412471"/>
                  <a:pt x="0" y="314733"/>
                  <a:pt x="40913" y="220365"/>
                </a:cubicBezTo>
                <a:cubicBezTo>
                  <a:pt x="88645" y="105775"/>
                  <a:pt x="173880" y="41741"/>
                  <a:pt x="293209" y="18149"/>
                </a:cubicBezTo>
                <a:cubicBezTo>
                  <a:pt x="375035" y="2982"/>
                  <a:pt x="457713" y="-388"/>
                  <a:pt x="540818" y="33"/>
                </a:cubicBezTo>
                <a:close/>
              </a:path>
            </a:pathLst>
          </a:cu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  <a:scene3d>
            <a:camera prst="orthographicFront">
              <a:rot lat="19632000" lon="19416000" rev="3360000"/>
            </a:camera>
            <a:lightRig rig="threePt" dir="t"/>
          </a:scene3d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 dirty="0"/>
              <a:t>Insert your image here</a:t>
            </a:r>
          </a:p>
        </p:txBody>
      </p:sp>
      <p:sp>
        <p:nvSpPr>
          <p:cNvPr id="19" name="Picture Placeholder 22">
            <a:extLst>
              <a:ext uri="{FF2B5EF4-FFF2-40B4-BE49-F238E27FC236}">
                <a16:creationId xmlns:a16="http://schemas.microsoft.com/office/drawing/2014/main" id="{2CFF5B8E-1105-4C38-8020-59F7AC1A1B46}"/>
              </a:ext>
            </a:extLst>
          </p:cNvPr>
          <p:cNvSpPr>
            <a:spLocks noGrp="1" noChangeAspect="1"/>
          </p:cNvSpPr>
          <p:nvPr>
            <p:ph type="pic" sz="quarter" idx="26" hasCustomPrompt="1"/>
          </p:nvPr>
        </p:nvSpPr>
        <p:spPr>
          <a:xfrm>
            <a:off x="4372597" y="3960287"/>
            <a:ext cx="2109494" cy="4702362"/>
          </a:xfrm>
          <a:custGeom>
            <a:avLst/>
            <a:gdLst>
              <a:gd name="connsiteX0" fmla="*/ 540818 w 3856038"/>
              <a:gd name="connsiteY0" fmla="*/ 33 h 8234879"/>
              <a:gd name="connsiteX1" fmla="*/ 790982 w 3856038"/>
              <a:gd name="connsiteY1" fmla="*/ 4667 h 8234879"/>
              <a:gd name="connsiteX2" fmla="*/ 845532 w 3856038"/>
              <a:gd name="connsiteY2" fmla="*/ 82184 h 8234879"/>
              <a:gd name="connsiteX3" fmla="*/ 937586 w 3856038"/>
              <a:gd name="connsiteY3" fmla="*/ 281030 h 8234879"/>
              <a:gd name="connsiteX4" fmla="*/ 1070554 w 3856038"/>
              <a:gd name="connsiteY4" fmla="*/ 328214 h 8234879"/>
              <a:gd name="connsiteX5" fmla="*/ 2754800 w 3856038"/>
              <a:gd name="connsiteY5" fmla="*/ 324844 h 8234879"/>
              <a:gd name="connsiteX6" fmla="*/ 3000278 w 3856038"/>
              <a:gd name="connsiteY6" fmla="*/ 115886 h 8234879"/>
              <a:gd name="connsiteX7" fmla="*/ 3133244 w 3856038"/>
              <a:gd name="connsiteY7" fmla="*/ 4667 h 8234879"/>
              <a:gd name="connsiteX8" fmla="*/ 3515098 w 3856038"/>
              <a:gd name="connsiteY8" fmla="*/ 14778 h 8234879"/>
              <a:gd name="connsiteX9" fmla="*/ 3842400 w 3856038"/>
              <a:gd name="connsiteY9" fmla="*/ 318103 h 8234879"/>
              <a:gd name="connsiteX10" fmla="*/ 3856038 w 3856038"/>
              <a:gd name="connsiteY10" fmla="*/ 486617 h 8234879"/>
              <a:gd name="connsiteX11" fmla="*/ 3856038 w 3856038"/>
              <a:gd name="connsiteY11" fmla="*/ 7749560 h 8234879"/>
              <a:gd name="connsiteX12" fmla="*/ 3821944 w 3856038"/>
              <a:gd name="connsiteY12" fmla="*/ 7995590 h 8234879"/>
              <a:gd name="connsiteX13" fmla="*/ 3634426 w 3856038"/>
              <a:gd name="connsiteY13" fmla="*/ 8194436 h 8234879"/>
              <a:gd name="connsiteX14" fmla="*/ 3378722 w 3856038"/>
              <a:gd name="connsiteY14" fmla="*/ 8234879 h 8234879"/>
              <a:gd name="connsiteX15" fmla="*/ 470498 w 3856038"/>
              <a:gd name="connsiteY15" fmla="*/ 8234879 h 8234879"/>
              <a:gd name="connsiteX16" fmla="*/ 279571 w 3856038"/>
              <a:gd name="connsiteY16" fmla="*/ 8214658 h 8234879"/>
              <a:gd name="connsiteX17" fmla="*/ 10228 w 3856038"/>
              <a:gd name="connsiteY17" fmla="*/ 7897852 h 8234879"/>
              <a:gd name="connsiteX18" fmla="*/ 0 w 3856038"/>
              <a:gd name="connsiteY18" fmla="*/ 7709116 h 8234879"/>
              <a:gd name="connsiteX19" fmla="*/ 0 w 3856038"/>
              <a:gd name="connsiteY19" fmla="*/ 4109662 h 8234879"/>
              <a:gd name="connsiteX20" fmla="*/ 0 w 3856038"/>
              <a:gd name="connsiteY20" fmla="*/ 513579 h 8234879"/>
              <a:gd name="connsiteX21" fmla="*/ 40913 w 3856038"/>
              <a:gd name="connsiteY21" fmla="*/ 220365 h 8234879"/>
              <a:gd name="connsiteX22" fmla="*/ 293209 w 3856038"/>
              <a:gd name="connsiteY22" fmla="*/ 18149 h 8234879"/>
              <a:gd name="connsiteX23" fmla="*/ 540818 w 3856038"/>
              <a:gd name="connsiteY23" fmla="*/ 33 h 823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856038" h="8234879">
                <a:moveTo>
                  <a:pt x="540818" y="33"/>
                </a:moveTo>
                <a:cubicBezTo>
                  <a:pt x="623922" y="455"/>
                  <a:pt x="707452" y="4667"/>
                  <a:pt x="790982" y="4667"/>
                </a:cubicBezTo>
                <a:cubicBezTo>
                  <a:pt x="842124" y="4667"/>
                  <a:pt x="842124" y="45111"/>
                  <a:pt x="845532" y="82184"/>
                </a:cubicBezTo>
                <a:cubicBezTo>
                  <a:pt x="855760" y="159700"/>
                  <a:pt x="862580" y="233846"/>
                  <a:pt x="937586" y="281030"/>
                </a:cubicBezTo>
                <a:cubicBezTo>
                  <a:pt x="978500" y="307992"/>
                  <a:pt x="1019412" y="328214"/>
                  <a:pt x="1070554" y="328214"/>
                </a:cubicBezTo>
                <a:cubicBezTo>
                  <a:pt x="1633106" y="324844"/>
                  <a:pt x="2192248" y="328214"/>
                  <a:pt x="2754800" y="324844"/>
                </a:cubicBezTo>
                <a:cubicBezTo>
                  <a:pt x="2908224" y="324844"/>
                  <a:pt x="2976412" y="264179"/>
                  <a:pt x="3000278" y="115886"/>
                </a:cubicBezTo>
                <a:cubicBezTo>
                  <a:pt x="3020734" y="4667"/>
                  <a:pt x="3020734" y="1297"/>
                  <a:pt x="3133244" y="4667"/>
                </a:cubicBezTo>
                <a:cubicBezTo>
                  <a:pt x="3259392" y="4667"/>
                  <a:pt x="3385540" y="-2073"/>
                  <a:pt x="3515098" y="14778"/>
                </a:cubicBezTo>
                <a:cubicBezTo>
                  <a:pt x="3702614" y="35000"/>
                  <a:pt x="3811716" y="132738"/>
                  <a:pt x="3842400" y="318103"/>
                </a:cubicBezTo>
                <a:cubicBezTo>
                  <a:pt x="3849220" y="372027"/>
                  <a:pt x="3856038" y="429322"/>
                  <a:pt x="3856038" y="486617"/>
                </a:cubicBezTo>
                <a:cubicBezTo>
                  <a:pt x="3856038" y="2906474"/>
                  <a:pt x="3856038" y="5326332"/>
                  <a:pt x="3856038" y="7749560"/>
                </a:cubicBezTo>
                <a:cubicBezTo>
                  <a:pt x="3856038" y="7833816"/>
                  <a:pt x="3845810" y="7914703"/>
                  <a:pt x="3821944" y="7995590"/>
                </a:cubicBezTo>
                <a:cubicBezTo>
                  <a:pt x="3794668" y="8093328"/>
                  <a:pt x="3729890" y="8157362"/>
                  <a:pt x="3634426" y="8194436"/>
                </a:cubicBezTo>
                <a:cubicBezTo>
                  <a:pt x="3552602" y="8224768"/>
                  <a:pt x="3467366" y="8234879"/>
                  <a:pt x="3378722" y="8234879"/>
                </a:cubicBezTo>
                <a:cubicBezTo>
                  <a:pt x="2410450" y="8234879"/>
                  <a:pt x="1438770" y="8234879"/>
                  <a:pt x="470498" y="8234879"/>
                </a:cubicBezTo>
                <a:cubicBezTo>
                  <a:pt x="405719" y="8234879"/>
                  <a:pt x="340941" y="8231508"/>
                  <a:pt x="279571" y="8214658"/>
                </a:cubicBezTo>
                <a:cubicBezTo>
                  <a:pt x="115920" y="8170844"/>
                  <a:pt x="30685" y="8062995"/>
                  <a:pt x="10228" y="7897852"/>
                </a:cubicBezTo>
                <a:cubicBezTo>
                  <a:pt x="3409" y="7833816"/>
                  <a:pt x="0" y="7773152"/>
                  <a:pt x="0" y="7709116"/>
                </a:cubicBezTo>
                <a:cubicBezTo>
                  <a:pt x="0" y="6509298"/>
                  <a:pt x="0" y="5309480"/>
                  <a:pt x="0" y="4109662"/>
                </a:cubicBezTo>
                <a:cubicBezTo>
                  <a:pt x="0" y="2909845"/>
                  <a:pt x="0" y="1713397"/>
                  <a:pt x="0" y="513579"/>
                </a:cubicBezTo>
                <a:cubicBezTo>
                  <a:pt x="0" y="412471"/>
                  <a:pt x="0" y="314733"/>
                  <a:pt x="40913" y="220365"/>
                </a:cubicBezTo>
                <a:cubicBezTo>
                  <a:pt x="88645" y="105775"/>
                  <a:pt x="173880" y="41741"/>
                  <a:pt x="293209" y="18149"/>
                </a:cubicBezTo>
                <a:cubicBezTo>
                  <a:pt x="375035" y="2982"/>
                  <a:pt x="457713" y="-388"/>
                  <a:pt x="540818" y="33"/>
                </a:cubicBezTo>
                <a:close/>
              </a:path>
            </a:pathLst>
          </a:cu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  <a:scene3d>
            <a:camera prst="orthographicFront">
              <a:rot lat="19632000" lon="19416000" rev="3360000"/>
            </a:camera>
            <a:lightRig rig="threePt" dir="t"/>
          </a:scene3d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 dirty="0"/>
              <a:t>Insert your image here</a:t>
            </a:r>
          </a:p>
        </p:txBody>
      </p:sp>
      <p:sp>
        <p:nvSpPr>
          <p:cNvPr id="20" name="Picture Placeholder 22">
            <a:extLst>
              <a:ext uri="{FF2B5EF4-FFF2-40B4-BE49-F238E27FC236}">
                <a16:creationId xmlns:a16="http://schemas.microsoft.com/office/drawing/2014/main" id="{F54F8A3F-258B-40E9-96FF-8FF0E7B0CDE5}"/>
              </a:ext>
            </a:extLst>
          </p:cNvPr>
          <p:cNvSpPr>
            <a:spLocks noGrp="1" noChangeAspect="1"/>
          </p:cNvSpPr>
          <p:nvPr>
            <p:ph type="pic" sz="quarter" idx="27" hasCustomPrompt="1"/>
          </p:nvPr>
        </p:nvSpPr>
        <p:spPr>
          <a:xfrm>
            <a:off x="202178" y="1176761"/>
            <a:ext cx="2109494" cy="4702362"/>
          </a:xfrm>
          <a:custGeom>
            <a:avLst/>
            <a:gdLst>
              <a:gd name="connsiteX0" fmla="*/ 540818 w 3856038"/>
              <a:gd name="connsiteY0" fmla="*/ 33 h 8234879"/>
              <a:gd name="connsiteX1" fmla="*/ 790982 w 3856038"/>
              <a:gd name="connsiteY1" fmla="*/ 4667 h 8234879"/>
              <a:gd name="connsiteX2" fmla="*/ 845532 w 3856038"/>
              <a:gd name="connsiteY2" fmla="*/ 82184 h 8234879"/>
              <a:gd name="connsiteX3" fmla="*/ 937586 w 3856038"/>
              <a:gd name="connsiteY3" fmla="*/ 281030 h 8234879"/>
              <a:gd name="connsiteX4" fmla="*/ 1070554 w 3856038"/>
              <a:gd name="connsiteY4" fmla="*/ 328214 h 8234879"/>
              <a:gd name="connsiteX5" fmla="*/ 2754800 w 3856038"/>
              <a:gd name="connsiteY5" fmla="*/ 324844 h 8234879"/>
              <a:gd name="connsiteX6" fmla="*/ 3000278 w 3856038"/>
              <a:gd name="connsiteY6" fmla="*/ 115886 h 8234879"/>
              <a:gd name="connsiteX7" fmla="*/ 3133244 w 3856038"/>
              <a:gd name="connsiteY7" fmla="*/ 4667 h 8234879"/>
              <a:gd name="connsiteX8" fmla="*/ 3515098 w 3856038"/>
              <a:gd name="connsiteY8" fmla="*/ 14778 h 8234879"/>
              <a:gd name="connsiteX9" fmla="*/ 3842400 w 3856038"/>
              <a:gd name="connsiteY9" fmla="*/ 318103 h 8234879"/>
              <a:gd name="connsiteX10" fmla="*/ 3856038 w 3856038"/>
              <a:gd name="connsiteY10" fmla="*/ 486617 h 8234879"/>
              <a:gd name="connsiteX11" fmla="*/ 3856038 w 3856038"/>
              <a:gd name="connsiteY11" fmla="*/ 7749560 h 8234879"/>
              <a:gd name="connsiteX12" fmla="*/ 3821944 w 3856038"/>
              <a:gd name="connsiteY12" fmla="*/ 7995590 h 8234879"/>
              <a:gd name="connsiteX13" fmla="*/ 3634426 w 3856038"/>
              <a:gd name="connsiteY13" fmla="*/ 8194436 h 8234879"/>
              <a:gd name="connsiteX14" fmla="*/ 3378722 w 3856038"/>
              <a:gd name="connsiteY14" fmla="*/ 8234879 h 8234879"/>
              <a:gd name="connsiteX15" fmla="*/ 470498 w 3856038"/>
              <a:gd name="connsiteY15" fmla="*/ 8234879 h 8234879"/>
              <a:gd name="connsiteX16" fmla="*/ 279571 w 3856038"/>
              <a:gd name="connsiteY16" fmla="*/ 8214658 h 8234879"/>
              <a:gd name="connsiteX17" fmla="*/ 10228 w 3856038"/>
              <a:gd name="connsiteY17" fmla="*/ 7897852 h 8234879"/>
              <a:gd name="connsiteX18" fmla="*/ 0 w 3856038"/>
              <a:gd name="connsiteY18" fmla="*/ 7709116 h 8234879"/>
              <a:gd name="connsiteX19" fmla="*/ 0 w 3856038"/>
              <a:gd name="connsiteY19" fmla="*/ 4109662 h 8234879"/>
              <a:gd name="connsiteX20" fmla="*/ 0 w 3856038"/>
              <a:gd name="connsiteY20" fmla="*/ 513579 h 8234879"/>
              <a:gd name="connsiteX21" fmla="*/ 40913 w 3856038"/>
              <a:gd name="connsiteY21" fmla="*/ 220365 h 8234879"/>
              <a:gd name="connsiteX22" fmla="*/ 293209 w 3856038"/>
              <a:gd name="connsiteY22" fmla="*/ 18149 h 8234879"/>
              <a:gd name="connsiteX23" fmla="*/ 540818 w 3856038"/>
              <a:gd name="connsiteY23" fmla="*/ 33 h 823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856038" h="8234879">
                <a:moveTo>
                  <a:pt x="540818" y="33"/>
                </a:moveTo>
                <a:cubicBezTo>
                  <a:pt x="623922" y="455"/>
                  <a:pt x="707452" y="4667"/>
                  <a:pt x="790982" y="4667"/>
                </a:cubicBezTo>
                <a:cubicBezTo>
                  <a:pt x="842124" y="4667"/>
                  <a:pt x="842124" y="45111"/>
                  <a:pt x="845532" y="82184"/>
                </a:cubicBezTo>
                <a:cubicBezTo>
                  <a:pt x="855760" y="159700"/>
                  <a:pt x="862580" y="233846"/>
                  <a:pt x="937586" y="281030"/>
                </a:cubicBezTo>
                <a:cubicBezTo>
                  <a:pt x="978500" y="307992"/>
                  <a:pt x="1019412" y="328214"/>
                  <a:pt x="1070554" y="328214"/>
                </a:cubicBezTo>
                <a:cubicBezTo>
                  <a:pt x="1633106" y="324844"/>
                  <a:pt x="2192248" y="328214"/>
                  <a:pt x="2754800" y="324844"/>
                </a:cubicBezTo>
                <a:cubicBezTo>
                  <a:pt x="2908224" y="324844"/>
                  <a:pt x="2976412" y="264179"/>
                  <a:pt x="3000278" y="115886"/>
                </a:cubicBezTo>
                <a:cubicBezTo>
                  <a:pt x="3020734" y="4667"/>
                  <a:pt x="3020734" y="1297"/>
                  <a:pt x="3133244" y="4667"/>
                </a:cubicBezTo>
                <a:cubicBezTo>
                  <a:pt x="3259392" y="4667"/>
                  <a:pt x="3385540" y="-2073"/>
                  <a:pt x="3515098" y="14778"/>
                </a:cubicBezTo>
                <a:cubicBezTo>
                  <a:pt x="3702614" y="35000"/>
                  <a:pt x="3811716" y="132738"/>
                  <a:pt x="3842400" y="318103"/>
                </a:cubicBezTo>
                <a:cubicBezTo>
                  <a:pt x="3849220" y="372027"/>
                  <a:pt x="3856038" y="429322"/>
                  <a:pt x="3856038" y="486617"/>
                </a:cubicBezTo>
                <a:cubicBezTo>
                  <a:pt x="3856038" y="2906474"/>
                  <a:pt x="3856038" y="5326332"/>
                  <a:pt x="3856038" y="7749560"/>
                </a:cubicBezTo>
                <a:cubicBezTo>
                  <a:pt x="3856038" y="7833816"/>
                  <a:pt x="3845810" y="7914703"/>
                  <a:pt x="3821944" y="7995590"/>
                </a:cubicBezTo>
                <a:cubicBezTo>
                  <a:pt x="3794668" y="8093328"/>
                  <a:pt x="3729890" y="8157362"/>
                  <a:pt x="3634426" y="8194436"/>
                </a:cubicBezTo>
                <a:cubicBezTo>
                  <a:pt x="3552602" y="8224768"/>
                  <a:pt x="3467366" y="8234879"/>
                  <a:pt x="3378722" y="8234879"/>
                </a:cubicBezTo>
                <a:cubicBezTo>
                  <a:pt x="2410450" y="8234879"/>
                  <a:pt x="1438770" y="8234879"/>
                  <a:pt x="470498" y="8234879"/>
                </a:cubicBezTo>
                <a:cubicBezTo>
                  <a:pt x="405719" y="8234879"/>
                  <a:pt x="340941" y="8231508"/>
                  <a:pt x="279571" y="8214658"/>
                </a:cubicBezTo>
                <a:cubicBezTo>
                  <a:pt x="115920" y="8170844"/>
                  <a:pt x="30685" y="8062995"/>
                  <a:pt x="10228" y="7897852"/>
                </a:cubicBezTo>
                <a:cubicBezTo>
                  <a:pt x="3409" y="7833816"/>
                  <a:pt x="0" y="7773152"/>
                  <a:pt x="0" y="7709116"/>
                </a:cubicBezTo>
                <a:cubicBezTo>
                  <a:pt x="0" y="6509298"/>
                  <a:pt x="0" y="5309480"/>
                  <a:pt x="0" y="4109662"/>
                </a:cubicBezTo>
                <a:cubicBezTo>
                  <a:pt x="0" y="2909845"/>
                  <a:pt x="0" y="1713397"/>
                  <a:pt x="0" y="513579"/>
                </a:cubicBezTo>
                <a:cubicBezTo>
                  <a:pt x="0" y="412471"/>
                  <a:pt x="0" y="314733"/>
                  <a:pt x="40913" y="220365"/>
                </a:cubicBezTo>
                <a:cubicBezTo>
                  <a:pt x="88645" y="105775"/>
                  <a:pt x="173880" y="41741"/>
                  <a:pt x="293209" y="18149"/>
                </a:cubicBezTo>
                <a:cubicBezTo>
                  <a:pt x="375035" y="2982"/>
                  <a:pt x="457713" y="-388"/>
                  <a:pt x="540818" y="33"/>
                </a:cubicBezTo>
                <a:close/>
              </a:path>
            </a:pathLst>
          </a:cu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  <a:scene3d>
            <a:camera prst="orthographicFront">
              <a:rot lat="19632000" lon="19416000" rev="3360000"/>
            </a:camera>
            <a:lightRig rig="threePt" dir="t"/>
          </a:scene3d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 dirty="0"/>
              <a:t>Insert your image here</a:t>
            </a:r>
          </a:p>
        </p:txBody>
      </p:sp>
      <p:sp>
        <p:nvSpPr>
          <p:cNvPr id="21" name="Picture Placeholder 22">
            <a:extLst>
              <a:ext uri="{FF2B5EF4-FFF2-40B4-BE49-F238E27FC236}">
                <a16:creationId xmlns:a16="http://schemas.microsoft.com/office/drawing/2014/main" id="{19FCBDB8-5296-425D-B235-430EC56B7F48}"/>
              </a:ext>
            </a:extLst>
          </p:cNvPr>
          <p:cNvSpPr>
            <a:spLocks noGrp="1" noChangeAspect="1"/>
          </p:cNvSpPr>
          <p:nvPr>
            <p:ph type="pic" sz="quarter" idx="28" hasCustomPrompt="1"/>
          </p:nvPr>
        </p:nvSpPr>
        <p:spPr>
          <a:xfrm>
            <a:off x="-3968241" y="-1606765"/>
            <a:ext cx="2109494" cy="4702362"/>
          </a:xfrm>
          <a:custGeom>
            <a:avLst/>
            <a:gdLst>
              <a:gd name="connsiteX0" fmla="*/ 540818 w 3856038"/>
              <a:gd name="connsiteY0" fmla="*/ 33 h 8234879"/>
              <a:gd name="connsiteX1" fmla="*/ 790982 w 3856038"/>
              <a:gd name="connsiteY1" fmla="*/ 4667 h 8234879"/>
              <a:gd name="connsiteX2" fmla="*/ 845532 w 3856038"/>
              <a:gd name="connsiteY2" fmla="*/ 82184 h 8234879"/>
              <a:gd name="connsiteX3" fmla="*/ 937586 w 3856038"/>
              <a:gd name="connsiteY3" fmla="*/ 281030 h 8234879"/>
              <a:gd name="connsiteX4" fmla="*/ 1070554 w 3856038"/>
              <a:gd name="connsiteY4" fmla="*/ 328214 h 8234879"/>
              <a:gd name="connsiteX5" fmla="*/ 2754800 w 3856038"/>
              <a:gd name="connsiteY5" fmla="*/ 324844 h 8234879"/>
              <a:gd name="connsiteX6" fmla="*/ 3000278 w 3856038"/>
              <a:gd name="connsiteY6" fmla="*/ 115886 h 8234879"/>
              <a:gd name="connsiteX7" fmla="*/ 3133244 w 3856038"/>
              <a:gd name="connsiteY7" fmla="*/ 4667 h 8234879"/>
              <a:gd name="connsiteX8" fmla="*/ 3515098 w 3856038"/>
              <a:gd name="connsiteY8" fmla="*/ 14778 h 8234879"/>
              <a:gd name="connsiteX9" fmla="*/ 3842400 w 3856038"/>
              <a:gd name="connsiteY9" fmla="*/ 318103 h 8234879"/>
              <a:gd name="connsiteX10" fmla="*/ 3856038 w 3856038"/>
              <a:gd name="connsiteY10" fmla="*/ 486617 h 8234879"/>
              <a:gd name="connsiteX11" fmla="*/ 3856038 w 3856038"/>
              <a:gd name="connsiteY11" fmla="*/ 7749560 h 8234879"/>
              <a:gd name="connsiteX12" fmla="*/ 3821944 w 3856038"/>
              <a:gd name="connsiteY12" fmla="*/ 7995590 h 8234879"/>
              <a:gd name="connsiteX13" fmla="*/ 3634426 w 3856038"/>
              <a:gd name="connsiteY13" fmla="*/ 8194436 h 8234879"/>
              <a:gd name="connsiteX14" fmla="*/ 3378722 w 3856038"/>
              <a:gd name="connsiteY14" fmla="*/ 8234879 h 8234879"/>
              <a:gd name="connsiteX15" fmla="*/ 470498 w 3856038"/>
              <a:gd name="connsiteY15" fmla="*/ 8234879 h 8234879"/>
              <a:gd name="connsiteX16" fmla="*/ 279571 w 3856038"/>
              <a:gd name="connsiteY16" fmla="*/ 8214658 h 8234879"/>
              <a:gd name="connsiteX17" fmla="*/ 10228 w 3856038"/>
              <a:gd name="connsiteY17" fmla="*/ 7897852 h 8234879"/>
              <a:gd name="connsiteX18" fmla="*/ 0 w 3856038"/>
              <a:gd name="connsiteY18" fmla="*/ 7709116 h 8234879"/>
              <a:gd name="connsiteX19" fmla="*/ 0 w 3856038"/>
              <a:gd name="connsiteY19" fmla="*/ 4109662 h 8234879"/>
              <a:gd name="connsiteX20" fmla="*/ 0 w 3856038"/>
              <a:gd name="connsiteY20" fmla="*/ 513579 h 8234879"/>
              <a:gd name="connsiteX21" fmla="*/ 40913 w 3856038"/>
              <a:gd name="connsiteY21" fmla="*/ 220365 h 8234879"/>
              <a:gd name="connsiteX22" fmla="*/ 293209 w 3856038"/>
              <a:gd name="connsiteY22" fmla="*/ 18149 h 8234879"/>
              <a:gd name="connsiteX23" fmla="*/ 540818 w 3856038"/>
              <a:gd name="connsiteY23" fmla="*/ 33 h 823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856038" h="8234879">
                <a:moveTo>
                  <a:pt x="540818" y="33"/>
                </a:moveTo>
                <a:cubicBezTo>
                  <a:pt x="623922" y="455"/>
                  <a:pt x="707452" y="4667"/>
                  <a:pt x="790982" y="4667"/>
                </a:cubicBezTo>
                <a:cubicBezTo>
                  <a:pt x="842124" y="4667"/>
                  <a:pt x="842124" y="45111"/>
                  <a:pt x="845532" y="82184"/>
                </a:cubicBezTo>
                <a:cubicBezTo>
                  <a:pt x="855760" y="159700"/>
                  <a:pt x="862580" y="233846"/>
                  <a:pt x="937586" y="281030"/>
                </a:cubicBezTo>
                <a:cubicBezTo>
                  <a:pt x="978500" y="307992"/>
                  <a:pt x="1019412" y="328214"/>
                  <a:pt x="1070554" y="328214"/>
                </a:cubicBezTo>
                <a:cubicBezTo>
                  <a:pt x="1633106" y="324844"/>
                  <a:pt x="2192248" y="328214"/>
                  <a:pt x="2754800" y="324844"/>
                </a:cubicBezTo>
                <a:cubicBezTo>
                  <a:pt x="2908224" y="324844"/>
                  <a:pt x="2976412" y="264179"/>
                  <a:pt x="3000278" y="115886"/>
                </a:cubicBezTo>
                <a:cubicBezTo>
                  <a:pt x="3020734" y="4667"/>
                  <a:pt x="3020734" y="1297"/>
                  <a:pt x="3133244" y="4667"/>
                </a:cubicBezTo>
                <a:cubicBezTo>
                  <a:pt x="3259392" y="4667"/>
                  <a:pt x="3385540" y="-2073"/>
                  <a:pt x="3515098" y="14778"/>
                </a:cubicBezTo>
                <a:cubicBezTo>
                  <a:pt x="3702614" y="35000"/>
                  <a:pt x="3811716" y="132738"/>
                  <a:pt x="3842400" y="318103"/>
                </a:cubicBezTo>
                <a:cubicBezTo>
                  <a:pt x="3849220" y="372027"/>
                  <a:pt x="3856038" y="429322"/>
                  <a:pt x="3856038" y="486617"/>
                </a:cubicBezTo>
                <a:cubicBezTo>
                  <a:pt x="3856038" y="2906474"/>
                  <a:pt x="3856038" y="5326332"/>
                  <a:pt x="3856038" y="7749560"/>
                </a:cubicBezTo>
                <a:cubicBezTo>
                  <a:pt x="3856038" y="7833816"/>
                  <a:pt x="3845810" y="7914703"/>
                  <a:pt x="3821944" y="7995590"/>
                </a:cubicBezTo>
                <a:cubicBezTo>
                  <a:pt x="3794668" y="8093328"/>
                  <a:pt x="3729890" y="8157362"/>
                  <a:pt x="3634426" y="8194436"/>
                </a:cubicBezTo>
                <a:cubicBezTo>
                  <a:pt x="3552602" y="8224768"/>
                  <a:pt x="3467366" y="8234879"/>
                  <a:pt x="3378722" y="8234879"/>
                </a:cubicBezTo>
                <a:cubicBezTo>
                  <a:pt x="2410450" y="8234879"/>
                  <a:pt x="1438770" y="8234879"/>
                  <a:pt x="470498" y="8234879"/>
                </a:cubicBezTo>
                <a:cubicBezTo>
                  <a:pt x="405719" y="8234879"/>
                  <a:pt x="340941" y="8231508"/>
                  <a:pt x="279571" y="8214658"/>
                </a:cubicBezTo>
                <a:cubicBezTo>
                  <a:pt x="115920" y="8170844"/>
                  <a:pt x="30685" y="8062995"/>
                  <a:pt x="10228" y="7897852"/>
                </a:cubicBezTo>
                <a:cubicBezTo>
                  <a:pt x="3409" y="7833816"/>
                  <a:pt x="0" y="7773152"/>
                  <a:pt x="0" y="7709116"/>
                </a:cubicBezTo>
                <a:cubicBezTo>
                  <a:pt x="0" y="6509298"/>
                  <a:pt x="0" y="5309480"/>
                  <a:pt x="0" y="4109662"/>
                </a:cubicBezTo>
                <a:cubicBezTo>
                  <a:pt x="0" y="2909845"/>
                  <a:pt x="0" y="1713397"/>
                  <a:pt x="0" y="513579"/>
                </a:cubicBezTo>
                <a:cubicBezTo>
                  <a:pt x="0" y="412471"/>
                  <a:pt x="0" y="314733"/>
                  <a:pt x="40913" y="220365"/>
                </a:cubicBezTo>
                <a:cubicBezTo>
                  <a:pt x="88645" y="105775"/>
                  <a:pt x="173880" y="41741"/>
                  <a:pt x="293209" y="18149"/>
                </a:cubicBezTo>
                <a:cubicBezTo>
                  <a:pt x="375035" y="2982"/>
                  <a:pt x="457713" y="-388"/>
                  <a:pt x="540818" y="33"/>
                </a:cubicBezTo>
                <a:close/>
              </a:path>
            </a:pathLst>
          </a:cu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  <a:scene3d>
            <a:camera prst="orthographicFront">
              <a:rot lat="19632000" lon="19416000" rev="3360000"/>
            </a:camera>
            <a:lightRig rig="threePt" dir="t"/>
          </a:scene3d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 dirty="0"/>
              <a:t>Insert your image here</a:t>
            </a:r>
          </a:p>
        </p:txBody>
      </p:sp>
      <p:sp>
        <p:nvSpPr>
          <p:cNvPr id="22" name="Picture Placeholder 22">
            <a:extLst>
              <a:ext uri="{FF2B5EF4-FFF2-40B4-BE49-F238E27FC236}">
                <a16:creationId xmlns:a16="http://schemas.microsoft.com/office/drawing/2014/main" id="{BD248382-85FB-42FC-9ABF-E54AFE225008}"/>
              </a:ext>
            </a:extLst>
          </p:cNvPr>
          <p:cNvSpPr>
            <a:spLocks noGrp="1" noChangeAspect="1"/>
          </p:cNvSpPr>
          <p:nvPr>
            <p:ph type="pic" sz="quarter" idx="29" hasCustomPrompt="1"/>
          </p:nvPr>
        </p:nvSpPr>
        <p:spPr>
          <a:xfrm>
            <a:off x="15829107" y="5617694"/>
            <a:ext cx="2109494" cy="4702362"/>
          </a:xfrm>
          <a:custGeom>
            <a:avLst/>
            <a:gdLst>
              <a:gd name="connsiteX0" fmla="*/ 540818 w 3856038"/>
              <a:gd name="connsiteY0" fmla="*/ 33 h 8234879"/>
              <a:gd name="connsiteX1" fmla="*/ 790982 w 3856038"/>
              <a:gd name="connsiteY1" fmla="*/ 4667 h 8234879"/>
              <a:gd name="connsiteX2" fmla="*/ 845532 w 3856038"/>
              <a:gd name="connsiteY2" fmla="*/ 82184 h 8234879"/>
              <a:gd name="connsiteX3" fmla="*/ 937586 w 3856038"/>
              <a:gd name="connsiteY3" fmla="*/ 281030 h 8234879"/>
              <a:gd name="connsiteX4" fmla="*/ 1070554 w 3856038"/>
              <a:gd name="connsiteY4" fmla="*/ 328214 h 8234879"/>
              <a:gd name="connsiteX5" fmla="*/ 2754800 w 3856038"/>
              <a:gd name="connsiteY5" fmla="*/ 324844 h 8234879"/>
              <a:gd name="connsiteX6" fmla="*/ 3000278 w 3856038"/>
              <a:gd name="connsiteY6" fmla="*/ 115886 h 8234879"/>
              <a:gd name="connsiteX7" fmla="*/ 3133244 w 3856038"/>
              <a:gd name="connsiteY7" fmla="*/ 4667 h 8234879"/>
              <a:gd name="connsiteX8" fmla="*/ 3515098 w 3856038"/>
              <a:gd name="connsiteY8" fmla="*/ 14778 h 8234879"/>
              <a:gd name="connsiteX9" fmla="*/ 3842400 w 3856038"/>
              <a:gd name="connsiteY9" fmla="*/ 318103 h 8234879"/>
              <a:gd name="connsiteX10" fmla="*/ 3856038 w 3856038"/>
              <a:gd name="connsiteY10" fmla="*/ 486617 h 8234879"/>
              <a:gd name="connsiteX11" fmla="*/ 3856038 w 3856038"/>
              <a:gd name="connsiteY11" fmla="*/ 7749560 h 8234879"/>
              <a:gd name="connsiteX12" fmla="*/ 3821944 w 3856038"/>
              <a:gd name="connsiteY12" fmla="*/ 7995590 h 8234879"/>
              <a:gd name="connsiteX13" fmla="*/ 3634426 w 3856038"/>
              <a:gd name="connsiteY13" fmla="*/ 8194436 h 8234879"/>
              <a:gd name="connsiteX14" fmla="*/ 3378722 w 3856038"/>
              <a:gd name="connsiteY14" fmla="*/ 8234879 h 8234879"/>
              <a:gd name="connsiteX15" fmla="*/ 470498 w 3856038"/>
              <a:gd name="connsiteY15" fmla="*/ 8234879 h 8234879"/>
              <a:gd name="connsiteX16" fmla="*/ 279571 w 3856038"/>
              <a:gd name="connsiteY16" fmla="*/ 8214658 h 8234879"/>
              <a:gd name="connsiteX17" fmla="*/ 10228 w 3856038"/>
              <a:gd name="connsiteY17" fmla="*/ 7897852 h 8234879"/>
              <a:gd name="connsiteX18" fmla="*/ 0 w 3856038"/>
              <a:gd name="connsiteY18" fmla="*/ 7709116 h 8234879"/>
              <a:gd name="connsiteX19" fmla="*/ 0 w 3856038"/>
              <a:gd name="connsiteY19" fmla="*/ 4109662 h 8234879"/>
              <a:gd name="connsiteX20" fmla="*/ 0 w 3856038"/>
              <a:gd name="connsiteY20" fmla="*/ 513579 h 8234879"/>
              <a:gd name="connsiteX21" fmla="*/ 40913 w 3856038"/>
              <a:gd name="connsiteY21" fmla="*/ 220365 h 8234879"/>
              <a:gd name="connsiteX22" fmla="*/ 293209 w 3856038"/>
              <a:gd name="connsiteY22" fmla="*/ 18149 h 8234879"/>
              <a:gd name="connsiteX23" fmla="*/ 540818 w 3856038"/>
              <a:gd name="connsiteY23" fmla="*/ 33 h 823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856038" h="8234879">
                <a:moveTo>
                  <a:pt x="540818" y="33"/>
                </a:moveTo>
                <a:cubicBezTo>
                  <a:pt x="623922" y="455"/>
                  <a:pt x="707452" y="4667"/>
                  <a:pt x="790982" y="4667"/>
                </a:cubicBezTo>
                <a:cubicBezTo>
                  <a:pt x="842124" y="4667"/>
                  <a:pt x="842124" y="45111"/>
                  <a:pt x="845532" y="82184"/>
                </a:cubicBezTo>
                <a:cubicBezTo>
                  <a:pt x="855760" y="159700"/>
                  <a:pt x="862580" y="233846"/>
                  <a:pt x="937586" y="281030"/>
                </a:cubicBezTo>
                <a:cubicBezTo>
                  <a:pt x="978500" y="307992"/>
                  <a:pt x="1019412" y="328214"/>
                  <a:pt x="1070554" y="328214"/>
                </a:cubicBezTo>
                <a:cubicBezTo>
                  <a:pt x="1633106" y="324844"/>
                  <a:pt x="2192248" y="328214"/>
                  <a:pt x="2754800" y="324844"/>
                </a:cubicBezTo>
                <a:cubicBezTo>
                  <a:pt x="2908224" y="324844"/>
                  <a:pt x="2976412" y="264179"/>
                  <a:pt x="3000278" y="115886"/>
                </a:cubicBezTo>
                <a:cubicBezTo>
                  <a:pt x="3020734" y="4667"/>
                  <a:pt x="3020734" y="1297"/>
                  <a:pt x="3133244" y="4667"/>
                </a:cubicBezTo>
                <a:cubicBezTo>
                  <a:pt x="3259392" y="4667"/>
                  <a:pt x="3385540" y="-2073"/>
                  <a:pt x="3515098" y="14778"/>
                </a:cubicBezTo>
                <a:cubicBezTo>
                  <a:pt x="3702614" y="35000"/>
                  <a:pt x="3811716" y="132738"/>
                  <a:pt x="3842400" y="318103"/>
                </a:cubicBezTo>
                <a:cubicBezTo>
                  <a:pt x="3849220" y="372027"/>
                  <a:pt x="3856038" y="429322"/>
                  <a:pt x="3856038" y="486617"/>
                </a:cubicBezTo>
                <a:cubicBezTo>
                  <a:pt x="3856038" y="2906474"/>
                  <a:pt x="3856038" y="5326332"/>
                  <a:pt x="3856038" y="7749560"/>
                </a:cubicBezTo>
                <a:cubicBezTo>
                  <a:pt x="3856038" y="7833816"/>
                  <a:pt x="3845810" y="7914703"/>
                  <a:pt x="3821944" y="7995590"/>
                </a:cubicBezTo>
                <a:cubicBezTo>
                  <a:pt x="3794668" y="8093328"/>
                  <a:pt x="3729890" y="8157362"/>
                  <a:pt x="3634426" y="8194436"/>
                </a:cubicBezTo>
                <a:cubicBezTo>
                  <a:pt x="3552602" y="8224768"/>
                  <a:pt x="3467366" y="8234879"/>
                  <a:pt x="3378722" y="8234879"/>
                </a:cubicBezTo>
                <a:cubicBezTo>
                  <a:pt x="2410450" y="8234879"/>
                  <a:pt x="1438770" y="8234879"/>
                  <a:pt x="470498" y="8234879"/>
                </a:cubicBezTo>
                <a:cubicBezTo>
                  <a:pt x="405719" y="8234879"/>
                  <a:pt x="340941" y="8231508"/>
                  <a:pt x="279571" y="8214658"/>
                </a:cubicBezTo>
                <a:cubicBezTo>
                  <a:pt x="115920" y="8170844"/>
                  <a:pt x="30685" y="8062995"/>
                  <a:pt x="10228" y="7897852"/>
                </a:cubicBezTo>
                <a:cubicBezTo>
                  <a:pt x="3409" y="7833816"/>
                  <a:pt x="0" y="7773152"/>
                  <a:pt x="0" y="7709116"/>
                </a:cubicBezTo>
                <a:cubicBezTo>
                  <a:pt x="0" y="6509298"/>
                  <a:pt x="0" y="5309480"/>
                  <a:pt x="0" y="4109662"/>
                </a:cubicBezTo>
                <a:cubicBezTo>
                  <a:pt x="0" y="2909845"/>
                  <a:pt x="0" y="1713397"/>
                  <a:pt x="0" y="513579"/>
                </a:cubicBezTo>
                <a:cubicBezTo>
                  <a:pt x="0" y="412471"/>
                  <a:pt x="0" y="314733"/>
                  <a:pt x="40913" y="220365"/>
                </a:cubicBezTo>
                <a:cubicBezTo>
                  <a:pt x="88645" y="105775"/>
                  <a:pt x="173880" y="41741"/>
                  <a:pt x="293209" y="18149"/>
                </a:cubicBezTo>
                <a:cubicBezTo>
                  <a:pt x="375035" y="2982"/>
                  <a:pt x="457713" y="-388"/>
                  <a:pt x="540818" y="33"/>
                </a:cubicBezTo>
                <a:close/>
              </a:path>
            </a:pathLst>
          </a:cu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  <a:scene3d>
            <a:camera prst="orthographicFront">
              <a:rot lat="19632000" lon="19416000" rev="3360000"/>
            </a:camera>
            <a:lightRig rig="threePt" dir="t"/>
          </a:scene3d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 dirty="0"/>
              <a:t>Insert your image here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091BA853-4E51-44C9-9428-8F85B95F93EF}"/>
              </a:ext>
            </a:extLst>
          </p:cNvPr>
          <p:cNvSpPr>
            <a:spLocks noGrp="1" noChangeAspect="1"/>
          </p:cNvSpPr>
          <p:nvPr>
            <p:ph type="pic" sz="quarter" idx="30" hasCustomPrompt="1"/>
          </p:nvPr>
        </p:nvSpPr>
        <p:spPr>
          <a:xfrm>
            <a:off x="11658688" y="2834168"/>
            <a:ext cx="2109494" cy="4702362"/>
          </a:xfrm>
          <a:custGeom>
            <a:avLst/>
            <a:gdLst>
              <a:gd name="connsiteX0" fmla="*/ 540818 w 3856038"/>
              <a:gd name="connsiteY0" fmla="*/ 33 h 8234879"/>
              <a:gd name="connsiteX1" fmla="*/ 790982 w 3856038"/>
              <a:gd name="connsiteY1" fmla="*/ 4667 h 8234879"/>
              <a:gd name="connsiteX2" fmla="*/ 845532 w 3856038"/>
              <a:gd name="connsiteY2" fmla="*/ 82184 h 8234879"/>
              <a:gd name="connsiteX3" fmla="*/ 937586 w 3856038"/>
              <a:gd name="connsiteY3" fmla="*/ 281030 h 8234879"/>
              <a:gd name="connsiteX4" fmla="*/ 1070554 w 3856038"/>
              <a:gd name="connsiteY4" fmla="*/ 328214 h 8234879"/>
              <a:gd name="connsiteX5" fmla="*/ 2754800 w 3856038"/>
              <a:gd name="connsiteY5" fmla="*/ 324844 h 8234879"/>
              <a:gd name="connsiteX6" fmla="*/ 3000278 w 3856038"/>
              <a:gd name="connsiteY6" fmla="*/ 115886 h 8234879"/>
              <a:gd name="connsiteX7" fmla="*/ 3133244 w 3856038"/>
              <a:gd name="connsiteY7" fmla="*/ 4667 h 8234879"/>
              <a:gd name="connsiteX8" fmla="*/ 3515098 w 3856038"/>
              <a:gd name="connsiteY8" fmla="*/ 14778 h 8234879"/>
              <a:gd name="connsiteX9" fmla="*/ 3842400 w 3856038"/>
              <a:gd name="connsiteY9" fmla="*/ 318103 h 8234879"/>
              <a:gd name="connsiteX10" fmla="*/ 3856038 w 3856038"/>
              <a:gd name="connsiteY10" fmla="*/ 486617 h 8234879"/>
              <a:gd name="connsiteX11" fmla="*/ 3856038 w 3856038"/>
              <a:gd name="connsiteY11" fmla="*/ 7749560 h 8234879"/>
              <a:gd name="connsiteX12" fmla="*/ 3821944 w 3856038"/>
              <a:gd name="connsiteY12" fmla="*/ 7995590 h 8234879"/>
              <a:gd name="connsiteX13" fmla="*/ 3634426 w 3856038"/>
              <a:gd name="connsiteY13" fmla="*/ 8194436 h 8234879"/>
              <a:gd name="connsiteX14" fmla="*/ 3378722 w 3856038"/>
              <a:gd name="connsiteY14" fmla="*/ 8234879 h 8234879"/>
              <a:gd name="connsiteX15" fmla="*/ 470498 w 3856038"/>
              <a:gd name="connsiteY15" fmla="*/ 8234879 h 8234879"/>
              <a:gd name="connsiteX16" fmla="*/ 279571 w 3856038"/>
              <a:gd name="connsiteY16" fmla="*/ 8214658 h 8234879"/>
              <a:gd name="connsiteX17" fmla="*/ 10228 w 3856038"/>
              <a:gd name="connsiteY17" fmla="*/ 7897852 h 8234879"/>
              <a:gd name="connsiteX18" fmla="*/ 0 w 3856038"/>
              <a:gd name="connsiteY18" fmla="*/ 7709116 h 8234879"/>
              <a:gd name="connsiteX19" fmla="*/ 0 w 3856038"/>
              <a:gd name="connsiteY19" fmla="*/ 4109662 h 8234879"/>
              <a:gd name="connsiteX20" fmla="*/ 0 w 3856038"/>
              <a:gd name="connsiteY20" fmla="*/ 513579 h 8234879"/>
              <a:gd name="connsiteX21" fmla="*/ 40913 w 3856038"/>
              <a:gd name="connsiteY21" fmla="*/ 220365 h 8234879"/>
              <a:gd name="connsiteX22" fmla="*/ 293209 w 3856038"/>
              <a:gd name="connsiteY22" fmla="*/ 18149 h 8234879"/>
              <a:gd name="connsiteX23" fmla="*/ 540818 w 3856038"/>
              <a:gd name="connsiteY23" fmla="*/ 33 h 823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856038" h="8234879">
                <a:moveTo>
                  <a:pt x="540818" y="33"/>
                </a:moveTo>
                <a:cubicBezTo>
                  <a:pt x="623922" y="455"/>
                  <a:pt x="707452" y="4667"/>
                  <a:pt x="790982" y="4667"/>
                </a:cubicBezTo>
                <a:cubicBezTo>
                  <a:pt x="842124" y="4667"/>
                  <a:pt x="842124" y="45111"/>
                  <a:pt x="845532" y="82184"/>
                </a:cubicBezTo>
                <a:cubicBezTo>
                  <a:pt x="855760" y="159700"/>
                  <a:pt x="862580" y="233846"/>
                  <a:pt x="937586" y="281030"/>
                </a:cubicBezTo>
                <a:cubicBezTo>
                  <a:pt x="978500" y="307992"/>
                  <a:pt x="1019412" y="328214"/>
                  <a:pt x="1070554" y="328214"/>
                </a:cubicBezTo>
                <a:cubicBezTo>
                  <a:pt x="1633106" y="324844"/>
                  <a:pt x="2192248" y="328214"/>
                  <a:pt x="2754800" y="324844"/>
                </a:cubicBezTo>
                <a:cubicBezTo>
                  <a:pt x="2908224" y="324844"/>
                  <a:pt x="2976412" y="264179"/>
                  <a:pt x="3000278" y="115886"/>
                </a:cubicBezTo>
                <a:cubicBezTo>
                  <a:pt x="3020734" y="4667"/>
                  <a:pt x="3020734" y="1297"/>
                  <a:pt x="3133244" y="4667"/>
                </a:cubicBezTo>
                <a:cubicBezTo>
                  <a:pt x="3259392" y="4667"/>
                  <a:pt x="3385540" y="-2073"/>
                  <a:pt x="3515098" y="14778"/>
                </a:cubicBezTo>
                <a:cubicBezTo>
                  <a:pt x="3702614" y="35000"/>
                  <a:pt x="3811716" y="132738"/>
                  <a:pt x="3842400" y="318103"/>
                </a:cubicBezTo>
                <a:cubicBezTo>
                  <a:pt x="3849220" y="372027"/>
                  <a:pt x="3856038" y="429322"/>
                  <a:pt x="3856038" y="486617"/>
                </a:cubicBezTo>
                <a:cubicBezTo>
                  <a:pt x="3856038" y="2906474"/>
                  <a:pt x="3856038" y="5326332"/>
                  <a:pt x="3856038" y="7749560"/>
                </a:cubicBezTo>
                <a:cubicBezTo>
                  <a:pt x="3856038" y="7833816"/>
                  <a:pt x="3845810" y="7914703"/>
                  <a:pt x="3821944" y="7995590"/>
                </a:cubicBezTo>
                <a:cubicBezTo>
                  <a:pt x="3794668" y="8093328"/>
                  <a:pt x="3729890" y="8157362"/>
                  <a:pt x="3634426" y="8194436"/>
                </a:cubicBezTo>
                <a:cubicBezTo>
                  <a:pt x="3552602" y="8224768"/>
                  <a:pt x="3467366" y="8234879"/>
                  <a:pt x="3378722" y="8234879"/>
                </a:cubicBezTo>
                <a:cubicBezTo>
                  <a:pt x="2410450" y="8234879"/>
                  <a:pt x="1438770" y="8234879"/>
                  <a:pt x="470498" y="8234879"/>
                </a:cubicBezTo>
                <a:cubicBezTo>
                  <a:pt x="405719" y="8234879"/>
                  <a:pt x="340941" y="8231508"/>
                  <a:pt x="279571" y="8214658"/>
                </a:cubicBezTo>
                <a:cubicBezTo>
                  <a:pt x="115920" y="8170844"/>
                  <a:pt x="30685" y="8062995"/>
                  <a:pt x="10228" y="7897852"/>
                </a:cubicBezTo>
                <a:cubicBezTo>
                  <a:pt x="3409" y="7833816"/>
                  <a:pt x="0" y="7773152"/>
                  <a:pt x="0" y="7709116"/>
                </a:cubicBezTo>
                <a:cubicBezTo>
                  <a:pt x="0" y="6509298"/>
                  <a:pt x="0" y="5309480"/>
                  <a:pt x="0" y="4109662"/>
                </a:cubicBezTo>
                <a:cubicBezTo>
                  <a:pt x="0" y="2909845"/>
                  <a:pt x="0" y="1713397"/>
                  <a:pt x="0" y="513579"/>
                </a:cubicBezTo>
                <a:cubicBezTo>
                  <a:pt x="0" y="412471"/>
                  <a:pt x="0" y="314733"/>
                  <a:pt x="40913" y="220365"/>
                </a:cubicBezTo>
                <a:cubicBezTo>
                  <a:pt x="88645" y="105775"/>
                  <a:pt x="173880" y="41741"/>
                  <a:pt x="293209" y="18149"/>
                </a:cubicBezTo>
                <a:cubicBezTo>
                  <a:pt x="375035" y="2982"/>
                  <a:pt x="457713" y="-388"/>
                  <a:pt x="540818" y="33"/>
                </a:cubicBezTo>
                <a:close/>
              </a:path>
            </a:pathLst>
          </a:cu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  <a:scene3d>
            <a:camera prst="orthographicFront">
              <a:rot lat="19632000" lon="19416000" rev="3360000"/>
            </a:camera>
            <a:lightRig rig="threePt" dir="t"/>
          </a:scene3d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 dirty="0"/>
              <a:t>Insert your image here</a:t>
            </a:r>
          </a:p>
        </p:txBody>
      </p:sp>
      <p:sp>
        <p:nvSpPr>
          <p:cNvPr id="24" name="Picture Placeholder 22">
            <a:extLst>
              <a:ext uri="{FF2B5EF4-FFF2-40B4-BE49-F238E27FC236}">
                <a16:creationId xmlns:a16="http://schemas.microsoft.com/office/drawing/2014/main" id="{BF0ED79B-B8AF-4934-AE37-9D2AAF5CEE6E}"/>
              </a:ext>
            </a:extLst>
          </p:cNvPr>
          <p:cNvSpPr>
            <a:spLocks noGrp="1" noChangeAspect="1"/>
          </p:cNvSpPr>
          <p:nvPr>
            <p:ph type="pic" sz="quarter" idx="31" hasCustomPrompt="1"/>
          </p:nvPr>
        </p:nvSpPr>
        <p:spPr>
          <a:xfrm>
            <a:off x="7488269" y="50642"/>
            <a:ext cx="2109494" cy="4702362"/>
          </a:xfrm>
          <a:custGeom>
            <a:avLst/>
            <a:gdLst>
              <a:gd name="connsiteX0" fmla="*/ 540818 w 3856038"/>
              <a:gd name="connsiteY0" fmla="*/ 33 h 8234879"/>
              <a:gd name="connsiteX1" fmla="*/ 790982 w 3856038"/>
              <a:gd name="connsiteY1" fmla="*/ 4667 h 8234879"/>
              <a:gd name="connsiteX2" fmla="*/ 845532 w 3856038"/>
              <a:gd name="connsiteY2" fmla="*/ 82184 h 8234879"/>
              <a:gd name="connsiteX3" fmla="*/ 937586 w 3856038"/>
              <a:gd name="connsiteY3" fmla="*/ 281030 h 8234879"/>
              <a:gd name="connsiteX4" fmla="*/ 1070554 w 3856038"/>
              <a:gd name="connsiteY4" fmla="*/ 328214 h 8234879"/>
              <a:gd name="connsiteX5" fmla="*/ 2754800 w 3856038"/>
              <a:gd name="connsiteY5" fmla="*/ 324844 h 8234879"/>
              <a:gd name="connsiteX6" fmla="*/ 3000278 w 3856038"/>
              <a:gd name="connsiteY6" fmla="*/ 115886 h 8234879"/>
              <a:gd name="connsiteX7" fmla="*/ 3133244 w 3856038"/>
              <a:gd name="connsiteY7" fmla="*/ 4667 h 8234879"/>
              <a:gd name="connsiteX8" fmla="*/ 3515098 w 3856038"/>
              <a:gd name="connsiteY8" fmla="*/ 14778 h 8234879"/>
              <a:gd name="connsiteX9" fmla="*/ 3842400 w 3856038"/>
              <a:gd name="connsiteY9" fmla="*/ 318103 h 8234879"/>
              <a:gd name="connsiteX10" fmla="*/ 3856038 w 3856038"/>
              <a:gd name="connsiteY10" fmla="*/ 486617 h 8234879"/>
              <a:gd name="connsiteX11" fmla="*/ 3856038 w 3856038"/>
              <a:gd name="connsiteY11" fmla="*/ 7749560 h 8234879"/>
              <a:gd name="connsiteX12" fmla="*/ 3821944 w 3856038"/>
              <a:gd name="connsiteY12" fmla="*/ 7995590 h 8234879"/>
              <a:gd name="connsiteX13" fmla="*/ 3634426 w 3856038"/>
              <a:gd name="connsiteY13" fmla="*/ 8194436 h 8234879"/>
              <a:gd name="connsiteX14" fmla="*/ 3378722 w 3856038"/>
              <a:gd name="connsiteY14" fmla="*/ 8234879 h 8234879"/>
              <a:gd name="connsiteX15" fmla="*/ 470498 w 3856038"/>
              <a:gd name="connsiteY15" fmla="*/ 8234879 h 8234879"/>
              <a:gd name="connsiteX16" fmla="*/ 279571 w 3856038"/>
              <a:gd name="connsiteY16" fmla="*/ 8214658 h 8234879"/>
              <a:gd name="connsiteX17" fmla="*/ 10228 w 3856038"/>
              <a:gd name="connsiteY17" fmla="*/ 7897852 h 8234879"/>
              <a:gd name="connsiteX18" fmla="*/ 0 w 3856038"/>
              <a:gd name="connsiteY18" fmla="*/ 7709116 h 8234879"/>
              <a:gd name="connsiteX19" fmla="*/ 0 w 3856038"/>
              <a:gd name="connsiteY19" fmla="*/ 4109662 h 8234879"/>
              <a:gd name="connsiteX20" fmla="*/ 0 w 3856038"/>
              <a:gd name="connsiteY20" fmla="*/ 513579 h 8234879"/>
              <a:gd name="connsiteX21" fmla="*/ 40913 w 3856038"/>
              <a:gd name="connsiteY21" fmla="*/ 220365 h 8234879"/>
              <a:gd name="connsiteX22" fmla="*/ 293209 w 3856038"/>
              <a:gd name="connsiteY22" fmla="*/ 18149 h 8234879"/>
              <a:gd name="connsiteX23" fmla="*/ 540818 w 3856038"/>
              <a:gd name="connsiteY23" fmla="*/ 33 h 823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856038" h="8234879">
                <a:moveTo>
                  <a:pt x="540818" y="33"/>
                </a:moveTo>
                <a:cubicBezTo>
                  <a:pt x="623922" y="455"/>
                  <a:pt x="707452" y="4667"/>
                  <a:pt x="790982" y="4667"/>
                </a:cubicBezTo>
                <a:cubicBezTo>
                  <a:pt x="842124" y="4667"/>
                  <a:pt x="842124" y="45111"/>
                  <a:pt x="845532" y="82184"/>
                </a:cubicBezTo>
                <a:cubicBezTo>
                  <a:pt x="855760" y="159700"/>
                  <a:pt x="862580" y="233846"/>
                  <a:pt x="937586" y="281030"/>
                </a:cubicBezTo>
                <a:cubicBezTo>
                  <a:pt x="978500" y="307992"/>
                  <a:pt x="1019412" y="328214"/>
                  <a:pt x="1070554" y="328214"/>
                </a:cubicBezTo>
                <a:cubicBezTo>
                  <a:pt x="1633106" y="324844"/>
                  <a:pt x="2192248" y="328214"/>
                  <a:pt x="2754800" y="324844"/>
                </a:cubicBezTo>
                <a:cubicBezTo>
                  <a:pt x="2908224" y="324844"/>
                  <a:pt x="2976412" y="264179"/>
                  <a:pt x="3000278" y="115886"/>
                </a:cubicBezTo>
                <a:cubicBezTo>
                  <a:pt x="3020734" y="4667"/>
                  <a:pt x="3020734" y="1297"/>
                  <a:pt x="3133244" y="4667"/>
                </a:cubicBezTo>
                <a:cubicBezTo>
                  <a:pt x="3259392" y="4667"/>
                  <a:pt x="3385540" y="-2073"/>
                  <a:pt x="3515098" y="14778"/>
                </a:cubicBezTo>
                <a:cubicBezTo>
                  <a:pt x="3702614" y="35000"/>
                  <a:pt x="3811716" y="132738"/>
                  <a:pt x="3842400" y="318103"/>
                </a:cubicBezTo>
                <a:cubicBezTo>
                  <a:pt x="3849220" y="372027"/>
                  <a:pt x="3856038" y="429322"/>
                  <a:pt x="3856038" y="486617"/>
                </a:cubicBezTo>
                <a:cubicBezTo>
                  <a:pt x="3856038" y="2906474"/>
                  <a:pt x="3856038" y="5326332"/>
                  <a:pt x="3856038" y="7749560"/>
                </a:cubicBezTo>
                <a:cubicBezTo>
                  <a:pt x="3856038" y="7833816"/>
                  <a:pt x="3845810" y="7914703"/>
                  <a:pt x="3821944" y="7995590"/>
                </a:cubicBezTo>
                <a:cubicBezTo>
                  <a:pt x="3794668" y="8093328"/>
                  <a:pt x="3729890" y="8157362"/>
                  <a:pt x="3634426" y="8194436"/>
                </a:cubicBezTo>
                <a:cubicBezTo>
                  <a:pt x="3552602" y="8224768"/>
                  <a:pt x="3467366" y="8234879"/>
                  <a:pt x="3378722" y="8234879"/>
                </a:cubicBezTo>
                <a:cubicBezTo>
                  <a:pt x="2410450" y="8234879"/>
                  <a:pt x="1438770" y="8234879"/>
                  <a:pt x="470498" y="8234879"/>
                </a:cubicBezTo>
                <a:cubicBezTo>
                  <a:pt x="405719" y="8234879"/>
                  <a:pt x="340941" y="8231508"/>
                  <a:pt x="279571" y="8214658"/>
                </a:cubicBezTo>
                <a:cubicBezTo>
                  <a:pt x="115920" y="8170844"/>
                  <a:pt x="30685" y="8062995"/>
                  <a:pt x="10228" y="7897852"/>
                </a:cubicBezTo>
                <a:cubicBezTo>
                  <a:pt x="3409" y="7833816"/>
                  <a:pt x="0" y="7773152"/>
                  <a:pt x="0" y="7709116"/>
                </a:cubicBezTo>
                <a:cubicBezTo>
                  <a:pt x="0" y="6509298"/>
                  <a:pt x="0" y="5309480"/>
                  <a:pt x="0" y="4109662"/>
                </a:cubicBezTo>
                <a:cubicBezTo>
                  <a:pt x="0" y="2909845"/>
                  <a:pt x="0" y="1713397"/>
                  <a:pt x="0" y="513579"/>
                </a:cubicBezTo>
                <a:cubicBezTo>
                  <a:pt x="0" y="412471"/>
                  <a:pt x="0" y="314733"/>
                  <a:pt x="40913" y="220365"/>
                </a:cubicBezTo>
                <a:cubicBezTo>
                  <a:pt x="88645" y="105775"/>
                  <a:pt x="173880" y="41741"/>
                  <a:pt x="293209" y="18149"/>
                </a:cubicBezTo>
                <a:cubicBezTo>
                  <a:pt x="375035" y="2982"/>
                  <a:pt x="457713" y="-388"/>
                  <a:pt x="540818" y="33"/>
                </a:cubicBezTo>
                <a:close/>
              </a:path>
            </a:pathLst>
          </a:cu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  <a:scene3d>
            <a:camera prst="orthographicFront">
              <a:rot lat="19632000" lon="19416000" rev="3360000"/>
            </a:camera>
            <a:lightRig rig="threePt" dir="t"/>
          </a:scene3d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 dirty="0"/>
              <a:t>Insert your image here</a:t>
            </a:r>
          </a:p>
        </p:txBody>
      </p:sp>
      <p:sp>
        <p:nvSpPr>
          <p:cNvPr id="25" name="Picture Placeholder 22">
            <a:extLst>
              <a:ext uri="{FF2B5EF4-FFF2-40B4-BE49-F238E27FC236}">
                <a16:creationId xmlns:a16="http://schemas.microsoft.com/office/drawing/2014/main" id="{F0306634-1CDC-400A-B481-C8D77CD21A24}"/>
              </a:ext>
            </a:extLst>
          </p:cNvPr>
          <p:cNvSpPr>
            <a:spLocks noGrp="1" noChangeAspect="1"/>
          </p:cNvSpPr>
          <p:nvPr>
            <p:ph type="pic" sz="quarter" idx="32" hasCustomPrompt="1"/>
          </p:nvPr>
        </p:nvSpPr>
        <p:spPr>
          <a:xfrm>
            <a:off x="3317850" y="-2732884"/>
            <a:ext cx="2109494" cy="4702362"/>
          </a:xfrm>
          <a:custGeom>
            <a:avLst/>
            <a:gdLst>
              <a:gd name="connsiteX0" fmla="*/ 540818 w 3856038"/>
              <a:gd name="connsiteY0" fmla="*/ 33 h 8234879"/>
              <a:gd name="connsiteX1" fmla="*/ 790982 w 3856038"/>
              <a:gd name="connsiteY1" fmla="*/ 4667 h 8234879"/>
              <a:gd name="connsiteX2" fmla="*/ 845532 w 3856038"/>
              <a:gd name="connsiteY2" fmla="*/ 82184 h 8234879"/>
              <a:gd name="connsiteX3" fmla="*/ 937586 w 3856038"/>
              <a:gd name="connsiteY3" fmla="*/ 281030 h 8234879"/>
              <a:gd name="connsiteX4" fmla="*/ 1070554 w 3856038"/>
              <a:gd name="connsiteY4" fmla="*/ 328214 h 8234879"/>
              <a:gd name="connsiteX5" fmla="*/ 2754800 w 3856038"/>
              <a:gd name="connsiteY5" fmla="*/ 324844 h 8234879"/>
              <a:gd name="connsiteX6" fmla="*/ 3000278 w 3856038"/>
              <a:gd name="connsiteY6" fmla="*/ 115886 h 8234879"/>
              <a:gd name="connsiteX7" fmla="*/ 3133244 w 3856038"/>
              <a:gd name="connsiteY7" fmla="*/ 4667 h 8234879"/>
              <a:gd name="connsiteX8" fmla="*/ 3515098 w 3856038"/>
              <a:gd name="connsiteY8" fmla="*/ 14778 h 8234879"/>
              <a:gd name="connsiteX9" fmla="*/ 3842400 w 3856038"/>
              <a:gd name="connsiteY9" fmla="*/ 318103 h 8234879"/>
              <a:gd name="connsiteX10" fmla="*/ 3856038 w 3856038"/>
              <a:gd name="connsiteY10" fmla="*/ 486617 h 8234879"/>
              <a:gd name="connsiteX11" fmla="*/ 3856038 w 3856038"/>
              <a:gd name="connsiteY11" fmla="*/ 7749560 h 8234879"/>
              <a:gd name="connsiteX12" fmla="*/ 3821944 w 3856038"/>
              <a:gd name="connsiteY12" fmla="*/ 7995590 h 8234879"/>
              <a:gd name="connsiteX13" fmla="*/ 3634426 w 3856038"/>
              <a:gd name="connsiteY13" fmla="*/ 8194436 h 8234879"/>
              <a:gd name="connsiteX14" fmla="*/ 3378722 w 3856038"/>
              <a:gd name="connsiteY14" fmla="*/ 8234879 h 8234879"/>
              <a:gd name="connsiteX15" fmla="*/ 470498 w 3856038"/>
              <a:gd name="connsiteY15" fmla="*/ 8234879 h 8234879"/>
              <a:gd name="connsiteX16" fmla="*/ 279571 w 3856038"/>
              <a:gd name="connsiteY16" fmla="*/ 8214658 h 8234879"/>
              <a:gd name="connsiteX17" fmla="*/ 10228 w 3856038"/>
              <a:gd name="connsiteY17" fmla="*/ 7897852 h 8234879"/>
              <a:gd name="connsiteX18" fmla="*/ 0 w 3856038"/>
              <a:gd name="connsiteY18" fmla="*/ 7709116 h 8234879"/>
              <a:gd name="connsiteX19" fmla="*/ 0 w 3856038"/>
              <a:gd name="connsiteY19" fmla="*/ 4109662 h 8234879"/>
              <a:gd name="connsiteX20" fmla="*/ 0 w 3856038"/>
              <a:gd name="connsiteY20" fmla="*/ 513579 h 8234879"/>
              <a:gd name="connsiteX21" fmla="*/ 40913 w 3856038"/>
              <a:gd name="connsiteY21" fmla="*/ 220365 h 8234879"/>
              <a:gd name="connsiteX22" fmla="*/ 293209 w 3856038"/>
              <a:gd name="connsiteY22" fmla="*/ 18149 h 8234879"/>
              <a:gd name="connsiteX23" fmla="*/ 540818 w 3856038"/>
              <a:gd name="connsiteY23" fmla="*/ 33 h 823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856038" h="8234879">
                <a:moveTo>
                  <a:pt x="540818" y="33"/>
                </a:moveTo>
                <a:cubicBezTo>
                  <a:pt x="623922" y="455"/>
                  <a:pt x="707452" y="4667"/>
                  <a:pt x="790982" y="4667"/>
                </a:cubicBezTo>
                <a:cubicBezTo>
                  <a:pt x="842124" y="4667"/>
                  <a:pt x="842124" y="45111"/>
                  <a:pt x="845532" y="82184"/>
                </a:cubicBezTo>
                <a:cubicBezTo>
                  <a:pt x="855760" y="159700"/>
                  <a:pt x="862580" y="233846"/>
                  <a:pt x="937586" y="281030"/>
                </a:cubicBezTo>
                <a:cubicBezTo>
                  <a:pt x="978500" y="307992"/>
                  <a:pt x="1019412" y="328214"/>
                  <a:pt x="1070554" y="328214"/>
                </a:cubicBezTo>
                <a:cubicBezTo>
                  <a:pt x="1633106" y="324844"/>
                  <a:pt x="2192248" y="328214"/>
                  <a:pt x="2754800" y="324844"/>
                </a:cubicBezTo>
                <a:cubicBezTo>
                  <a:pt x="2908224" y="324844"/>
                  <a:pt x="2976412" y="264179"/>
                  <a:pt x="3000278" y="115886"/>
                </a:cubicBezTo>
                <a:cubicBezTo>
                  <a:pt x="3020734" y="4667"/>
                  <a:pt x="3020734" y="1297"/>
                  <a:pt x="3133244" y="4667"/>
                </a:cubicBezTo>
                <a:cubicBezTo>
                  <a:pt x="3259392" y="4667"/>
                  <a:pt x="3385540" y="-2073"/>
                  <a:pt x="3515098" y="14778"/>
                </a:cubicBezTo>
                <a:cubicBezTo>
                  <a:pt x="3702614" y="35000"/>
                  <a:pt x="3811716" y="132738"/>
                  <a:pt x="3842400" y="318103"/>
                </a:cubicBezTo>
                <a:cubicBezTo>
                  <a:pt x="3849220" y="372027"/>
                  <a:pt x="3856038" y="429322"/>
                  <a:pt x="3856038" y="486617"/>
                </a:cubicBezTo>
                <a:cubicBezTo>
                  <a:pt x="3856038" y="2906474"/>
                  <a:pt x="3856038" y="5326332"/>
                  <a:pt x="3856038" y="7749560"/>
                </a:cubicBezTo>
                <a:cubicBezTo>
                  <a:pt x="3856038" y="7833816"/>
                  <a:pt x="3845810" y="7914703"/>
                  <a:pt x="3821944" y="7995590"/>
                </a:cubicBezTo>
                <a:cubicBezTo>
                  <a:pt x="3794668" y="8093328"/>
                  <a:pt x="3729890" y="8157362"/>
                  <a:pt x="3634426" y="8194436"/>
                </a:cubicBezTo>
                <a:cubicBezTo>
                  <a:pt x="3552602" y="8224768"/>
                  <a:pt x="3467366" y="8234879"/>
                  <a:pt x="3378722" y="8234879"/>
                </a:cubicBezTo>
                <a:cubicBezTo>
                  <a:pt x="2410450" y="8234879"/>
                  <a:pt x="1438770" y="8234879"/>
                  <a:pt x="470498" y="8234879"/>
                </a:cubicBezTo>
                <a:cubicBezTo>
                  <a:pt x="405719" y="8234879"/>
                  <a:pt x="340941" y="8231508"/>
                  <a:pt x="279571" y="8214658"/>
                </a:cubicBezTo>
                <a:cubicBezTo>
                  <a:pt x="115920" y="8170844"/>
                  <a:pt x="30685" y="8062995"/>
                  <a:pt x="10228" y="7897852"/>
                </a:cubicBezTo>
                <a:cubicBezTo>
                  <a:pt x="3409" y="7833816"/>
                  <a:pt x="0" y="7773152"/>
                  <a:pt x="0" y="7709116"/>
                </a:cubicBezTo>
                <a:cubicBezTo>
                  <a:pt x="0" y="6509298"/>
                  <a:pt x="0" y="5309480"/>
                  <a:pt x="0" y="4109662"/>
                </a:cubicBezTo>
                <a:cubicBezTo>
                  <a:pt x="0" y="2909845"/>
                  <a:pt x="0" y="1713397"/>
                  <a:pt x="0" y="513579"/>
                </a:cubicBezTo>
                <a:cubicBezTo>
                  <a:pt x="0" y="412471"/>
                  <a:pt x="0" y="314733"/>
                  <a:pt x="40913" y="220365"/>
                </a:cubicBezTo>
                <a:cubicBezTo>
                  <a:pt x="88645" y="105775"/>
                  <a:pt x="173880" y="41741"/>
                  <a:pt x="293209" y="18149"/>
                </a:cubicBezTo>
                <a:cubicBezTo>
                  <a:pt x="375035" y="2982"/>
                  <a:pt x="457713" y="-388"/>
                  <a:pt x="540818" y="33"/>
                </a:cubicBezTo>
                <a:close/>
              </a:path>
            </a:pathLst>
          </a:cu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  <a:scene3d>
            <a:camera prst="orthographicFront">
              <a:rot lat="19632000" lon="19416000" rev="3360000"/>
            </a:camera>
            <a:lightRig rig="threePt" dir="t"/>
          </a:scene3d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 dirty="0"/>
              <a:t>Insert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2992303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accel="54000" decel="46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7.40741E-7 L 0.49649 0.58611 " pathEditMode="relative" rAng="0" ptsTypes="AA">
                                      <p:cBhvr>
                                        <p:cTn id="6" dur="5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818" y="2930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repeatCount="indefinite" accel="54000" decel="46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4.07407E-6 L 0.49648 0.58611 " pathEditMode="relative" rAng="0" ptsTypes="AA">
                                      <p:cBhvr>
                                        <p:cTn id="8" dur="5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818" y="29306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repeatCount="indefinite" accel="54000" decel="46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7.40741E-7 L 0.49648 0.58611 " pathEditMode="relative" rAng="0" ptsTypes="AA">
                                      <p:cBhvr>
                                        <p:cTn id="10" dur="5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818" y="29306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repeatCount="indefinite" accel="54000" decel="46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4.07407E-6 L 0.49649 0.58611 " pathEditMode="relative" rAng="0" ptsTypes="AA">
                                      <p:cBhvr>
                                        <p:cTn id="12" dur="5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818" y="29306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repeatCount="indefinite" accel="54000" decel="46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2.59259E-6 L -0.48737 -0.5757 " pathEditMode="relative" rAng="0" ptsTypes="AA">
                                      <p:cBhvr>
                                        <p:cTn id="14" dur="5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375" y="-28796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repeatCount="indefinite" accel="54000" decel="46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3.7037E-7 L -0.48737 -0.57569 " pathEditMode="relative" rAng="0" ptsTypes="AA">
                                      <p:cBhvr>
                                        <p:cTn id="16" dur="5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375" y="-28796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repeatCount="indefinite" accel="54000" decel="46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1.85185E-6 L -0.48737 -0.57569 " pathEditMode="relative" rAng="0" ptsTypes="AA">
                                      <p:cBhvr>
                                        <p:cTn id="18" dur="5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362" y="-28796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repeatCount="indefinite" accel="54000" decel="46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4.81481E-6 L -0.48737 -0.57569 " pathEditMode="relative" rAng="0" ptsTypes="AA">
                                      <p:cBhvr>
                                        <p:cTn id="20" dur="5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362" y="-28773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repeatCount="indefinite" accel="54000" decel="46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2.96296E-6 L -0.48737 -0.5757 " pathEditMode="relative" rAng="0" ptsTypes="AA">
                                      <p:cBhvr>
                                        <p:cTn id="22" dur="5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375" y="-28796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repeatCount="indefinite" accel="54000" decel="46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1.48148E-6 L -0.48737 -0.5757 " pathEditMode="relative" rAng="0" ptsTypes="AA">
                                      <p:cBhvr>
                                        <p:cTn id="24" dur="5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375" y="-28796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repeatCount="indefinite" accel="54000" decel="46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-1.48148E-6 L -0.48737 -0.57569 " pathEditMode="relative" rAng="0" ptsTypes="AA">
                                      <p:cBhvr>
                                        <p:cTn id="26" dur="5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375" y="-28796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repeatCount="indefinite" accel="54000" decel="46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4.44444E-6 L -0.48737 -0.57569 " pathEditMode="relative" rAng="0" ptsTypes="AA">
                                      <p:cBhvr>
                                        <p:cTn id="28" dur="5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375" y="-287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</p:bldLst>
  </p:timing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hone Isometric Presentation Mockup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22">
            <a:extLst>
              <a:ext uri="{FF2B5EF4-FFF2-40B4-BE49-F238E27FC236}">
                <a16:creationId xmlns:a16="http://schemas.microsoft.com/office/drawing/2014/main" id="{76DE6B5A-5EB0-455E-A806-53FA7B1C07CC}"/>
              </a:ext>
            </a:extLst>
          </p:cNvPr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4445043" y="-171527"/>
            <a:ext cx="3271434" cy="7292492"/>
          </a:xfrm>
          <a:custGeom>
            <a:avLst/>
            <a:gdLst>
              <a:gd name="connsiteX0" fmla="*/ 540818 w 3856038"/>
              <a:gd name="connsiteY0" fmla="*/ 33 h 8234879"/>
              <a:gd name="connsiteX1" fmla="*/ 790982 w 3856038"/>
              <a:gd name="connsiteY1" fmla="*/ 4667 h 8234879"/>
              <a:gd name="connsiteX2" fmla="*/ 845532 w 3856038"/>
              <a:gd name="connsiteY2" fmla="*/ 82184 h 8234879"/>
              <a:gd name="connsiteX3" fmla="*/ 937586 w 3856038"/>
              <a:gd name="connsiteY3" fmla="*/ 281030 h 8234879"/>
              <a:gd name="connsiteX4" fmla="*/ 1070554 w 3856038"/>
              <a:gd name="connsiteY4" fmla="*/ 328214 h 8234879"/>
              <a:gd name="connsiteX5" fmla="*/ 2754800 w 3856038"/>
              <a:gd name="connsiteY5" fmla="*/ 324844 h 8234879"/>
              <a:gd name="connsiteX6" fmla="*/ 3000278 w 3856038"/>
              <a:gd name="connsiteY6" fmla="*/ 115886 h 8234879"/>
              <a:gd name="connsiteX7" fmla="*/ 3133244 w 3856038"/>
              <a:gd name="connsiteY7" fmla="*/ 4667 h 8234879"/>
              <a:gd name="connsiteX8" fmla="*/ 3515098 w 3856038"/>
              <a:gd name="connsiteY8" fmla="*/ 14778 h 8234879"/>
              <a:gd name="connsiteX9" fmla="*/ 3842400 w 3856038"/>
              <a:gd name="connsiteY9" fmla="*/ 318103 h 8234879"/>
              <a:gd name="connsiteX10" fmla="*/ 3856038 w 3856038"/>
              <a:gd name="connsiteY10" fmla="*/ 486617 h 8234879"/>
              <a:gd name="connsiteX11" fmla="*/ 3856038 w 3856038"/>
              <a:gd name="connsiteY11" fmla="*/ 7749560 h 8234879"/>
              <a:gd name="connsiteX12" fmla="*/ 3821944 w 3856038"/>
              <a:gd name="connsiteY12" fmla="*/ 7995590 h 8234879"/>
              <a:gd name="connsiteX13" fmla="*/ 3634426 w 3856038"/>
              <a:gd name="connsiteY13" fmla="*/ 8194436 h 8234879"/>
              <a:gd name="connsiteX14" fmla="*/ 3378722 w 3856038"/>
              <a:gd name="connsiteY14" fmla="*/ 8234879 h 8234879"/>
              <a:gd name="connsiteX15" fmla="*/ 470498 w 3856038"/>
              <a:gd name="connsiteY15" fmla="*/ 8234879 h 8234879"/>
              <a:gd name="connsiteX16" fmla="*/ 279571 w 3856038"/>
              <a:gd name="connsiteY16" fmla="*/ 8214658 h 8234879"/>
              <a:gd name="connsiteX17" fmla="*/ 10228 w 3856038"/>
              <a:gd name="connsiteY17" fmla="*/ 7897852 h 8234879"/>
              <a:gd name="connsiteX18" fmla="*/ 0 w 3856038"/>
              <a:gd name="connsiteY18" fmla="*/ 7709116 h 8234879"/>
              <a:gd name="connsiteX19" fmla="*/ 0 w 3856038"/>
              <a:gd name="connsiteY19" fmla="*/ 4109662 h 8234879"/>
              <a:gd name="connsiteX20" fmla="*/ 0 w 3856038"/>
              <a:gd name="connsiteY20" fmla="*/ 513579 h 8234879"/>
              <a:gd name="connsiteX21" fmla="*/ 40913 w 3856038"/>
              <a:gd name="connsiteY21" fmla="*/ 220365 h 8234879"/>
              <a:gd name="connsiteX22" fmla="*/ 293209 w 3856038"/>
              <a:gd name="connsiteY22" fmla="*/ 18149 h 8234879"/>
              <a:gd name="connsiteX23" fmla="*/ 540818 w 3856038"/>
              <a:gd name="connsiteY23" fmla="*/ 33 h 823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856038" h="8234879">
                <a:moveTo>
                  <a:pt x="540818" y="33"/>
                </a:moveTo>
                <a:cubicBezTo>
                  <a:pt x="623922" y="455"/>
                  <a:pt x="707452" y="4667"/>
                  <a:pt x="790982" y="4667"/>
                </a:cubicBezTo>
                <a:cubicBezTo>
                  <a:pt x="842124" y="4667"/>
                  <a:pt x="842124" y="45111"/>
                  <a:pt x="845532" y="82184"/>
                </a:cubicBezTo>
                <a:cubicBezTo>
                  <a:pt x="855760" y="159700"/>
                  <a:pt x="862580" y="233846"/>
                  <a:pt x="937586" y="281030"/>
                </a:cubicBezTo>
                <a:cubicBezTo>
                  <a:pt x="978500" y="307992"/>
                  <a:pt x="1019412" y="328214"/>
                  <a:pt x="1070554" y="328214"/>
                </a:cubicBezTo>
                <a:cubicBezTo>
                  <a:pt x="1633106" y="324844"/>
                  <a:pt x="2192248" y="328214"/>
                  <a:pt x="2754800" y="324844"/>
                </a:cubicBezTo>
                <a:cubicBezTo>
                  <a:pt x="2908224" y="324844"/>
                  <a:pt x="2976412" y="264179"/>
                  <a:pt x="3000278" y="115886"/>
                </a:cubicBezTo>
                <a:cubicBezTo>
                  <a:pt x="3020734" y="4667"/>
                  <a:pt x="3020734" y="1297"/>
                  <a:pt x="3133244" y="4667"/>
                </a:cubicBezTo>
                <a:cubicBezTo>
                  <a:pt x="3259392" y="4667"/>
                  <a:pt x="3385540" y="-2073"/>
                  <a:pt x="3515098" y="14778"/>
                </a:cubicBezTo>
                <a:cubicBezTo>
                  <a:pt x="3702614" y="35000"/>
                  <a:pt x="3811716" y="132738"/>
                  <a:pt x="3842400" y="318103"/>
                </a:cubicBezTo>
                <a:cubicBezTo>
                  <a:pt x="3849220" y="372027"/>
                  <a:pt x="3856038" y="429322"/>
                  <a:pt x="3856038" y="486617"/>
                </a:cubicBezTo>
                <a:cubicBezTo>
                  <a:pt x="3856038" y="2906474"/>
                  <a:pt x="3856038" y="5326332"/>
                  <a:pt x="3856038" y="7749560"/>
                </a:cubicBezTo>
                <a:cubicBezTo>
                  <a:pt x="3856038" y="7833816"/>
                  <a:pt x="3845810" y="7914703"/>
                  <a:pt x="3821944" y="7995590"/>
                </a:cubicBezTo>
                <a:cubicBezTo>
                  <a:pt x="3794668" y="8093328"/>
                  <a:pt x="3729890" y="8157362"/>
                  <a:pt x="3634426" y="8194436"/>
                </a:cubicBezTo>
                <a:cubicBezTo>
                  <a:pt x="3552602" y="8224768"/>
                  <a:pt x="3467366" y="8234879"/>
                  <a:pt x="3378722" y="8234879"/>
                </a:cubicBezTo>
                <a:cubicBezTo>
                  <a:pt x="2410450" y="8234879"/>
                  <a:pt x="1438770" y="8234879"/>
                  <a:pt x="470498" y="8234879"/>
                </a:cubicBezTo>
                <a:cubicBezTo>
                  <a:pt x="405719" y="8234879"/>
                  <a:pt x="340941" y="8231508"/>
                  <a:pt x="279571" y="8214658"/>
                </a:cubicBezTo>
                <a:cubicBezTo>
                  <a:pt x="115920" y="8170844"/>
                  <a:pt x="30685" y="8062995"/>
                  <a:pt x="10228" y="7897852"/>
                </a:cubicBezTo>
                <a:cubicBezTo>
                  <a:pt x="3409" y="7833816"/>
                  <a:pt x="0" y="7773152"/>
                  <a:pt x="0" y="7709116"/>
                </a:cubicBezTo>
                <a:cubicBezTo>
                  <a:pt x="0" y="6509298"/>
                  <a:pt x="0" y="5309480"/>
                  <a:pt x="0" y="4109662"/>
                </a:cubicBezTo>
                <a:cubicBezTo>
                  <a:pt x="0" y="2909845"/>
                  <a:pt x="0" y="1713397"/>
                  <a:pt x="0" y="513579"/>
                </a:cubicBezTo>
                <a:cubicBezTo>
                  <a:pt x="0" y="412471"/>
                  <a:pt x="0" y="314733"/>
                  <a:pt x="40913" y="220365"/>
                </a:cubicBezTo>
                <a:cubicBezTo>
                  <a:pt x="88645" y="105775"/>
                  <a:pt x="173880" y="41741"/>
                  <a:pt x="293209" y="18149"/>
                </a:cubicBezTo>
                <a:cubicBezTo>
                  <a:pt x="375035" y="2982"/>
                  <a:pt x="457713" y="-388"/>
                  <a:pt x="540818" y="33"/>
                </a:cubicBezTo>
                <a:close/>
              </a:path>
            </a:pathLst>
          </a:cu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  <a:scene3d>
            <a:camera prst="orthographicFront">
              <a:rot lat="19632000" lon="19416000" rev="3360000"/>
            </a:camera>
            <a:lightRig rig="threePt" dir="t"/>
          </a:scene3d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 dirty="0"/>
              <a:t>Insert your image here</a:t>
            </a:r>
          </a:p>
        </p:txBody>
      </p:sp>
      <p:sp>
        <p:nvSpPr>
          <p:cNvPr id="58" name="Picture Placeholder 22">
            <a:extLst>
              <a:ext uri="{FF2B5EF4-FFF2-40B4-BE49-F238E27FC236}">
                <a16:creationId xmlns:a16="http://schemas.microsoft.com/office/drawing/2014/main" id="{90FCB97C-6BF3-4A42-8CBB-0DF7BF3026C9}"/>
              </a:ext>
            </a:extLst>
          </p:cNvPr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-1635717" y="-4210127"/>
            <a:ext cx="3271434" cy="7292492"/>
          </a:xfrm>
          <a:custGeom>
            <a:avLst/>
            <a:gdLst>
              <a:gd name="connsiteX0" fmla="*/ 540818 w 3856038"/>
              <a:gd name="connsiteY0" fmla="*/ 33 h 8234879"/>
              <a:gd name="connsiteX1" fmla="*/ 790982 w 3856038"/>
              <a:gd name="connsiteY1" fmla="*/ 4667 h 8234879"/>
              <a:gd name="connsiteX2" fmla="*/ 845532 w 3856038"/>
              <a:gd name="connsiteY2" fmla="*/ 82184 h 8234879"/>
              <a:gd name="connsiteX3" fmla="*/ 937586 w 3856038"/>
              <a:gd name="connsiteY3" fmla="*/ 281030 h 8234879"/>
              <a:gd name="connsiteX4" fmla="*/ 1070554 w 3856038"/>
              <a:gd name="connsiteY4" fmla="*/ 328214 h 8234879"/>
              <a:gd name="connsiteX5" fmla="*/ 2754800 w 3856038"/>
              <a:gd name="connsiteY5" fmla="*/ 324844 h 8234879"/>
              <a:gd name="connsiteX6" fmla="*/ 3000278 w 3856038"/>
              <a:gd name="connsiteY6" fmla="*/ 115886 h 8234879"/>
              <a:gd name="connsiteX7" fmla="*/ 3133244 w 3856038"/>
              <a:gd name="connsiteY7" fmla="*/ 4667 h 8234879"/>
              <a:gd name="connsiteX8" fmla="*/ 3515098 w 3856038"/>
              <a:gd name="connsiteY8" fmla="*/ 14778 h 8234879"/>
              <a:gd name="connsiteX9" fmla="*/ 3842400 w 3856038"/>
              <a:gd name="connsiteY9" fmla="*/ 318103 h 8234879"/>
              <a:gd name="connsiteX10" fmla="*/ 3856038 w 3856038"/>
              <a:gd name="connsiteY10" fmla="*/ 486617 h 8234879"/>
              <a:gd name="connsiteX11" fmla="*/ 3856038 w 3856038"/>
              <a:gd name="connsiteY11" fmla="*/ 7749560 h 8234879"/>
              <a:gd name="connsiteX12" fmla="*/ 3821944 w 3856038"/>
              <a:gd name="connsiteY12" fmla="*/ 7995590 h 8234879"/>
              <a:gd name="connsiteX13" fmla="*/ 3634426 w 3856038"/>
              <a:gd name="connsiteY13" fmla="*/ 8194436 h 8234879"/>
              <a:gd name="connsiteX14" fmla="*/ 3378722 w 3856038"/>
              <a:gd name="connsiteY14" fmla="*/ 8234879 h 8234879"/>
              <a:gd name="connsiteX15" fmla="*/ 470498 w 3856038"/>
              <a:gd name="connsiteY15" fmla="*/ 8234879 h 8234879"/>
              <a:gd name="connsiteX16" fmla="*/ 279571 w 3856038"/>
              <a:gd name="connsiteY16" fmla="*/ 8214658 h 8234879"/>
              <a:gd name="connsiteX17" fmla="*/ 10228 w 3856038"/>
              <a:gd name="connsiteY17" fmla="*/ 7897852 h 8234879"/>
              <a:gd name="connsiteX18" fmla="*/ 0 w 3856038"/>
              <a:gd name="connsiteY18" fmla="*/ 7709116 h 8234879"/>
              <a:gd name="connsiteX19" fmla="*/ 0 w 3856038"/>
              <a:gd name="connsiteY19" fmla="*/ 4109662 h 8234879"/>
              <a:gd name="connsiteX20" fmla="*/ 0 w 3856038"/>
              <a:gd name="connsiteY20" fmla="*/ 513579 h 8234879"/>
              <a:gd name="connsiteX21" fmla="*/ 40913 w 3856038"/>
              <a:gd name="connsiteY21" fmla="*/ 220365 h 8234879"/>
              <a:gd name="connsiteX22" fmla="*/ 293209 w 3856038"/>
              <a:gd name="connsiteY22" fmla="*/ 18149 h 8234879"/>
              <a:gd name="connsiteX23" fmla="*/ 540818 w 3856038"/>
              <a:gd name="connsiteY23" fmla="*/ 33 h 823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856038" h="8234879">
                <a:moveTo>
                  <a:pt x="540818" y="33"/>
                </a:moveTo>
                <a:cubicBezTo>
                  <a:pt x="623922" y="455"/>
                  <a:pt x="707452" y="4667"/>
                  <a:pt x="790982" y="4667"/>
                </a:cubicBezTo>
                <a:cubicBezTo>
                  <a:pt x="842124" y="4667"/>
                  <a:pt x="842124" y="45111"/>
                  <a:pt x="845532" y="82184"/>
                </a:cubicBezTo>
                <a:cubicBezTo>
                  <a:pt x="855760" y="159700"/>
                  <a:pt x="862580" y="233846"/>
                  <a:pt x="937586" y="281030"/>
                </a:cubicBezTo>
                <a:cubicBezTo>
                  <a:pt x="978500" y="307992"/>
                  <a:pt x="1019412" y="328214"/>
                  <a:pt x="1070554" y="328214"/>
                </a:cubicBezTo>
                <a:cubicBezTo>
                  <a:pt x="1633106" y="324844"/>
                  <a:pt x="2192248" y="328214"/>
                  <a:pt x="2754800" y="324844"/>
                </a:cubicBezTo>
                <a:cubicBezTo>
                  <a:pt x="2908224" y="324844"/>
                  <a:pt x="2976412" y="264179"/>
                  <a:pt x="3000278" y="115886"/>
                </a:cubicBezTo>
                <a:cubicBezTo>
                  <a:pt x="3020734" y="4667"/>
                  <a:pt x="3020734" y="1297"/>
                  <a:pt x="3133244" y="4667"/>
                </a:cubicBezTo>
                <a:cubicBezTo>
                  <a:pt x="3259392" y="4667"/>
                  <a:pt x="3385540" y="-2073"/>
                  <a:pt x="3515098" y="14778"/>
                </a:cubicBezTo>
                <a:cubicBezTo>
                  <a:pt x="3702614" y="35000"/>
                  <a:pt x="3811716" y="132738"/>
                  <a:pt x="3842400" y="318103"/>
                </a:cubicBezTo>
                <a:cubicBezTo>
                  <a:pt x="3849220" y="372027"/>
                  <a:pt x="3856038" y="429322"/>
                  <a:pt x="3856038" y="486617"/>
                </a:cubicBezTo>
                <a:cubicBezTo>
                  <a:pt x="3856038" y="2906474"/>
                  <a:pt x="3856038" y="5326332"/>
                  <a:pt x="3856038" y="7749560"/>
                </a:cubicBezTo>
                <a:cubicBezTo>
                  <a:pt x="3856038" y="7833816"/>
                  <a:pt x="3845810" y="7914703"/>
                  <a:pt x="3821944" y="7995590"/>
                </a:cubicBezTo>
                <a:cubicBezTo>
                  <a:pt x="3794668" y="8093328"/>
                  <a:pt x="3729890" y="8157362"/>
                  <a:pt x="3634426" y="8194436"/>
                </a:cubicBezTo>
                <a:cubicBezTo>
                  <a:pt x="3552602" y="8224768"/>
                  <a:pt x="3467366" y="8234879"/>
                  <a:pt x="3378722" y="8234879"/>
                </a:cubicBezTo>
                <a:cubicBezTo>
                  <a:pt x="2410450" y="8234879"/>
                  <a:pt x="1438770" y="8234879"/>
                  <a:pt x="470498" y="8234879"/>
                </a:cubicBezTo>
                <a:cubicBezTo>
                  <a:pt x="405719" y="8234879"/>
                  <a:pt x="340941" y="8231508"/>
                  <a:pt x="279571" y="8214658"/>
                </a:cubicBezTo>
                <a:cubicBezTo>
                  <a:pt x="115920" y="8170844"/>
                  <a:pt x="30685" y="8062995"/>
                  <a:pt x="10228" y="7897852"/>
                </a:cubicBezTo>
                <a:cubicBezTo>
                  <a:pt x="3409" y="7833816"/>
                  <a:pt x="0" y="7773152"/>
                  <a:pt x="0" y="7709116"/>
                </a:cubicBezTo>
                <a:cubicBezTo>
                  <a:pt x="0" y="6509298"/>
                  <a:pt x="0" y="5309480"/>
                  <a:pt x="0" y="4109662"/>
                </a:cubicBezTo>
                <a:cubicBezTo>
                  <a:pt x="0" y="2909845"/>
                  <a:pt x="0" y="1713397"/>
                  <a:pt x="0" y="513579"/>
                </a:cubicBezTo>
                <a:cubicBezTo>
                  <a:pt x="0" y="412471"/>
                  <a:pt x="0" y="314733"/>
                  <a:pt x="40913" y="220365"/>
                </a:cubicBezTo>
                <a:cubicBezTo>
                  <a:pt x="88645" y="105775"/>
                  <a:pt x="173880" y="41741"/>
                  <a:pt x="293209" y="18149"/>
                </a:cubicBezTo>
                <a:cubicBezTo>
                  <a:pt x="375035" y="2982"/>
                  <a:pt x="457713" y="-388"/>
                  <a:pt x="540818" y="33"/>
                </a:cubicBezTo>
                <a:close/>
              </a:path>
            </a:pathLst>
          </a:cu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  <a:scene3d>
            <a:camera prst="orthographicFront">
              <a:rot lat="19632000" lon="19416000" rev="3360000"/>
            </a:camera>
            <a:lightRig rig="threePt" dir="t"/>
          </a:scene3d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 dirty="0"/>
              <a:t>Insert your image here</a:t>
            </a:r>
          </a:p>
        </p:txBody>
      </p:sp>
      <p:sp>
        <p:nvSpPr>
          <p:cNvPr id="60" name="Picture Placeholder 22">
            <a:extLst>
              <a:ext uri="{FF2B5EF4-FFF2-40B4-BE49-F238E27FC236}">
                <a16:creationId xmlns:a16="http://schemas.microsoft.com/office/drawing/2014/main" id="{124C0FF9-289E-4496-92B9-190E32702D8E}"/>
              </a:ext>
            </a:extLst>
          </p:cNvPr>
          <p:cNvSpPr>
            <a:spLocks noGrp="1" noChangeAspect="1"/>
          </p:cNvSpPr>
          <p:nvPr>
            <p:ph type="pic" sz="quarter" idx="17" hasCustomPrompt="1"/>
          </p:nvPr>
        </p:nvSpPr>
        <p:spPr>
          <a:xfrm>
            <a:off x="10495323" y="3943273"/>
            <a:ext cx="3271434" cy="7292492"/>
          </a:xfrm>
          <a:custGeom>
            <a:avLst/>
            <a:gdLst>
              <a:gd name="connsiteX0" fmla="*/ 540818 w 3856038"/>
              <a:gd name="connsiteY0" fmla="*/ 33 h 8234879"/>
              <a:gd name="connsiteX1" fmla="*/ 790982 w 3856038"/>
              <a:gd name="connsiteY1" fmla="*/ 4667 h 8234879"/>
              <a:gd name="connsiteX2" fmla="*/ 845532 w 3856038"/>
              <a:gd name="connsiteY2" fmla="*/ 82184 h 8234879"/>
              <a:gd name="connsiteX3" fmla="*/ 937586 w 3856038"/>
              <a:gd name="connsiteY3" fmla="*/ 281030 h 8234879"/>
              <a:gd name="connsiteX4" fmla="*/ 1070554 w 3856038"/>
              <a:gd name="connsiteY4" fmla="*/ 328214 h 8234879"/>
              <a:gd name="connsiteX5" fmla="*/ 2754800 w 3856038"/>
              <a:gd name="connsiteY5" fmla="*/ 324844 h 8234879"/>
              <a:gd name="connsiteX6" fmla="*/ 3000278 w 3856038"/>
              <a:gd name="connsiteY6" fmla="*/ 115886 h 8234879"/>
              <a:gd name="connsiteX7" fmla="*/ 3133244 w 3856038"/>
              <a:gd name="connsiteY7" fmla="*/ 4667 h 8234879"/>
              <a:gd name="connsiteX8" fmla="*/ 3515098 w 3856038"/>
              <a:gd name="connsiteY8" fmla="*/ 14778 h 8234879"/>
              <a:gd name="connsiteX9" fmla="*/ 3842400 w 3856038"/>
              <a:gd name="connsiteY9" fmla="*/ 318103 h 8234879"/>
              <a:gd name="connsiteX10" fmla="*/ 3856038 w 3856038"/>
              <a:gd name="connsiteY10" fmla="*/ 486617 h 8234879"/>
              <a:gd name="connsiteX11" fmla="*/ 3856038 w 3856038"/>
              <a:gd name="connsiteY11" fmla="*/ 7749560 h 8234879"/>
              <a:gd name="connsiteX12" fmla="*/ 3821944 w 3856038"/>
              <a:gd name="connsiteY12" fmla="*/ 7995590 h 8234879"/>
              <a:gd name="connsiteX13" fmla="*/ 3634426 w 3856038"/>
              <a:gd name="connsiteY13" fmla="*/ 8194436 h 8234879"/>
              <a:gd name="connsiteX14" fmla="*/ 3378722 w 3856038"/>
              <a:gd name="connsiteY14" fmla="*/ 8234879 h 8234879"/>
              <a:gd name="connsiteX15" fmla="*/ 470498 w 3856038"/>
              <a:gd name="connsiteY15" fmla="*/ 8234879 h 8234879"/>
              <a:gd name="connsiteX16" fmla="*/ 279571 w 3856038"/>
              <a:gd name="connsiteY16" fmla="*/ 8214658 h 8234879"/>
              <a:gd name="connsiteX17" fmla="*/ 10228 w 3856038"/>
              <a:gd name="connsiteY17" fmla="*/ 7897852 h 8234879"/>
              <a:gd name="connsiteX18" fmla="*/ 0 w 3856038"/>
              <a:gd name="connsiteY18" fmla="*/ 7709116 h 8234879"/>
              <a:gd name="connsiteX19" fmla="*/ 0 w 3856038"/>
              <a:gd name="connsiteY19" fmla="*/ 4109662 h 8234879"/>
              <a:gd name="connsiteX20" fmla="*/ 0 w 3856038"/>
              <a:gd name="connsiteY20" fmla="*/ 513579 h 8234879"/>
              <a:gd name="connsiteX21" fmla="*/ 40913 w 3856038"/>
              <a:gd name="connsiteY21" fmla="*/ 220365 h 8234879"/>
              <a:gd name="connsiteX22" fmla="*/ 293209 w 3856038"/>
              <a:gd name="connsiteY22" fmla="*/ 18149 h 8234879"/>
              <a:gd name="connsiteX23" fmla="*/ 540818 w 3856038"/>
              <a:gd name="connsiteY23" fmla="*/ 33 h 823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856038" h="8234879">
                <a:moveTo>
                  <a:pt x="540818" y="33"/>
                </a:moveTo>
                <a:cubicBezTo>
                  <a:pt x="623922" y="455"/>
                  <a:pt x="707452" y="4667"/>
                  <a:pt x="790982" y="4667"/>
                </a:cubicBezTo>
                <a:cubicBezTo>
                  <a:pt x="842124" y="4667"/>
                  <a:pt x="842124" y="45111"/>
                  <a:pt x="845532" y="82184"/>
                </a:cubicBezTo>
                <a:cubicBezTo>
                  <a:pt x="855760" y="159700"/>
                  <a:pt x="862580" y="233846"/>
                  <a:pt x="937586" y="281030"/>
                </a:cubicBezTo>
                <a:cubicBezTo>
                  <a:pt x="978500" y="307992"/>
                  <a:pt x="1019412" y="328214"/>
                  <a:pt x="1070554" y="328214"/>
                </a:cubicBezTo>
                <a:cubicBezTo>
                  <a:pt x="1633106" y="324844"/>
                  <a:pt x="2192248" y="328214"/>
                  <a:pt x="2754800" y="324844"/>
                </a:cubicBezTo>
                <a:cubicBezTo>
                  <a:pt x="2908224" y="324844"/>
                  <a:pt x="2976412" y="264179"/>
                  <a:pt x="3000278" y="115886"/>
                </a:cubicBezTo>
                <a:cubicBezTo>
                  <a:pt x="3020734" y="4667"/>
                  <a:pt x="3020734" y="1297"/>
                  <a:pt x="3133244" y="4667"/>
                </a:cubicBezTo>
                <a:cubicBezTo>
                  <a:pt x="3259392" y="4667"/>
                  <a:pt x="3385540" y="-2073"/>
                  <a:pt x="3515098" y="14778"/>
                </a:cubicBezTo>
                <a:cubicBezTo>
                  <a:pt x="3702614" y="35000"/>
                  <a:pt x="3811716" y="132738"/>
                  <a:pt x="3842400" y="318103"/>
                </a:cubicBezTo>
                <a:cubicBezTo>
                  <a:pt x="3849220" y="372027"/>
                  <a:pt x="3856038" y="429322"/>
                  <a:pt x="3856038" y="486617"/>
                </a:cubicBezTo>
                <a:cubicBezTo>
                  <a:pt x="3856038" y="2906474"/>
                  <a:pt x="3856038" y="5326332"/>
                  <a:pt x="3856038" y="7749560"/>
                </a:cubicBezTo>
                <a:cubicBezTo>
                  <a:pt x="3856038" y="7833816"/>
                  <a:pt x="3845810" y="7914703"/>
                  <a:pt x="3821944" y="7995590"/>
                </a:cubicBezTo>
                <a:cubicBezTo>
                  <a:pt x="3794668" y="8093328"/>
                  <a:pt x="3729890" y="8157362"/>
                  <a:pt x="3634426" y="8194436"/>
                </a:cubicBezTo>
                <a:cubicBezTo>
                  <a:pt x="3552602" y="8224768"/>
                  <a:pt x="3467366" y="8234879"/>
                  <a:pt x="3378722" y="8234879"/>
                </a:cubicBezTo>
                <a:cubicBezTo>
                  <a:pt x="2410450" y="8234879"/>
                  <a:pt x="1438770" y="8234879"/>
                  <a:pt x="470498" y="8234879"/>
                </a:cubicBezTo>
                <a:cubicBezTo>
                  <a:pt x="405719" y="8234879"/>
                  <a:pt x="340941" y="8231508"/>
                  <a:pt x="279571" y="8214658"/>
                </a:cubicBezTo>
                <a:cubicBezTo>
                  <a:pt x="115920" y="8170844"/>
                  <a:pt x="30685" y="8062995"/>
                  <a:pt x="10228" y="7897852"/>
                </a:cubicBezTo>
                <a:cubicBezTo>
                  <a:pt x="3409" y="7833816"/>
                  <a:pt x="0" y="7773152"/>
                  <a:pt x="0" y="7709116"/>
                </a:cubicBezTo>
                <a:cubicBezTo>
                  <a:pt x="0" y="6509298"/>
                  <a:pt x="0" y="5309480"/>
                  <a:pt x="0" y="4109662"/>
                </a:cubicBezTo>
                <a:cubicBezTo>
                  <a:pt x="0" y="2909845"/>
                  <a:pt x="0" y="1713397"/>
                  <a:pt x="0" y="513579"/>
                </a:cubicBezTo>
                <a:cubicBezTo>
                  <a:pt x="0" y="412471"/>
                  <a:pt x="0" y="314733"/>
                  <a:pt x="40913" y="220365"/>
                </a:cubicBezTo>
                <a:cubicBezTo>
                  <a:pt x="88645" y="105775"/>
                  <a:pt x="173880" y="41741"/>
                  <a:pt x="293209" y="18149"/>
                </a:cubicBezTo>
                <a:cubicBezTo>
                  <a:pt x="375035" y="2982"/>
                  <a:pt x="457713" y="-388"/>
                  <a:pt x="540818" y="33"/>
                </a:cubicBezTo>
                <a:close/>
              </a:path>
            </a:pathLst>
          </a:cu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  <a:scene3d>
            <a:camera prst="orthographicFront">
              <a:rot lat="19632000" lon="19416000" rev="3360000"/>
            </a:camera>
            <a:lightRig rig="threePt" dir="t"/>
          </a:scene3d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 dirty="0"/>
              <a:t>Insert your image here</a:t>
            </a:r>
          </a:p>
        </p:txBody>
      </p:sp>
      <p:sp>
        <p:nvSpPr>
          <p:cNvPr id="68" name="Picture Placeholder 22">
            <a:extLst>
              <a:ext uri="{FF2B5EF4-FFF2-40B4-BE49-F238E27FC236}">
                <a16:creationId xmlns:a16="http://schemas.microsoft.com/office/drawing/2014/main" id="{7E055C06-9C8F-4A17-AA18-775B5FB9ACDD}"/>
              </a:ext>
            </a:extLst>
          </p:cNvPr>
          <p:cNvSpPr>
            <a:spLocks noGrp="1" noChangeAspect="1"/>
          </p:cNvSpPr>
          <p:nvPr>
            <p:ph type="pic" sz="quarter" idx="18" hasCustomPrompt="1"/>
          </p:nvPr>
        </p:nvSpPr>
        <p:spPr>
          <a:xfrm>
            <a:off x="10323809" y="-685800"/>
            <a:ext cx="3271434" cy="7292492"/>
          </a:xfrm>
          <a:custGeom>
            <a:avLst/>
            <a:gdLst>
              <a:gd name="connsiteX0" fmla="*/ 540818 w 3856038"/>
              <a:gd name="connsiteY0" fmla="*/ 33 h 8234879"/>
              <a:gd name="connsiteX1" fmla="*/ 790982 w 3856038"/>
              <a:gd name="connsiteY1" fmla="*/ 4667 h 8234879"/>
              <a:gd name="connsiteX2" fmla="*/ 845532 w 3856038"/>
              <a:gd name="connsiteY2" fmla="*/ 82184 h 8234879"/>
              <a:gd name="connsiteX3" fmla="*/ 937586 w 3856038"/>
              <a:gd name="connsiteY3" fmla="*/ 281030 h 8234879"/>
              <a:gd name="connsiteX4" fmla="*/ 1070554 w 3856038"/>
              <a:gd name="connsiteY4" fmla="*/ 328214 h 8234879"/>
              <a:gd name="connsiteX5" fmla="*/ 2754800 w 3856038"/>
              <a:gd name="connsiteY5" fmla="*/ 324844 h 8234879"/>
              <a:gd name="connsiteX6" fmla="*/ 3000278 w 3856038"/>
              <a:gd name="connsiteY6" fmla="*/ 115886 h 8234879"/>
              <a:gd name="connsiteX7" fmla="*/ 3133244 w 3856038"/>
              <a:gd name="connsiteY7" fmla="*/ 4667 h 8234879"/>
              <a:gd name="connsiteX8" fmla="*/ 3515098 w 3856038"/>
              <a:gd name="connsiteY8" fmla="*/ 14778 h 8234879"/>
              <a:gd name="connsiteX9" fmla="*/ 3842400 w 3856038"/>
              <a:gd name="connsiteY9" fmla="*/ 318103 h 8234879"/>
              <a:gd name="connsiteX10" fmla="*/ 3856038 w 3856038"/>
              <a:gd name="connsiteY10" fmla="*/ 486617 h 8234879"/>
              <a:gd name="connsiteX11" fmla="*/ 3856038 w 3856038"/>
              <a:gd name="connsiteY11" fmla="*/ 7749560 h 8234879"/>
              <a:gd name="connsiteX12" fmla="*/ 3821944 w 3856038"/>
              <a:gd name="connsiteY12" fmla="*/ 7995590 h 8234879"/>
              <a:gd name="connsiteX13" fmla="*/ 3634426 w 3856038"/>
              <a:gd name="connsiteY13" fmla="*/ 8194436 h 8234879"/>
              <a:gd name="connsiteX14" fmla="*/ 3378722 w 3856038"/>
              <a:gd name="connsiteY14" fmla="*/ 8234879 h 8234879"/>
              <a:gd name="connsiteX15" fmla="*/ 470498 w 3856038"/>
              <a:gd name="connsiteY15" fmla="*/ 8234879 h 8234879"/>
              <a:gd name="connsiteX16" fmla="*/ 279571 w 3856038"/>
              <a:gd name="connsiteY16" fmla="*/ 8214658 h 8234879"/>
              <a:gd name="connsiteX17" fmla="*/ 10228 w 3856038"/>
              <a:gd name="connsiteY17" fmla="*/ 7897852 h 8234879"/>
              <a:gd name="connsiteX18" fmla="*/ 0 w 3856038"/>
              <a:gd name="connsiteY18" fmla="*/ 7709116 h 8234879"/>
              <a:gd name="connsiteX19" fmla="*/ 0 w 3856038"/>
              <a:gd name="connsiteY19" fmla="*/ 4109662 h 8234879"/>
              <a:gd name="connsiteX20" fmla="*/ 0 w 3856038"/>
              <a:gd name="connsiteY20" fmla="*/ 513579 h 8234879"/>
              <a:gd name="connsiteX21" fmla="*/ 40913 w 3856038"/>
              <a:gd name="connsiteY21" fmla="*/ 220365 h 8234879"/>
              <a:gd name="connsiteX22" fmla="*/ 293209 w 3856038"/>
              <a:gd name="connsiteY22" fmla="*/ 18149 h 8234879"/>
              <a:gd name="connsiteX23" fmla="*/ 540818 w 3856038"/>
              <a:gd name="connsiteY23" fmla="*/ 33 h 823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856038" h="8234879">
                <a:moveTo>
                  <a:pt x="540818" y="33"/>
                </a:moveTo>
                <a:cubicBezTo>
                  <a:pt x="623922" y="455"/>
                  <a:pt x="707452" y="4667"/>
                  <a:pt x="790982" y="4667"/>
                </a:cubicBezTo>
                <a:cubicBezTo>
                  <a:pt x="842124" y="4667"/>
                  <a:pt x="842124" y="45111"/>
                  <a:pt x="845532" y="82184"/>
                </a:cubicBezTo>
                <a:cubicBezTo>
                  <a:pt x="855760" y="159700"/>
                  <a:pt x="862580" y="233846"/>
                  <a:pt x="937586" y="281030"/>
                </a:cubicBezTo>
                <a:cubicBezTo>
                  <a:pt x="978500" y="307992"/>
                  <a:pt x="1019412" y="328214"/>
                  <a:pt x="1070554" y="328214"/>
                </a:cubicBezTo>
                <a:cubicBezTo>
                  <a:pt x="1633106" y="324844"/>
                  <a:pt x="2192248" y="328214"/>
                  <a:pt x="2754800" y="324844"/>
                </a:cubicBezTo>
                <a:cubicBezTo>
                  <a:pt x="2908224" y="324844"/>
                  <a:pt x="2976412" y="264179"/>
                  <a:pt x="3000278" y="115886"/>
                </a:cubicBezTo>
                <a:cubicBezTo>
                  <a:pt x="3020734" y="4667"/>
                  <a:pt x="3020734" y="1297"/>
                  <a:pt x="3133244" y="4667"/>
                </a:cubicBezTo>
                <a:cubicBezTo>
                  <a:pt x="3259392" y="4667"/>
                  <a:pt x="3385540" y="-2073"/>
                  <a:pt x="3515098" y="14778"/>
                </a:cubicBezTo>
                <a:cubicBezTo>
                  <a:pt x="3702614" y="35000"/>
                  <a:pt x="3811716" y="132738"/>
                  <a:pt x="3842400" y="318103"/>
                </a:cubicBezTo>
                <a:cubicBezTo>
                  <a:pt x="3849220" y="372027"/>
                  <a:pt x="3856038" y="429322"/>
                  <a:pt x="3856038" y="486617"/>
                </a:cubicBezTo>
                <a:cubicBezTo>
                  <a:pt x="3856038" y="2906474"/>
                  <a:pt x="3856038" y="5326332"/>
                  <a:pt x="3856038" y="7749560"/>
                </a:cubicBezTo>
                <a:cubicBezTo>
                  <a:pt x="3856038" y="7833816"/>
                  <a:pt x="3845810" y="7914703"/>
                  <a:pt x="3821944" y="7995590"/>
                </a:cubicBezTo>
                <a:cubicBezTo>
                  <a:pt x="3794668" y="8093328"/>
                  <a:pt x="3729890" y="8157362"/>
                  <a:pt x="3634426" y="8194436"/>
                </a:cubicBezTo>
                <a:cubicBezTo>
                  <a:pt x="3552602" y="8224768"/>
                  <a:pt x="3467366" y="8234879"/>
                  <a:pt x="3378722" y="8234879"/>
                </a:cubicBezTo>
                <a:cubicBezTo>
                  <a:pt x="2410450" y="8234879"/>
                  <a:pt x="1438770" y="8234879"/>
                  <a:pt x="470498" y="8234879"/>
                </a:cubicBezTo>
                <a:cubicBezTo>
                  <a:pt x="405719" y="8234879"/>
                  <a:pt x="340941" y="8231508"/>
                  <a:pt x="279571" y="8214658"/>
                </a:cubicBezTo>
                <a:cubicBezTo>
                  <a:pt x="115920" y="8170844"/>
                  <a:pt x="30685" y="8062995"/>
                  <a:pt x="10228" y="7897852"/>
                </a:cubicBezTo>
                <a:cubicBezTo>
                  <a:pt x="3409" y="7833816"/>
                  <a:pt x="0" y="7773152"/>
                  <a:pt x="0" y="7709116"/>
                </a:cubicBezTo>
                <a:cubicBezTo>
                  <a:pt x="0" y="6509298"/>
                  <a:pt x="0" y="5309480"/>
                  <a:pt x="0" y="4109662"/>
                </a:cubicBezTo>
                <a:cubicBezTo>
                  <a:pt x="0" y="2909845"/>
                  <a:pt x="0" y="1713397"/>
                  <a:pt x="0" y="513579"/>
                </a:cubicBezTo>
                <a:cubicBezTo>
                  <a:pt x="0" y="412471"/>
                  <a:pt x="0" y="314733"/>
                  <a:pt x="40913" y="220365"/>
                </a:cubicBezTo>
                <a:cubicBezTo>
                  <a:pt x="88645" y="105775"/>
                  <a:pt x="173880" y="41741"/>
                  <a:pt x="293209" y="18149"/>
                </a:cubicBezTo>
                <a:cubicBezTo>
                  <a:pt x="375035" y="2982"/>
                  <a:pt x="457713" y="-388"/>
                  <a:pt x="540818" y="33"/>
                </a:cubicBezTo>
                <a:close/>
              </a:path>
            </a:pathLst>
          </a:cu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  <a:scene3d>
            <a:camera prst="orthographicFront">
              <a:rot lat="19632000" lon="19416000" rev="3360000"/>
            </a:camera>
            <a:lightRig rig="threePt" dir="t"/>
          </a:scene3d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 dirty="0"/>
              <a:t>Insert your image here</a:t>
            </a:r>
          </a:p>
        </p:txBody>
      </p:sp>
      <p:sp>
        <p:nvSpPr>
          <p:cNvPr id="70" name="Picture Placeholder 22">
            <a:extLst>
              <a:ext uri="{FF2B5EF4-FFF2-40B4-BE49-F238E27FC236}">
                <a16:creationId xmlns:a16="http://schemas.microsoft.com/office/drawing/2014/main" id="{3C36A0E5-BBE2-4C87-8A23-DD1FF018C79E}"/>
              </a:ext>
            </a:extLst>
          </p:cNvPr>
          <p:cNvSpPr>
            <a:spLocks noGrp="1" noChangeAspect="1"/>
          </p:cNvSpPr>
          <p:nvPr>
            <p:ph type="pic" sz="quarter" idx="19" hasCustomPrompt="1"/>
          </p:nvPr>
        </p:nvSpPr>
        <p:spPr>
          <a:xfrm>
            <a:off x="4243049" y="-4724400"/>
            <a:ext cx="3271434" cy="7292492"/>
          </a:xfrm>
          <a:custGeom>
            <a:avLst/>
            <a:gdLst>
              <a:gd name="connsiteX0" fmla="*/ 540818 w 3856038"/>
              <a:gd name="connsiteY0" fmla="*/ 33 h 8234879"/>
              <a:gd name="connsiteX1" fmla="*/ 790982 w 3856038"/>
              <a:gd name="connsiteY1" fmla="*/ 4667 h 8234879"/>
              <a:gd name="connsiteX2" fmla="*/ 845532 w 3856038"/>
              <a:gd name="connsiteY2" fmla="*/ 82184 h 8234879"/>
              <a:gd name="connsiteX3" fmla="*/ 937586 w 3856038"/>
              <a:gd name="connsiteY3" fmla="*/ 281030 h 8234879"/>
              <a:gd name="connsiteX4" fmla="*/ 1070554 w 3856038"/>
              <a:gd name="connsiteY4" fmla="*/ 328214 h 8234879"/>
              <a:gd name="connsiteX5" fmla="*/ 2754800 w 3856038"/>
              <a:gd name="connsiteY5" fmla="*/ 324844 h 8234879"/>
              <a:gd name="connsiteX6" fmla="*/ 3000278 w 3856038"/>
              <a:gd name="connsiteY6" fmla="*/ 115886 h 8234879"/>
              <a:gd name="connsiteX7" fmla="*/ 3133244 w 3856038"/>
              <a:gd name="connsiteY7" fmla="*/ 4667 h 8234879"/>
              <a:gd name="connsiteX8" fmla="*/ 3515098 w 3856038"/>
              <a:gd name="connsiteY8" fmla="*/ 14778 h 8234879"/>
              <a:gd name="connsiteX9" fmla="*/ 3842400 w 3856038"/>
              <a:gd name="connsiteY9" fmla="*/ 318103 h 8234879"/>
              <a:gd name="connsiteX10" fmla="*/ 3856038 w 3856038"/>
              <a:gd name="connsiteY10" fmla="*/ 486617 h 8234879"/>
              <a:gd name="connsiteX11" fmla="*/ 3856038 w 3856038"/>
              <a:gd name="connsiteY11" fmla="*/ 7749560 h 8234879"/>
              <a:gd name="connsiteX12" fmla="*/ 3821944 w 3856038"/>
              <a:gd name="connsiteY12" fmla="*/ 7995590 h 8234879"/>
              <a:gd name="connsiteX13" fmla="*/ 3634426 w 3856038"/>
              <a:gd name="connsiteY13" fmla="*/ 8194436 h 8234879"/>
              <a:gd name="connsiteX14" fmla="*/ 3378722 w 3856038"/>
              <a:gd name="connsiteY14" fmla="*/ 8234879 h 8234879"/>
              <a:gd name="connsiteX15" fmla="*/ 470498 w 3856038"/>
              <a:gd name="connsiteY15" fmla="*/ 8234879 h 8234879"/>
              <a:gd name="connsiteX16" fmla="*/ 279571 w 3856038"/>
              <a:gd name="connsiteY16" fmla="*/ 8214658 h 8234879"/>
              <a:gd name="connsiteX17" fmla="*/ 10228 w 3856038"/>
              <a:gd name="connsiteY17" fmla="*/ 7897852 h 8234879"/>
              <a:gd name="connsiteX18" fmla="*/ 0 w 3856038"/>
              <a:gd name="connsiteY18" fmla="*/ 7709116 h 8234879"/>
              <a:gd name="connsiteX19" fmla="*/ 0 w 3856038"/>
              <a:gd name="connsiteY19" fmla="*/ 4109662 h 8234879"/>
              <a:gd name="connsiteX20" fmla="*/ 0 w 3856038"/>
              <a:gd name="connsiteY20" fmla="*/ 513579 h 8234879"/>
              <a:gd name="connsiteX21" fmla="*/ 40913 w 3856038"/>
              <a:gd name="connsiteY21" fmla="*/ 220365 h 8234879"/>
              <a:gd name="connsiteX22" fmla="*/ 293209 w 3856038"/>
              <a:gd name="connsiteY22" fmla="*/ 18149 h 8234879"/>
              <a:gd name="connsiteX23" fmla="*/ 540818 w 3856038"/>
              <a:gd name="connsiteY23" fmla="*/ 33 h 823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856038" h="8234879">
                <a:moveTo>
                  <a:pt x="540818" y="33"/>
                </a:moveTo>
                <a:cubicBezTo>
                  <a:pt x="623922" y="455"/>
                  <a:pt x="707452" y="4667"/>
                  <a:pt x="790982" y="4667"/>
                </a:cubicBezTo>
                <a:cubicBezTo>
                  <a:pt x="842124" y="4667"/>
                  <a:pt x="842124" y="45111"/>
                  <a:pt x="845532" y="82184"/>
                </a:cubicBezTo>
                <a:cubicBezTo>
                  <a:pt x="855760" y="159700"/>
                  <a:pt x="862580" y="233846"/>
                  <a:pt x="937586" y="281030"/>
                </a:cubicBezTo>
                <a:cubicBezTo>
                  <a:pt x="978500" y="307992"/>
                  <a:pt x="1019412" y="328214"/>
                  <a:pt x="1070554" y="328214"/>
                </a:cubicBezTo>
                <a:cubicBezTo>
                  <a:pt x="1633106" y="324844"/>
                  <a:pt x="2192248" y="328214"/>
                  <a:pt x="2754800" y="324844"/>
                </a:cubicBezTo>
                <a:cubicBezTo>
                  <a:pt x="2908224" y="324844"/>
                  <a:pt x="2976412" y="264179"/>
                  <a:pt x="3000278" y="115886"/>
                </a:cubicBezTo>
                <a:cubicBezTo>
                  <a:pt x="3020734" y="4667"/>
                  <a:pt x="3020734" y="1297"/>
                  <a:pt x="3133244" y="4667"/>
                </a:cubicBezTo>
                <a:cubicBezTo>
                  <a:pt x="3259392" y="4667"/>
                  <a:pt x="3385540" y="-2073"/>
                  <a:pt x="3515098" y="14778"/>
                </a:cubicBezTo>
                <a:cubicBezTo>
                  <a:pt x="3702614" y="35000"/>
                  <a:pt x="3811716" y="132738"/>
                  <a:pt x="3842400" y="318103"/>
                </a:cubicBezTo>
                <a:cubicBezTo>
                  <a:pt x="3849220" y="372027"/>
                  <a:pt x="3856038" y="429322"/>
                  <a:pt x="3856038" y="486617"/>
                </a:cubicBezTo>
                <a:cubicBezTo>
                  <a:pt x="3856038" y="2906474"/>
                  <a:pt x="3856038" y="5326332"/>
                  <a:pt x="3856038" y="7749560"/>
                </a:cubicBezTo>
                <a:cubicBezTo>
                  <a:pt x="3856038" y="7833816"/>
                  <a:pt x="3845810" y="7914703"/>
                  <a:pt x="3821944" y="7995590"/>
                </a:cubicBezTo>
                <a:cubicBezTo>
                  <a:pt x="3794668" y="8093328"/>
                  <a:pt x="3729890" y="8157362"/>
                  <a:pt x="3634426" y="8194436"/>
                </a:cubicBezTo>
                <a:cubicBezTo>
                  <a:pt x="3552602" y="8224768"/>
                  <a:pt x="3467366" y="8234879"/>
                  <a:pt x="3378722" y="8234879"/>
                </a:cubicBezTo>
                <a:cubicBezTo>
                  <a:pt x="2410450" y="8234879"/>
                  <a:pt x="1438770" y="8234879"/>
                  <a:pt x="470498" y="8234879"/>
                </a:cubicBezTo>
                <a:cubicBezTo>
                  <a:pt x="405719" y="8234879"/>
                  <a:pt x="340941" y="8231508"/>
                  <a:pt x="279571" y="8214658"/>
                </a:cubicBezTo>
                <a:cubicBezTo>
                  <a:pt x="115920" y="8170844"/>
                  <a:pt x="30685" y="8062995"/>
                  <a:pt x="10228" y="7897852"/>
                </a:cubicBezTo>
                <a:cubicBezTo>
                  <a:pt x="3409" y="7833816"/>
                  <a:pt x="0" y="7773152"/>
                  <a:pt x="0" y="7709116"/>
                </a:cubicBezTo>
                <a:cubicBezTo>
                  <a:pt x="0" y="6509298"/>
                  <a:pt x="0" y="5309480"/>
                  <a:pt x="0" y="4109662"/>
                </a:cubicBezTo>
                <a:cubicBezTo>
                  <a:pt x="0" y="2909845"/>
                  <a:pt x="0" y="1713397"/>
                  <a:pt x="0" y="513579"/>
                </a:cubicBezTo>
                <a:cubicBezTo>
                  <a:pt x="0" y="412471"/>
                  <a:pt x="0" y="314733"/>
                  <a:pt x="40913" y="220365"/>
                </a:cubicBezTo>
                <a:cubicBezTo>
                  <a:pt x="88645" y="105775"/>
                  <a:pt x="173880" y="41741"/>
                  <a:pt x="293209" y="18149"/>
                </a:cubicBezTo>
                <a:cubicBezTo>
                  <a:pt x="375035" y="2982"/>
                  <a:pt x="457713" y="-388"/>
                  <a:pt x="540818" y="33"/>
                </a:cubicBezTo>
                <a:close/>
              </a:path>
            </a:pathLst>
          </a:cu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  <a:scene3d>
            <a:camera prst="orthographicFront">
              <a:rot lat="19632000" lon="19416000" rev="3360000"/>
            </a:camera>
            <a:lightRig rig="threePt" dir="t"/>
          </a:scene3d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 dirty="0"/>
              <a:t>Insert your image here</a:t>
            </a:r>
          </a:p>
        </p:txBody>
      </p:sp>
      <p:sp>
        <p:nvSpPr>
          <p:cNvPr id="72" name="Picture Placeholder 22">
            <a:extLst>
              <a:ext uri="{FF2B5EF4-FFF2-40B4-BE49-F238E27FC236}">
                <a16:creationId xmlns:a16="http://schemas.microsoft.com/office/drawing/2014/main" id="{7A3F440A-1BD1-46EB-8601-F14AC2F706F7}"/>
              </a:ext>
            </a:extLst>
          </p:cNvPr>
          <p:cNvSpPr>
            <a:spLocks noGrp="1" noChangeAspect="1"/>
          </p:cNvSpPr>
          <p:nvPr>
            <p:ph type="pic" sz="quarter" idx="20" hasCustomPrompt="1"/>
          </p:nvPr>
        </p:nvSpPr>
        <p:spPr>
          <a:xfrm>
            <a:off x="16374089" y="3429000"/>
            <a:ext cx="3271434" cy="7292492"/>
          </a:xfrm>
          <a:custGeom>
            <a:avLst/>
            <a:gdLst>
              <a:gd name="connsiteX0" fmla="*/ 540818 w 3856038"/>
              <a:gd name="connsiteY0" fmla="*/ 33 h 8234879"/>
              <a:gd name="connsiteX1" fmla="*/ 790982 w 3856038"/>
              <a:gd name="connsiteY1" fmla="*/ 4667 h 8234879"/>
              <a:gd name="connsiteX2" fmla="*/ 845532 w 3856038"/>
              <a:gd name="connsiteY2" fmla="*/ 82184 h 8234879"/>
              <a:gd name="connsiteX3" fmla="*/ 937586 w 3856038"/>
              <a:gd name="connsiteY3" fmla="*/ 281030 h 8234879"/>
              <a:gd name="connsiteX4" fmla="*/ 1070554 w 3856038"/>
              <a:gd name="connsiteY4" fmla="*/ 328214 h 8234879"/>
              <a:gd name="connsiteX5" fmla="*/ 2754800 w 3856038"/>
              <a:gd name="connsiteY5" fmla="*/ 324844 h 8234879"/>
              <a:gd name="connsiteX6" fmla="*/ 3000278 w 3856038"/>
              <a:gd name="connsiteY6" fmla="*/ 115886 h 8234879"/>
              <a:gd name="connsiteX7" fmla="*/ 3133244 w 3856038"/>
              <a:gd name="connsiteY7" fmla="*/ 4667 h 8234879"/>
              <a:gd name="connsiteX8" fmla="*/ 3515098 w 3856038"/>
              <a:gd name="connsiteY8" fmla="*/ 14778 h 8234879"/>
              <a:gd name="connsiteX9" fmla="*/ 3842400 w 3856038"/>
              <a:gd name="connsiteY9" fmla="*/ 318103 h 8234879"/>
              <a:gd name="connsiteX10" fmla="*/ 3856038 w 3856038"/>
              <a:gd name="connsiteY10" fmla="*/ 486617 h 8234879"/>
              <a:gd name="connsiteX11" fmla="*/ 3856038 w 3856038"/>
              <a:gd name="connsiteY11" fmla="*/ 7749560 h 8234879"/>
              <a:gd name="connsiteX12" fmla="*/ 3821944 w 3856038"/>
              <a:gd name="connsiteY12" fmla="*/ 7995590 h 8234879"/>
              <a:gd name="connsiteX13" fmla="*/ 3634426 w 3856038"/>
              <a:gd name="connsiteY13" fmla="*/ 8194436 h 8234879"/>
              <a:gd name="connsiteX14" fmla="*/ 3378722 w 3856038"/>
              <a:gd name="connsiteY14" fmla="*/ 8234879 h 8234879"/>
              <a:gd name="connsiteX15" fmla="*/ 470498 w 3856038"/>
              <a:gd name="connsiteY15" fmla="*/ 8234879 h 8234879"/>
              <a:gd name="connsiteX16" fmla="*/ 279571 w 3856038"/>
              <a:gd name="connsiteY16" fmla="*/ 8214658 h 8234879"/>
              <a:gd name="connsiteX17" fmla="*/ 10228 w 3856038"/>
              <a:gd name="connsiteY17" fmla="*/ 7897852 h 8234879"/>
              <a:gd name="connsiteX18" fmla="*/ 0 w 3856038"/>
              <a:gd name="connsiteY18" fmla="*/ 7709116 h 8234879"/>
              <a:gd name="connsiteX19" fmla="*/ 0 w 3856038"/>
              <a:gd name="connsiteY19" fmla="*/ 4109662 h 8234879"/>
              <a:gd name="connsiteX20" fmla="*/ 0 w 3856038"/>
              <a:gd name="connsiteY20" fmla="*/ 513579 h 8234879"/>
              <a:gd name="connsiteX21" fmla="*/ 40913 w 3856038"/>
              <a:gd name="connsiteY21" fmla="*/ 220365 h 8234879"/>
              <a:gd name="connsiteX22" fmla="*/ 293209 w 3856038"/>
              <a:gd name="connsiteY22" fmla="*/ 18149 h 8234879"/>
              <a:gd name="connsiteX23" fmla="*/ 540818 w 3856038"/>
              <a:gd name="connsiteY23" fmla="*/ 33 h 823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856038" h="8234879">
                <a:moveTo>
                  <a:pt x="540818" y="33"/>
                </a:moveTo>
                <a:cubicBezTo>
                  <a:pt x="623922" y="455"/>
                  <a:pt x="707452" y="4667"/>
                  <a:pt x="790982" y="4667"/>
                </a:cubicBezTo>
                <a:cubicBezTo>
                  <a:pt x="842124" y="4667"/>
                  <a:pt x="842124" y="45111"/>
                  <a:pt x="845532" y="82184"/>
                </a:cubicBezTo>
                <a:cubicBezTo>
                  <a:pt x="855760" y="159700"/>
                  <a:pt x="862580" y="233846"/>
                  <a:pt x="937586" y="281030"/>
                </a:cubicBezTo>
                <a:cubicBezTo>
                  <a:pt x="978500" y="307992"/>
                  <a:pt x="1019412" y="328214"/>
                  <a:pt x="1070554" y="328214"/>
                </a:cubicBezTo>
                <a:cubicBezTo>
                  <a:pt x="1633106" y="324844"/>
                  <a:pt x="2192248" y="328214"/>
                  <a:pt x="2754800" y="324844"/>
                </a:cubicBezTo>
                <a:cubicBezTo>
                  <a:pt x="2908224" y="324844"/>
                  <a:pt x="2976412" y="264179"/>
                  <a:pt x="3000278" y="115886"/>
                </a:cubicBezTo>
                <a:cubicBezTo>
                  <a:pt x="3020734" y="4667"/>
                  <a:pt x="3020734" y="1297"/>
                  <a:pt x="3133244" y="4667"/>
                </a:cubicBezTo>
                <a:cubicBezTo>
                  <a:pt x="3259392" y="4667"/>
                  <a:pt x="3385540" y="-2073"/>
                  <a:pt x="3515098" y="14778"/>
                </a:cubicBezTo>
                <a:cubicBezTo>
                  <a:pt x="3702614" y="35000"/>
                  <a:pt x="3811716" y="132738"/>
                  <a:pt x="3842400" y="318103"/>
                </a:cubicBezTo>
                <a:cubicBezTo>
                  <a:pt x="3849220" y="372027"/>
                  <a:pt x="3856038" y="429322"/>
                  <a:pt x="3856038" y="486617"/>
                </a:cubicBezTo>
                <a:cubicBezTo>
                  <a:pt x="3856038" y="2906474"/>
                  <a:pt x="3856038" y="5326332"/>
                  <a:pt x="3856038" y="7749560"/>
                </a:cubicBezTo>
                <a:cubicBezTo>
                  <a:pt x="3856038" y="7833816"/>
                  <a:pt x="3845810" y="7914703"/>
                  <a:pt x="3821944" y="7995590"/>
                </a:cubicBezTo>
                <a:cubicBezTo>
                  <a:pt x="3794668" y="8093328"/>
                  <a:pt x="3729890" y="8157362"/>
                  <a:pt x="3634426" y="8194436"/>
                </a:cubicBezTo>
                <a:cubicBezTo>
                  <a:pt x="3552602" y="8224768"/>
                  <a:pt x="3467366" y="8234879"/>
                  <a:pt x="3378722" y="8234879"/>
                </a:cubicBezTo>
                <a:cubicBezTo>
                  <a:pt x="2410450" y="8234879"/>
                  <a:pt x="1438770" y="8234879"/>
                  <a:pt x="470498" y="8234879"/>
                </a:cubicBezTo>
                <a:cubicBezTo>
                  <a:pt x="405719" y="8234879"/>
                  <a:pt x="340941" y="8231508"/>
                  <a:pt x="279571" y="8214658"/>
                </a:cubicBezTo>
                <a:cubicBezTo>
                  <a:pt x="115920" y="8170844"/>
                  <a:pt x="30685" y="8062995"/>
                  <a:pt x="10228" y="7897852"/>
                </a:cubicBezTo>
                <a:cubicBezTo>
                  <a:pt x="3409" y="7833816"/>
                  <a:pt x="0" y="7773152"/>
                  <a:pt x="0" y="7709116"/>
                </a:cubicBezTo>
                <a:cubicBezTo>
                  <a:pt x="0" y="6509298"/>
                  <a:pt x="0" y="5309480"/>
                  <a:pt x="0" y="4109662"/>
                </a:cubicBezTo>
                <a:cubicBezTo>
                  <a:pt x="0" y="2909845"/>
                  <a:pt x="0" y="1713397"/>
                  <a:pt x="0" y="513579"/>
                </a:cubicBezTo>
                <a:cubicBezTo>
                  <a:pt x="0" y="412471"/>
                  <a:pt x="0" y="314733"/>
                  <a:pt x="40913" y="220365"/>
                </a:cubicBezTo>
                <a:cubicBezTo>
                  <a:pt x="88645" y="105775"/>
                  <a:pt x="173880" y="41741"/>
                  <a:pt x="293209" y="18149"/>
                </a:cubicBezTo>
                <a:cubicBezTo>
                  <a:pt x="375035" y="2982"/>
                  <a:pt x="457713" y="-388"/>
                  <a:pt x="540818" y="33"/>
                </a:cubicBezTo>
                <a:close/>
              </a:path>
            </a:pathLst>
          </a:cu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  <a:scene3d>
            <a:camera prst="orthographicFront">
              <a:rot lat="19632000" lon="19416000" rev="3360000"/>
            </a:camera>
            <a:lightRig rig="threePt" dir="t"/>
          </a:scene3d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 dirty="0"/>
              <a:t>Insert your image here</a:t>
            </a:r>
          </a:p>
        </p:txBody>
      </p:sp>
      <p:sp>
        <p:nvSpPr>
          <p:cNvPr id="74" name="Picture Placeholder 22">
            <a:extLst>
              <a:ext uri="{FF2B5EF4-FFF2-40B4-BE49-F238E27FC236}">
                <a16:creationId xmlns:a16="http://schemas.microsoft.com/office/drawing/2014/main" id="{5FE632C7-A989-4083-B7E6-E630FB76C44E}"/>
              </a:ext>
            </a:extLst>
          </p:cNvPr>
          <p:cNvSpPr>
            <a:spLocks noGrp="1" noChangeAspect="1"/>
          </p:cNvSpPr>
          <p:nvPr>
            <p:ph type="pic" sz="quarter" idx="21" hasCustomPrompt="1"/>
          </p:nvPr>
        </p:nvSpPr>
        <p:spPr>
          <a:xfrm>
            <a:off x="4243049" y="3958512"/>
            <a:ext cx="3271434" cy="7292492"/>
          </a:xfrm>
          <a:custGeom>
            <a:avLst/>
            <a:gdLst>
              <a:gd name="connsiteX0" fmla="*/ 540818 w 3856038"/>
              <a:gd name="connsiteY0" fmla="*/ 33 h 8234879"/>
              <a:gd name="connsiteX1" fmla="*/ 790982 w 3856038"/>
              <a:gd name="connsiteY1" fmla="*/ 4667 h 8234879"/>
              <a:gd name="connsiteX2" fmla="*/ 845532 w 3856038"/>
              <a:gd name="connsiteY2" fmla="*/ 82184 h 8234879"/>
              <a:gd name="connsiteX3" fmla="*/ 937586 w 3856038"/>
              <a:gd name="connsiteY3" fmla="*/ 281030 h 8234879"/>
              <a:gd name="connsiteX4" fmla="*/ 1070554 w 3856038"/>
              <a:gd name="connsiteY4" fmla="*/ 328214 h 8234879"/>
              <a:gd name="connsiteX5" fmla="*/ 2754800 w 3856038"/>
              <a:gd name="connsiteY5" fmla="*/ 324844 h 8234879"/>
              <a:gd name="connsiteX6" fmla="*/ 3000278 w 3856038"/>
              <a:gd name="connsiteY6" fmla="*/ 115886 h 8234879"/>
              <a:gd name="connsiteX7" fmla="*/ 3133244 w 3856038"/>
              <a:gd name="connsiteY7" fmla="*/ 4667 h 8234879"/>
              <a:gd name="connsiteX8" fmla="*/ 3515098 w 3856038"/>
              <a:gd name="connsiteY8" fmla="*/ 14778 h 8234879"/>
              <a:gd name="connsiteX9" fmla="*/ 3842400 w 3856038"/>
              <a:gd name="connsiteY9" fmla="*/ 318103 h 8234879"/>
              <a:gd name="connsiteX10" fmla="*/ 3856038 w 3856038"/>
              <a:gd name="connsiteY10" fmla="*/ 486617 h 8234879"/>
              <a:gd name="connsiteX11" fmla="*/ 3856038 w 3856038"/>
              <a:gd name="connsiteY11" fmla="*/ 7749560 h 8234879"/>
              <a:gd name="connsiteX12" fmla="*/ 3821944 w 3856038"/>
              <a:gd name="connsiteY12" fmla="*/ 7995590 h 8234879"/>
              <a:gd name="connsiteX13" fmla="*/ 3634426 w 3856038"/>
              <a:gd name="connsiteY13" fmla="*/ 8194436 h 8234879"/>
              <a:gd name="connsiteX14" fmla="*/ 3378722 w 3856038"/>
              <a:gd name="connsiteY14" fmla="*/ 8234879 h 8234879"/>
              <a:gd name="connsiteX15" fmla="*/ 470498 w 3856038"/>
              <a:gd name="connsiteY15" fmla="*/ 8234879 h 8234879"/>
              <a:gd name="connsiteX16" fmla="*/ 279571 w 3856038"/>
              <a:gd name="connsiteY16" fmla="*/ 8214658 h 8234879"/>
              <a:gd name="connsiteX17" fmla="*/ 10228 w 3856038"/>
              <a:gd name="connsiteY17" fmla="*/ 7897852 h 8234879"/>
              <a:gd name="connsiteX18" fmla="*/ 0 w 3856038"/>
              <a:gd name="connsiteY18" fmla="*/ 7709116 h 8234879"/>
              <a:gd name="connsiteX19" fmla="*/ 0 w 3856038"/>
              <a:gd name="connsiteY19" fmla="*/ 4109662 h 8234879"/>
              <a:gd name="connsiteX20" fmla="*/ 0 w 3856038"/>
              <a:gd name="connsiteY20" fmla="*/ 513579 h 8234879"/>
              <a:gd name="connsiteX21" fmla="*/ 40913 w 3856038"/>
              <a:gd name="connsiteY21" fmla="*/ 220365 h 8234879"/>
              <a:gd name="connsiteX22" fmla="*/ 293209 w 3856038"/>
              <a:gd name="connsiteY22" fmla="*/ 18149 h 8234879"/>
              <a:gd name="connsiteX23" fmla="*/ 540818 w 3856038"/>
              <a:gd name="connsiteY23" fmla="*/ 33 h 823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856038" h="8234879">
                <a:moveTo>
                  <a:pt x="540818" y="33"/>
                </a:moveTo>
                <a:cubicBezTo>
                  <a:pt x="623922" y="455"/>
                  <a:pt x="707452" y="4667"/>
                  <a:pt x="790982" y="4667"/>
                </a:cubicBezTo>
                <a:cubicBezTo>
                  <a:pt x="842124" y="4667"/>
                  <a:pt x="842124" y="45111"/>
                  <a:pt x="845532" y="82184"/>
                </a:cubicBezTo>
                <a:cubicBezTo>
                  <a:pt x="855760" y="159700"/>
                  <a:pt x="862580" y="233846"/>
                  <a:pt x="937586" y="281030"/>
                </a:cubicBezTo>
                <a:cubicBezTo>
                  <a:pt x="978500" y="307992"/>
                  <a:pt x="1019412" y="328214"/>
                  <a:pt x="1070554" y="328214"/>
                </a:cubicBezTo>
                <a:cubicBezTo>
                  <a:pt x="1633106" y="324844"/>
                  <a:pt x="2192248" y="328214"/>
                  <a:pt x="2754800" y="324844"/>
                </a:cubicBezTo>
                <a:cubicBezTo>
                  <a:pt x="2908224" y="324844"/>
                  <a:pt x="2976412" y="264179"/>
                  <a:pt x="3000278" y="115886"/>
                </a:cubicBezTo>
                <a:cubicBezTo>
                  <a:pt x="3020734" y="4667"/>
                  <a:pt x="3020734" y="1297"/>
                  <a:pt x="3133244" y="4667"/>
                </a:cubicBezTo>
                <a:cubicBezTo>
                  <a:pt x="3259392" y="4667"/>
                  <a:pt x="3385540" y="-2073"/>
                  <a:pt x="3515098" y="14778"/>
                </a:cubicBezTo>
                <a:cubicBezTo>
                  <a:pt x="3702614" y="35000"/>
                  <a:pt x="3811716" y="132738"/>
                  <a:pt x="3842400" y="318103"/>
                </a:cubicBezTo>
                <a:cubicBezTo>
                  <a:pt x="3849220" y="372027"/>
                  <a:pt x="3856038" y="429322"/>
                  <a:pt x="3856038" y="486617"/>
                </a:cubicBezTo>
                <a:cubicBezTo>
                  <a:pt x="3856038" y="2906474"/>
                  <a:pt x="3856038" y="5326332"/>
                  <a:pt x="3856038" y="7749560"/>
                </a:cubicBezTo>
                <a:cubicBezTo>
                  <a:pt x="3856038" y="7833816"/>
                  <a:pt x="3845810" y="7914703"/>
                  <a:pt x="3821944" y="7995590"/>
                </a:cubicBezTo>
                <a:cubicBezTo>
                  <a:pt x="3794668" y="8093328"/>
                  <a:pt x="3729890" y="8157362"/>
                  <a:pt x="3634426" y="8194436"/>
                </a:cubicBezTo>
                <a:cubicBezTo>
                  <a:pt x="3552602" y="8224768"/>
                  <a:pt x="3467366" y="8234879"/>
                  <a:pt x="3378722" y="8234879"/>
                </a:cubicBezTo>
                <a:cubicBezTo>
                  <a:pt x="2410450" y="8234879"/>
                  <a:pt x="1438770" y="8234879"/>
                  <a:pt x="470498" y="8234879"/>
                </a:cubicBezTo>
                <a:cubicBezTo>
                  <a:pt x="405719" y="8234879"/>
                  <a:pt x="340941" y="8231508"/>
                  <a:pt x="279571" y="8214658"/>
                </a:cubicBezTo>
                <a:cubicBezTo>
                  <a:pt x="115920" y="8170844"/>
                  <a:pt x="30685" y="8062995"/>
                  <a:pt x="10228" y="7897852"/>
                </a:cubicBezTo>
                <a:cubicBezTo>
                  <a:pt x="3409" y="7833816"/>
                  <a:pt x="0" y="7773152"/>
                  <a:pt x="0" y="7709116"/>
                </a:cubicBezTo>
                <a:cubicBezTo>
                  <a:pt x="0" y="6509298"/>
                  <a:pt x="0" y="5309480"/>
                  <a:pt x="0" y="4109662"/>
                </a:cubicBezTo>
                <a:cubicBezTo>
                  <a:pt x="0" y="2909845"/>
                  <a:pt x="0" y="1713397"/>
                  <a:pt x="0" y="513579"/>
                </a:cubicBezTo>
                <a:cubicBezTo>
                  <a:pt x="0" y="412471"/>
                  <a:pt x="0" y="314733"/>
                  <a:pt x="40913" y="220365"/>
                </a:cubicBezTo>
                <a:cubicBezTo>
                  <a:pt x="88645" y="105775"/>
                  <a:pt x="173880" y="41741"/>
                  <a:pt x="293209" y="18149"/>
                </a:cubicBezTo>
                <a:cubicBezTo>
                  <a:pt x="375035" y="2982"/>
                  <a:pt x="457713" y="-388"/>
                  <a:pt x="540818" y="33"/>
                </a:cubicBezTo>
                <a:close/>
              </a:path>
            </a:pathLst>
          </a:cu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  <a:scene3d>
            <a:camera prst="orthographicFront">
              <a:rot lat="19632000" lon="19416000" rev="3360000"/>
            </a:camera>
            <a:lightRig rig="threePt" dir="t"/>
          </a:scene3d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 dirty="0"/>
              <a:t>Insert your image here</a:t>
            </a:r>
          </a:p>
        </p:txBody>
      </p:sp>
      <p:sp>
        <p:nvSpPr>
          <p:cNvPr id="76" name="Picture Placeholder 22">
            <a:extLst>
              <a:ext uri="{FF2B5EF4-FFF2-40B4-BE49-F238E27FC236}">
                <a16:creationId xmlns:a16="http://schemas.microsoft.com/office/drawing/2014/main" id="{B4460ECD-B3DA-430C-8E09-86C63DB4CA9F}"/>
              </a:ext>
            </a:extLst>
          </p:cNvPr>
          <p:cNvSpPr>
            <a:spLocks noGrp="1" noChangeAspect="1"/>
          </p:cNvSpPr>
          <p:nvPr>
            <p:ph type="pic" sz="quarter" idx="22" hasCustomPrompt="1"/>
          </p:nvPr>
        </p:nvSpPr>
        <p:spPr>
          <a:xfrm>
            <a:off x="-1837711" y="-80088"/>
            <a:ext cx="3271434" cy="7292492"/>
          </a:xfrm>
          <a:custGeom>
            <a:avLst/>
            <a:gdLst>
              <a:gd name="connsiteX0" fmla="*/ 540818 w 3856038"/>
              <a:gd name="connsiteY0" fmla="*/ 33 h 8234879"/>
              <a:gd name="connsiteX1" fmla="*/ 790982 w 3856038"/>
              <a:gd name="connsiteY1" fmla="*/ 4667 h 8234879"/>
              <a:gd name="connsiteX2" fmla="*/ 845532 w 3856038"/>
              <a:gd name="connsiteY2" fmla="*/ 82184 h 8234879"/>
              <a:gd name="connsiteX3" fmla="*/ 937586 w 3856038"/>
              <a:gd name="connsiteY3" fmla="*/ 281030 h 8234879"/>
              <a:gd name="connsiteX4" fmla="*/ 1070554 w 3856038"/>
              <a:gd name="connsiteY4" fmla="*/ 328214 h 8234879"/>
              <a:gd name="connsiteX5" fmla="*/ 2754800 w 3856038"/>
              <a:gd name="connsiteY5" fmla="*/ 324844 h 8234879"/>
              <a:gd name="connsiteX6" fmla="*/ 3000278 w 3856038"/>
              <a:gd name="connsiteY6" fmla="*/ 115886 h 8234879"/>
              <a:gd name="connsiteX7" fmla="*/ 3133244 w 3856038"/>
              <a:gd name="connsiteY7" fmla="*/ 4667 h 8234879"/>
              <a:gd name="connsiteX8" fmla="*/ 3515098 w 3856038"/>
              <a:gd name="connsiteY8" fmla="*/ 14778 h 8234879"/>
              <a:gd name="connsiteX9" fmla="*/ 3842400 w 3856038"/>
              <a:gd name="connsiteY9" fmla="*/ 318103 h 8234879"/>
              <a:gd name="connsiteX10" fmla="*/ 3856038 w 3856038"/>
              <a:gd name="connsiteY10" fmla="*/ 486617 h 8234879"/>
              <a:gd name="connsiteX11" fmla="*/ 3856038 w 3856038"/>
              <a:gd name="connsiteY11" fmla="*/ 7749560 h 8234879"/>
              <a:gd name="connsiteX12" fmla="*/ 3821944 w 3856038"/>
              <a:gd name="connsiteY12" fmla="*/ 7995590 h 8234879"/>
              <a:gd name="connsiteX13" fmla="*/ 3634426 w 3856038"/>
              <a:gd name="connsiteY13" fmla="*/ 8194436 h 8234879"/>
              <a:gd name="connsiteX14" fmla="*/ 3378722 w 3856038"/>
              <a:gd name="connsiteY14" fmla="*/ 8234879 h 8234879"/>
              <a:gd name="connsiteX15" fmla="*/ 470498 w 3856038"/>
              <a:gd name="connsiteY15" fmla="*/ 8234879 h 8234879"/>
              <a:gd name="connsiteX16" fmla="*/ 279571 w 3856038"/>
              <a:gd name="connsiteY16" fmla="*/ 8214658 h 8234879"/>
              <a:gd name="connsiteX17" fmla="*/ 10228 w 3856038"/>
              <a:gd name="connsiteY17" fmla="*/ 7897852 h 8234879"/>
              <a:gd name="connsiteX18" fmla="*/ 0 w 3856038"/>
              <a:gd name="connsiteY18" fmla="*/ 7709116 h 8234879"/>
              <a:gd name="connsiteX19" fmla="*/ 0 w 3856038"/>
              <a:gd name="connsiteY19" fmla="*/ 4109662 h 8234879"/>
              <a:gd name="connsiteX20" fmla="*/ 0 w 3856038"/>
              <a:gd name="connsiteY20" fmla="*/ 513579 h 8234879"/>
              <a:gd name="connsiteX21" fmla="*/ 40913 w 3856038"/>
              <a:gd name="connsiteY21" fmla="*/ 220365 h 8234879"/>
              <a:gd name="connsiteX22" fmla="*/ 293209 w 3856038"/>
              <a:gd name="connsiteY22" fmla="*/ 18149 h 8234879"/>
              <a:gd name="connsiteX23" fmla="*/ 540818 w 3856038"/>
              <a:gd name="connsiteY23" fmla="*/ 33 h 823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856038" h="8234879">
                <a:moveTo>
                  <a:pt x="540818" y="33"/>
                </a:moveTo>
                <a:cubicBezTo>
                  <a:pt x="623922" y="455"/>
                  <a:pt x="707452" y="4667"/>
                  <a:pt x="790982" y="4667"/>
                </a:cubicBezTo>
                <a:cubicBezTo>
                  <a:pt x="842124" y="4667"/>
                  <a:pt x="842124" y="45111"/>
                  <a:pt x="845532" y="82184"/>
                </a:cubicBezTo>
                <a:cubicBezTo>
                  <a:pt x="855760" y="159700"/>
                  <a:pt x="862580" y="233846"/>
                  <a:pt x="937586" y="281030"/>
                </a:cubicBezTo>
                <a:cubicBezTo>
                  <a:pt x="978500" y="307992"/>
                  <a:pt x="1019412" y="328214"/>
                  <a:pt x="1070554" y="328214"/>
                </a:cubicBezTo>
                <a:cubicBezTo>
                  <a:pt x="1633106" y="324844"/>
                  <a:pt x="2192248" y="328214"/>
                  <a:pt x="2754800" y="324844"/>
                </a:cubicBezTo>
                <a:cubicBezTo>
                  <a:pt x="2908224" y="324844"/>
                  <a:pt x="2976412" y="264179"/>
                  <a:pt x="3000278" y="115886"/>
                </a:cubicBezTo>
                <a:cubicBezTo>
                  <a:pt x="3020734" y="4667"/>
                  <a:pt x="3020734" y="1297"/>
                  <a:pt x="3133244" y="4667"/>
                </a:cubicBezTo>
                <a:cubicBezTo>
                  <a:pt x="3259392" y="4667"/>
                  <a:pt x="3385540" y="-2073"/>
                  <a:pt x="3515098" y="14778"/>
                </a:cubicBezTo>
                <a:cubicBezTo>
                  <a:pt x="3702614" y="35000"/>
                  <a:pt x="3811716" y="132738"/>
                  <a:pt x="3842400" y="318103"/>
                </a:cubicBezTo>
                <a:cubicBezTo>
                  <a:pt x="3849220" y="372027"/>
                  <a:pt x="3856038" y="429322"/>
                  <a:pt x="3856038" y="486617"/>
                </a:cubicBezTo>
                <a:cubicBezTo>
                  <a:pt x="3856038" y="2906474"/>
                  <a:pt x="3856038" y="5326332"/>
                  <a:pt x="3856038" y="7749560"/>
                </a:cubicBezTo>
                <a:cubicBezTo>
                  <a:pt x="3856038" y="7833816"/>
                  <a:pt x="3845810" y="7914703"/>
                  <a:pt x="3821944" y="7995590"/>
                </a:cubicBezTo>
                <a:cubicBezTo>
                  <a:pt x="3794668" y="8093328"/>
                  <a:pt x="3729890" y="8157362"/>
                  <a:pt x="3634426" y="8194436"/>
                </a:cubicBezTo>
                <a:cubicBezTo>
                  <a:pt x="3552602" y="8224768"/>
                  <a:pt x="3467366" y="8234879"/>
                  <a:pt x="3378722" y="8234879"/>
                </a:cubicBezTo>
                <a:cubicBezTo>
                  <a:pt x="2410450" y="8234879"/>
                  <a:pt x="1438770" y="8234879"/>
                  <a:pt x="470498" y="8234879"/>
                </a:cubicBezTo>
                <a:cubicBezTo>
                  <a:pt x="405719" y="8234879"/>
                  <a:pt x="340941" y="8231508"/>
                  <a:pt x="279571" y="8214658"/>
                </a:cubicBezTo>
                <a:cubicBezTo>
                  <a:pt x="115920" y="8170844"/>
                  <a:pt x="30685" y="8062995"/>
                  <a:pt x="10228" y="7897852"/>
                </a:cubicBezTo>
                <a:cubicBezTo>
                  <a:pt x="3409" y="7833816"/>
                  <a:pt x="0" y="7773152"/>
                  <a:pt x="0" y="7709116"/>
                </a:cubicBezTo>
                <a:cubicBezTo>
                  <a:pt x="0" y="6509298"/>
                  <a:pt x="0" y="5309480"/>
                  <a:pt x="0" y="4109662"/>
                </a:cubicBezTo>
                <a:cubicBezTo>
                  <a:pt x="0" y="2909845"/>
                  <a:pt x="0" y="1713397"/>
                  <a:pt x="0" y="513579"/>
                </a:cubicBezTo>
                <a:cubicBezTo>
                  <a:pt x="0" y="412471"/>
                  <a:pt x="0" y="314733"/>
                  <a:pt x="40913" y="220365"/>
                </a:cubicBezTo>
                <a:cubicBezTo>
                  <a:pt x="88645" y="105775"/>
                  <a:pt x="173880" y="41741"/>
                  <a:pt x="293209" y="18149"/>
                </a:cubicBezTo>
                <a:cubicBezTo>
                  <a:pt x="375035" y="2982"/>
                  <a:pt x="457713" y="-388"/>
                  <a:pt x="540818" y="33"/>
                </a:cubicBezTo>
                <a:close/>
              </a:path>
            </a:pathLst>
          </a:cu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  <a:scene3d>
            <a:camera prst="orthographicFront">
              <a:rot lat="19632000" lon="19416000" rev="3360000"/>
            </a:camera>
            <a:lightRig rig="threePt" dir="t"/>
          </a:scene3d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 dirty="0"/>
              <a:t>Insert your image here</a:t>
            </a:r>
          </a:p>
        </p:txBody>
      </p:sp>
      <p:sp>
        <p:nvSpPr>
          <p:cNvPr id="78" name="Picture Placeholder 22">
            <a:extLst>
              <a:ext uri="{FF2B5EF4-FFF2-40B4-BE49-F238E27FC236}">
                <a16:creationId xmlns:a16="http://schemas.microsoft.com/office/drawing/2014/main" id="{4ED75CF5-9F3D-4B85-BABF-42542AD3AC10}"/>
              </a:ext>
            </a:extLst>
          </p:cNvPr>
          <p:cNvSpPr>
            <a:spLocks noGrp="1" noChangeAspect="1"/>
          </p:cNvSpPr>
          <p:nvPr>
            <p:ph type="pic" sz="quarter" idx="23" hasCustomPrompt="1"/>
          </p:nvPr>
        </p:nvSpPr>
        <p:spPr>
          <a:xfrm>
            <a:off x="10293329" y="8073312"/>
            <a:ext cx="3271434" cy="7292492"/>
          </a:xfrm>
          <a:custGeom>
            <a:avLst/>
            <a:gdLst>
              <a:gd name="connsiteX0" fmla="*/ 540818 w 3856038"/>
              <a:gd name="connsiteY0" fmla="*/ 33 h 8234879"/>
              <a:gd name="connsiteX1" fmla="*/ 790982 w 3856038"/>
              <a:gd name="connsiteY1" fmla="*/ 4667 h 8234879"/>
              <a:gd name="connsiteX2" fmla="*/ 845532 w 3856038"/>
              <a:gd name="connsiteY2" fmla="*/ 82184 h 8234879"/>
              <a:gd name="connsiteX3" fmla="*/ 937586 w 3856038"/>
              <a:gd name="connsiteY3" fmla="*/ 281030 h 8234879"/>
              <a:gd name="connsiteX4" fmla="*/ 1070554 w 3856038"/>
              <a:gd name="connsiteY4" fmla="*/ 328214 h 8234879"/>
              <a:gd name="connsiteX5" fmla="*/ 2754800 w 3856038"/>
              <a:gd name="connsiteY5" fmla="*/ 324844 h 8234879"/>
              <a:gd name="connsiteX6" fmla="*/ 3000278 w 3856038"/>
              <a:gd name="connsiteY6" fmla="*/ 115886 h 8234879"/>
              <a:gd name="connsiteX7" fmla="*/ 3133244 w 3856038"/>
              <a:gd name="connsiteY7" fmla="*/ 4667 h 8234879"/>
              <a:gd name="connsiteX8" fmla="*/ 3515098 w 3856038"/>
              <a:gd name="connsiteY8" fmla="*/ 14778 h 8234879"/>
              <a:gd name="connsiteX9" fmla="*/ 3842400 w 3856038"/>
              <a:gd name="connsiteY9" fmla="*/ 318103 h 8234879"/>
              <a:gd name="connsiteX10" fmla="*/ 3856038 w 3856038"/>
              <a:gd name="connsiteY10" fmla="*/ 486617 h 8234879"/>
              <a:gd name="connsiteX11" fmla="*/ 3856038 w 3856038"/>
              <a:gd name="connsiteY11" fmla="*/ 7749560 h 8234879"/>
              <a:gd name="connsiteX12" fmla="*/ 3821944 w 3856038"/>
              <a:gd name="connsiteY12" fmla="*/ 7995590 h 8234879"/>
              <a:gd name="connsiteX13" fmla="*/ 3634426 w 3856038"/>
              <a:gd name="connsiteY13" fmla="*/ 8194436 h 8234879"/>
              <a:gd name="connsiteX14" fmla="*/ 3378722 w 3856038"/>
              <a:gd name="connsiteY14" fmla="*/ 8234879 h 8234879"/>
              <a:gd name="connsiteX15" fmla="*/ 470498 w 3856038"/>
              <a:gd name="connsiteY15" fmla="*/ 8234879 h 8234879"/>
              <a:gd name="connsiteX16" fmla="*/ 279571 w 3856038"/>
              <a:gd name="connsiteY16" fmla="*/ 8214658 h 8234879"/>
              <a:gd name="connsiteX17" fmla="*/ 10228 w 3856038"/>
              <a:gd name="connsiteY17" fmla="*/ 7897852 h 8234879"/>
              <a:gd name="connsiteX18" fmla="*/ 0 w 3856038"/>
              <a:gd name="connsiteY18" fmla="*/ 7709116 h 8234879"/>
              <a:gd name="connsiteX19" fmla="*/ 0 w 3856038"/>
              <a:gd name="connsiteY19" fmla="*/ 4109662 h 8234879"/>
              <a:gd name="connsiteX20" fmla="*/ 0 w 3856038"/>
              <a:gd name="connsiteY20" fmla="*/ 513579 h 8234879"/>
              <a:gd name="connsiteX21" fmla="*/ 40913 w 3856038"/>
              <a:gd name="connsiteY21" fmla="*/ 220365 h 8234879"/>
              <a:gd name="connsiteX22" fmla="*/ 293209 w 3856038"/>
              <a:gd name="connsiteY22" fmla="*/ 18149 h 8234879"/>
              <a:gd name="connsiteX23" fmla="*/ 540818 w 3856038"/>
              <a:gd name="connsiteY23" fmla="*/ 33 h 823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856038" h="8234879">
                <a:moveTo>
                  <a:pt x="540818" y="33"/>
                </a:moveTo>
                <a:cubicBezTo>
                  <a:pt x="623922" y="455"/>
                  <a:pt x="707452" y="4667"/>
                  <a:pt x="790982" y="4667"/>
                </a:cubicBezTo>
                <a:cubicBezTo>
                  <a:pt x="842124" y="4667"/>
                  <a:pt x="842124" y="45111"/>
                  <a:pt x="845532" y="82184"/>
                </a:cubicBezTo>
                <a:cubicBezTo>
                  <a:pt x="855760" y="159700"/>
                  <a:pt x="862580" y="233846"/>
                  <a:pt x="937586" y="281030"/>
                </a:cubicBezTo>
                <a:cubicBezTo>
                  <a:pt x="978500" y="307992"/>
                  <a:pt x="1019412" y="328214"/>
                  <a:pt x="1070554" y="328214"/>
                </a:cubicBezTo>
                <a:cubicBezTo>
                  <a:pt x="1633106" y="324844"/>
                  <a:pt x="2192248" y="328214"/>
                  <a:pt x="2754800" y="324844"/>
                </a:cubicBezTo>
                <a:cubicBezTo>
                  <a:pt x="2908224" y="324844"/>
                  <a:pt x="2976412" y="264179"/>
                  <a:pt x="3000278" y="115886"/>
                </a:cubicBezTo>
                <a:cubicBezTo>
                  <a:pt x="3020734" y="4667"/>
                  <a:pt x="3020734" y="1297"/>
                  <a:pt x="3133244" y="4667"/>
                </a:cubicBezTo>
                <a:cubicBezTo>
                  <a:pt x="3259392" y="4667"/>
                  <a:pt x="3385540" y="-2073"/>
                  <a:pt x="3515098" y="14778"/>
                </a:cubicBezTo>
                <a:cubicBezTo>
                  <a:pt x="3702614" y="35000"/>
                  <a:pt x="3811716" y="132738"/>
                  <a:pt x="3842400" y="318103"/>
                </a:cubicBezTo>
                <a:cubicBezTo>
                  <a:pt x="3849220" y="372027"/>
                  <a:pt x="3856038" y="429322"/>
                  <a:pt x="3856038" y="486617"/>
                </a:cubicBezTo>
                <a:cubicBezTo>
                  <a:pt x="3856038" y="2906474"/>
                  <a:pt x="3856038" y="5326332"/>
                  <a:pt x="3856038" y="7749560"/>
                </a:cubicBezTo>
                <a:cubicBezTo>
                  <a:pt x="3856038" y="7833816"/>
                  <a:pt x="3845810" y="7914703"/>
                  <a:pt x="3821944" y="7995590"/>
                </a:cubicBezTo>
                <a:cubicBezTo>
                  <a:pt x="3794668" y="8093328"/>
                  <a:pt x="3729890" y="8157362"/>
                  <a:pt x="3634426" y="8194436"/>
                </a:cubicBezTo>
                <a:cubicBezTo>
                  <a:pt x="3552602" y="8224768"/>
                  <a:pt x="3467366" y="8234879"/>
                  <a:pt x="3378722" y="8234879"/>
                </a:cubicBezTo>
                <a:cubicBezTo>
                  <a:pt x="2410450" y="8234879"/>
                  <a:pt x="1438770" y="8234879"/>
                  <a:pt x="470498" y="8234879"/>
                </a:cubicBezTo>
                <a:cubicBezTo>
                  <a:pt x="405719" y="8234879"/>
                  <a:pt x="340941" y="8231508"/>
                  <a:pt x="279571" y="8214658"/>
                </a:cubicBezTo>
                <a:cubicBezTo>
                  <a:pt x="115920" y="8170844"/>
                  <a:pt x="30685" y="8062995"/>
                  <a:pt x="10228" y="7897852"/>
                </a:cubicBezTo>
                <a:cubicBezTo>
                  <a:pt x="3409" y="7833816"/>
                  <a:pt x="0" y="7773152"/>
                  <a:pt x="0" y="7709116"/>
                </a:cubicBezTo>
                <a:cubicBezTo>
                  <a:pt x="0" y="6509298"/>
                  <a:pt x="0" y="5309480"/>
                  <a:pt x="0" y="4109662"/>
                </a:cubicBezTo>
                <a:cubicBezTo>
                  <a:pt x="0" y="2909845"/>
                  <a:pt x="0" y="1713397"/>
                  <a:pt x="0" y="513579"/>
                </a:cubicBezTo>
                <a:cubicBezTo>
                  <a:pt x="0" y="412471"/>
                  <a:pt x="0" y="314733"/>
                  <a:pt x="40913" y="220365"/>
                </a:cubicBezTo>
                <a:cubicBezTo>
                  <a:pt x="88645" y="105775"/>
                  <a:pt x="173880" y="41741"/>
                  <a:pt x="293209" y="18149"/>
                </a:cubicBezTo>
                <a:cubicBezTo>
                  <a:pt x="375035" y="2982"/>
                  <a:pt x="457713" y="-388"/>
                  <a:pt x="540818" y="33"/>
                </a:cubicBezTo>
                <a:close/>
              </a:path>
            </a:pathLst>
          </a:cu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  <a:scene3d>
            <a:camera prst="orthographicFront">
              <a:rot lat="19632000" lon="19416000" rev="3360000"/>
            </a:camera>
            <a:lightRig rig="threePt" dir="t"/>
          </a:scene3d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 dirty="0"/>
              <a:t>Insert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2633497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8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8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8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6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8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8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6" decel="10000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8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8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6" decel="10000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8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8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6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8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8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decel="10000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8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8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decel="100000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8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8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decel="100000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8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8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58" grpId="0" animBg="1"/>
      <p:bldP spid="60" grpId="0" animBg="1"/>
      <p:bldP spid="68" grpId="0" animBg="1"/>
      <p:bldP spid="70" grpId="0" animBg="1"/>
      <p:bldP spid="72" grpId="0" animBg="1"/>
      <p:bldP spid="74" grpId="0" animBg="1"/>
      <p:bldP spid="76" grpId="0" animBg="1"/>
      <p:bldP spid="78" grpId="0" animBg="1"/>
    </p:bldLst>
  </p:timing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hone Isometric Presentation Mockup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icture Placeholder 22">
            <a:extLst>
              <a:ext uri="{FF2B5EF4-FFF2-40B4-BE49-F238E27FC236}">
                <a16:creationId xmlns:a16="http://schemas.microsoft.com/office/drawing/2014/main" id="{2128B0F3-56DD-4FAC-919C-D612594F17B5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902173" y="1143000"/>
            <a:ext cx="2103841" cy="4689762"/>
          </a:xfrm>
          <a:custGeom>
            <a:avLst/>
            <a:gdLst>
              <a:gd name="connsiteX0" fmla="*/ 540818 w 3856038"/>
              <a:gd name="connsiteY0" fmla="*/ 33 h 8234879"/>
              <a:gd name="connsiteX1" fmla="*/ 790982 w 3856038"/>
              <a:gd name="connsiteY1" fmla="*/ 4667 h 8234879"/>
              <a:gd name="connsiteX2" fmla="*/ 845532 w 3856038"/>
              <a:gd name="connsiteY2" fmla="*/ 82184 h 8234879"/>
              <a:gd name="connsiteX3" fmla="*/ 937586 w 3856038"/>
              <a:gd name="connsiteY3" fmla="*/ 281030 h 8234879"/>
              <a:gd name="connsiteX4" fmla="*/ 1070554 w 3856038"/>
              <a:gd name="connsiteY4" fmla="*/ 328214 h 8234879"/>
              <a:gd name="connsiteX5" fmla="*/ 2754800 w 3856038"/>
              <a:gd name="connsiteY5" fmla="*/ 324844 h 8234879"/>
              <a:gd name="connsiteX6" fmla="*/ 3000278 w 3856038"/>
              <a:gd name="connsiteY6" fmla="*/ 115886 h 8234879"/>
              <a:gd name="connsiteX7" fmla="*/ 3133244 w 3856038"/>
              <a:gd name="connsiteY7" fmla="*/ 4667 h 8234879"/>
              <a:gd name="connsiteX8" fmla="*/ 3515098 w 3856038"/>
              <a:gd name="connsiteY8" fmla="*/ 14778 h 8234879"/>
              <a:gd name="connsiteX9" fmla="*/ 3842400 w 3856038"/>
              <a:gd name="connsiteY9" fmla="*/ 318103 h 8234879"/>
              <a:gd name="connsiteX10" fmla="*/ 3856038 w 3856038"/>
              <a:gd name="connsiteY10" fmla="*/ 486617 h 8234879"/>
              <a:gd name="connsiteX11" fmla="*/ 3856038 w 3856038"/>
              <a:gd name="connsiteY11" fmla="*/ 7749560 h 8234879"/>
              <a:gd name="connsiteX12" fmla="*/ 3821944 w 3856038"/>
              <a:gd name="connsiteY12" fmla="*/ 7995590 h 8234879"/>
              <a:gd name="connsiteX13" fmla="*/ 3634426 w 3856038"/>
              <a:gd name="connsiteY13" fmla="*/ 8194436 h 8234879"/>
              <a:gd name="connsiteX14" fmla="*/ 3378722 w 3856038"/>
              <a:gd name="connsiteY14" fmla="*/ 8234879 h 8234879"/>
              <a:gd name="connsiteX15" fmla="*/ 470498 w 3856038"/>
              <a:gd name="connsiteY15" fmla="*/ 8234879 h 8234879"/>
              <a:gd name="connsiteX16" fmla="*/ 279571 w 3856038"/>
              <a:gd name="connsiteY16" fmla="*/ 8214658 h 8234879"/>
              <a:gd name="connsiteX17" fmla="*/ 10228 w 3856038"/>
              <a:gd name="connsiteY17" fmla="*/ 7897852 h 8234879"/>
              <a:gd name="connsiteX18" fmla="*/ 0 w 3856038"/>
              <a:gd name="connsiteY18" fmla="*/ 7709116 h 8234879"/>
              <a:gd name="connsiteX19" fmla="*/ 0 w 3856038"/>
              <a:gd name="connsiteY19" fmla="*/ 4109662 h 8234879"/>
              <a:gd name="connsiteX20" fmla="*/ 0 w 3856038"/>
              <a:gd name="connsiteY20" fmla="*/ 513579 h 8234879"/>
              <a:gd name="connsiteX21" fmla="*/ 40913 w 3856038"/>
              <a:gd name="connsiteY21" fmla="*/ 220365 h 8234879"/>
              <a:gd name="connsiteX22" fmla="*/ 293209 w 3856038"/>
              <a:gd name="connsiteY22" fmla="*/ 18149 h 8234879"/>
              <a:gd name="connsiteX23" fmla="*/ 540818 w 3856038"/>
              <a:gd name="connsiteY23" fmla="*/ 33 h 823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856038" h="8234879">
                <a:moveTo>
                  <a:pt x="540818" y="33"/>
                </a:moveTo>
                <a:cubicBezTo>
                  <a:pt x="623922" y="455"/>
                  <a:pt x="707452" y="4667"/>
                  <a:pt x="790982" y="4667"/>
                </a:cubicBezTo>
                <a:cubicBezTo>
                  <a:pt x="842124" y="4667"/>
                  <a:pt x="842124" y="45111"/>
                  <a:pt x="845532" y="82184"/>
                </a:cubicBezTo>
                <a:cubicBezTo>
                  <a:pt x="855760" y="159700"/>
                  <a:pt x="862580" y="233846"/>
                  <a:pt x="937586" y="281030"/>
                </a:cubicBezTo>
                <a:cubicBezTo>
                  <a:pt x="978500" y="307992"/>
                  <a:pt x="1019412" y="328214"/>
                  <a:pt x="1070554" y="328214"/>
                </a:cubicBezTo>
                <a:cubicBezTo>
                  <a:pt x="1633106" y="324844"/>
                  <a:pt x="2192248" y="328214"/>
                  <a:pt x="2754800" y="324844"/>
                </a:cubicBezTo>
                <a:cubicBezTo>
                  <a:pt x="2908224" y="324844"/>
                  <a:pt x="2976412" y="264179"/>
                  <a:pt x="3000278" y="115886"/>
                </a:cubicBezTo>
                <a:cubicBezTo>
                  <a:pt x="3020734" y="4667"/>
                  <a:pt x="3020734" y="1297"/>
                  <a:pt x="3133244" y="4667"/>
                </a:cubicBezTo>
                <a:cubicBezTo>
                  <a:pt x="3259392" y="4667"/>
                  <a:pt x="3385540" y="-2073"/>
                  <a:pt x="3515098" y="14778"/>
                </a:cubicBezTo>
                <a:cubicBezTo>
                  <a:pt x="3702614" y="35000"/>
                  <a:pt x="3811716" y="132738"/>
                  <a:pt x="3842400" y="318103"/>
                </a:cubicBezTo>
                <a:cubicBezTo>
                  <a:pt x="3849220" y="372027"/>
                  <a:pt x="3856038" y="429322"/>
                  <a:pt x="3856038" y="486617"/>
                </a:cubicBezTo>
                <a:cubicBezTo>
                  <a:pt x="3856038" y="2906474"/>
                  <a:pt x="3856038" y="5326332"/>
                  <a:pt x="3856038" y="7749560"/>
                </a:cubicBezTo>
                <a:cubicBezTo>
                  <a:pt x="3856038" y="7833816"/>
                  <a:pt x="3845810" y="7914703"/>
                  <a:pt x="3821944" y="7995590"/>
                </a:cubicBezTo>
                <a:cubicBezTo>
                  <a:pt x="3794668" y="8093328"/>
                  <a:pt x="3729890" y="8157362"/>
                  <a:pt x="3634426" y="8194436"/>
                </a:cubicBezTo>
                <a:cubicBezTo>
                  <a:pt x="3552602" y="8224768"/>
                  <a:pt x="3467366" y="8234879"/>
                  <a:pt x="3378722" y="8234879"/>
                </a:cubicBezTo>
                <a:cubicBezTo>
                  <a:pt x="2410450" y="8234879"/>
                  <a:pt x="1438770" y="8234879"/>
                  <a:pt x="470498" y="8234879"/>
                </a:cubicBezTo>
                <a:cubicBezTo>
                  <a:pt x="405719" y="8234879"/>
                  <a:pt x="340941" y="8231508"/>
                  <a:pt x="279571" y="8214658"/>
                </a:cubicBezTo>
                <a:cubicBezTo>
                  <a:pt x="115920" y="8170844"/>
                  <a:pt x="30685" y="8062995"/>
                  <a:pt x="10228" y="7897852"/>
                </a:cubicBezTo>
                <a:cubicBezTo>
                  <a:pt x="3409" y="7833816"/>
                  <a:pt x="0" y="7773152"/>
                  <a:pt x="0" y="7709116"/>
                </a:cubicBezTo>
                <a:cubicBezTo>
                  <a:pt x="0" y="6509298"/>
                  <a:pt x="0" y="5309480"/>
                  <a:pt x="0" y="4109662"/>
                </a:cubicBezTo>
                <a:cubicBezTo>
                  <a:pt x="0" y="2909845"/>
                  <a:pt x="0" y="1713397"/>
                  <a:pt x="0" y="513579"/>
                </a:cubicBezTo>
                <a:cubicBezTo>
                  <a:pt x="0" y="412471"/>
                  <a:pt x="0" y="314733"/>
                  <a:pt x="40913" y="220365"/>
                </a:cubicBezTo>
                <a:cubicBezTo>
                  <a:pt x="88645" y="105775"/>
                  <a:pt x="173880" y="41741"/>
                  <a:pt x="293209" y="18149"/>
                </a:cubicBezTo>
                <a:cubicBezTo>
                  <a:pt x="375035" y="2982"/>
                  <a:pt x="457713" y="-388"/>
                  <a:pt x="540818" y="33"/>
                </a:cubicBezTo>
                <a:close/>
              </a:path>
            </a:pathLst>
          </a:cu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  <a:scene3d>
            <a:camera prst="orthographicFront">
              <a:rot lat="19632000" lon="19416000" rev="3360000"/>
            </a:camera>
            <a:lightRig rig="threePt" dir="t"/>
          </a:scene3d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 dirty="0"/>
              <a:t>Insert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3974531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evice Mockup - Page Titl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4">
            <a:extLst>
              <a:ext uri="{FF2B5EF4-FFF2-40B4-BE49-F238E27FC236}">
                <a16:creationId xmlns:a16="http://schemas.microsoft.com/office/drawing/2014/main" id="{8CD1EA07-F28B-4EE2-975A-12EE7F6D65FA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7821419" y="1990628"/>
            <a:ext cx="2332800" cy="5416012"/>
          </a:xfrm>
          <a:prstGeom prst="roundRect">
            <a:avLst>
              <a:gd name="adj" fmla="val 14489"/>
            </a:avLst>
          </a:pr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  <a:scene3d>
            <a:camera prst="orthographicFront">
              <a:rot lat="2399998" lon="2400003" rev="3599998"/>
            </a:camera>
            <a:lightRig rig="threePt" dir="t"/>
          </a:scene3d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your image here</a:t>
            </a:r>
            <a:endParaRPr lang="en-MY" dirty="0"/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92D5C748-ED9B-4E7F-BF0A-6DE00637AEB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488619" y="3463828"/>
            <a:ext cx="2332800" cy="5416012"/>
          </a:xfrm>
          <a:prstGeom prst="roundRect">
            <a:avLst>
              <a:gd name="adj" fmla="val 14489"/>
            </a:avLst>
          </a:pr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  <a:scene3d>
            <a:camera prst="orthographicFront">
              <a:rot lat="2399998" lon="2400003" rev="3599998"/>
            </a:camera>
            <a:lightRig rig="threePt" dir="t"/>
          </a:scene3d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your image here</a:t>
            </a:r>
            <a:endParaRPr lang="en-MY" dirty="0"/>
          </a:p>
        </p:txBody>
      </p:sp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66F3F48E-458C-42E6-9F48-D59A965C7F44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155819" y="4937028"/>
            <a:ext cx="2332800" cy="5416012"/>
          </a:xfrm>
          <a:prstGeom prst="roundRect">
            <a:avLst>
              <a:gd name="adj" fmla="val 14489"/>
            </a:avLst>
          </a:pr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  <a:scene3d>
            <a:camera prst="orthographicFront">
              <a:rot lat="2399998" lon="2400003" rev="3599998"/>
            </a:camera>
            <a:lightRig rig="threePt" dir="t"/>
          </a:scene3d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your image here</a:t>
            </a:r>
            <a:endParaRPr lang="en-MY" dirty="0"/>
          </a:p>
        </p:txBody>
      </p:sp>
      <p:sp>
        <p:nvSpPr>
          <p:cNvPr id="14" name="Picture Placeholder 4">
            <a:extLst>
              <a:ext uri="{FF2B5EF4-FFF2-40B4-BE49-F238E27FC236}">
                <a16:creationId xmlns:a16="http://schemas.microsoft.com/office/drawing/2014/main" id="{D3367E99-B49F-4A00-BF2F-3F240242FAB8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2367800" y="-890883"/>
            <a:ext cx="2332800" cy="5416012"/>
          </a:xfrm>
          <a:prstGeom prst="roundRect">
            <a:avLst>
              <a:gd name="adj" fmla="val 14489"/>
            </a:avLst>
          </a:pr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  <a:scene3d>
            <a:camera prst="orthographicFront">
              <a:rot lat="2399998" lon="2400003" rev="3599998"/>
            </a:camera>
            <a:lightRig rig="threePt" dir="t"/>
          </a:scene3d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your image here</a:t>
            </a:r>
            <a:endParaRPr lang="en-MY" dirty="0"/>
          </a:p>
        </p:txBody>
      </p:sp>
      <p:sp>
        <p:nvSpPr>
          <p:cNvPr id="15" name="Picture Placeholder 4">
            <a:extLst>
              <a:ext uri="{FF2B5EF4-FFF2-40B4-BE49-F238E27FC236}">
                <a16:creationId xmlns:a16="http://schemas.microsoft.com/office/drawing/2014/main" id="{E5D4C8A0-AEBE-45FA-A01B-97A334E8D45C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0035000" y="582317"/>
            <a:ext cx="2332800" cy="5416012"/>
          </a:xfrm>
          <a:prstGeom prst="roundRect">
            <a:avLst>
              <a:gd name="adj" fmla="val 14489"/>
            </a:avLst>
          </a:pr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  <a:scene3d>
            <a:camera prst="orthographicFront">
              <a:rot lat="2399998" lon="2400003" rev="3599998"/>
            </a:camera>
            <a:lightRig rig="threePt" dir="t"/>
          </a:scene3d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your image here</a:t>
            </a:r>
            <a:endParaRPr lang="en-MY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586B0A44-C28F-4A11-8B5D-8E3838A0900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71728"/>
            <a:ext cx="10515600" cy="886732"/>
          </a:xfrm>
          <a:prstGeom prst="rect">
            <a:avLst/>
          </a:prstGeom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Insert your main title here</a:t>
            </a:r>
            <a:endParaRPr lang="en-MY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45C18F5C-6002-4930-B5D3-8193C946F9C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1051062"/>
            <a:ext cx="9144000" cy="4365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Insert your awesome subtitle here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032298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2" grpId="0" animBg="1"/>
      <p:bldP spid="13" grpId="0" animBg="1"/>
      <p:bldP spid="14" grpId="0" animBg="1"/>
      <p:bldP spid="15" grpId="0" animBg="1"/>
    </p:bldLst>
  </p:timing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evice Mockup - Page Titl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07631D78-AAE0-4EB5-B1C8-F41FC0A50E9F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2477735" y="1487624"/>
            <a:ext cx="2276196" cy="5284594"/>
          </a:xfrm>
          <a:prstGeom prst="roundRect">
            <a:avLst>
              <a:gd name="adj" fmla="val 14489"/>
            </a:avLst>
          </a:pr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  <a:scene3d>
            <a:camera prst="orthographicFront">
              <a:rot lat="2399998" lon="2400003" rev="3599998"/>
            </a:camera>
            <a:lightRig rig="threePt" dir="t"/>
          </a:scene3d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your image here</a:t>
            </a:r>
            <a:endParaRPr lang="en-MY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586B0A44-C28F-4A11-8B5D-8E3838A0900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71728"/>
            <a:ext cx="10515600" cy="886732"/>
          </a:xfrm>
          <a:prstGeom prst="rect">
            <a:avLst/>
          </a:prstGeom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Insert your main title here</a:t>
            </a:r>
            <a:endParaRPr lang="en-MY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45C18F5C-6002-4930-B5D3-8193C946F9C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1051062"/>
            <a:ext cx="9144000" cy="4365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Insert your awesome subtitle here</a:t>
            </a:r>
            <a:endParaRPr lang="en-MY" dirty="0"/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6BD782CA-19B8-4FA0-B94A-A3422513A284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2477735" y="815094"/>
            <a:ext cx="2276196" cy="5284594"/>
          </a:xfrm>
          <a:prstGeom prst="roundRect">
            <a:avLst>
              <a:gd name="adj" fmla="val 14489"/>
            </a:avLst>
          </a:pr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  <a:effectLst>
            <a:outerShdw blurRad="368300" dist="101600" dir="8520000" sx="102000" sy="102000" algn="ctr" rotWithShape="0">
              <a:prstClr val="black">
                <a:alpha val="30000"/>
              </a:prstClr>
            </a:outerShdw>
          </a:effectLst>
          <a:scene3d>
            <a:camera prst="orthographicFront">
              <a:rot lat="2399998" lon="2400003" rev="3599998"/>
            </a:camera>
            <a:lightRig rig="threePt" dir="t"/>
          </a:scene3d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your image here</a:t>
            </a:r>
            <a:endParaRPr lang="en-MY" dirty="0"/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9416638E-A45F-48FC-BB3B-3FF1FA548F58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2477735" y="142564"/>
            <a:ext cx="2276196" cy="5284594"/>
          </a:xfrm>
          <a:prstGeom prst="roundRect">
            <a:avLst>
              <a:gd name="adj" fmla="val 14489"/>
            </a:avLst>
          </a:pr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  <a:effectLst>
            <a:outerShdw blurRad="368300" dist="101600" dir="8520000" sx="102000" sy="102000" algn="ctr" rotWithShape="0">
              <a:prstClr val="black">
                <a:alpha val="30000"/>
              </a:prstClr>
            </a:outerShdw>
          </a:effectLst>
          <a:scene3d>
            <a:camera prst="orthographicFront">
              <a:rot lat="2399998" lon="2400003" rev="3599998"/>
            </a:camera>
            <a:lightRig rig="threePt" dir="t"/>
          </a:scene3d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your image here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561150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12" grpId="0" animBg="1"/>
    </p:bldLst>
  </p:timing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vice Mockup - Page Titl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DA4C2440-9867-45A5-A7B9-82F1D3CF53B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91899" y="2036890"/>
            <a:ext cx="4243087" cy="5718148"/>
          </a:xfrm>
          <a:prstGeom prst="rect">
            <a:avLst/>
          </a:pr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</a:t>
            </a:r>
            <a:r>
              <a:rPr lang="en-MY" dirty="0" err="1"/>
              <a:t>nsert</a:t>
            </a:r>
            <a:r>
              <a:rPr lang="en-MY" dirty="0"/>
              <a:t> your image here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586B0A44-C28F-4A11-8B5D-8E3838A0900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71728"/>
            <a:ext cx="10515600" cy="886732"/>
          </a:xfrm>
          <a:prstGeom prst="rect">
            <a:avLst/>
          </a:prstGeom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Insert your main title here</a:t>
            </a:r>
            <a:endParaRPr lang="en-MY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45C18F5C-6002-4930-B5D3-8193C946F9C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1051062"/>
            <a:ext cx="9144000" cy="4365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Insert your awesome subtitle here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965179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vice Mockup - Page Title 9.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86B0A44-C28F-4A11-8B5D-8E3838A0900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71728"/>
            <a:ext cx="10515600" cy="886732"/>
          </a:xfrm>
          <a:prstGeom prst="rect">
            <a:avLst/>
          </a:prstGeom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Insert your main title here</a:t>
            </a:r>
            <a:endParaRPr lang="en-MY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45C18F5C-6002-4930-B5D3-8193C946F9C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1051062"/>
            <a:ext cx="9144000" cy="4365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Insert your awesome subtitle here</a:t>
            </a:r>
            <a:endParaRPr lang="en-MY" dirty="0"/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958B12F0-DFC4-448A-9151-2B66E71E192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 rot="1800000">
            <a:off x="7131560" y="545639"/>
            <a:ext cx="5189913" cy="6668400"/>
          </a:xfrm>
          <a:prstGeom prst="rect">
            <a:avLst/>
          </a:pr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</a:t>
            </a:r>
            <a:r>
              <a:rPr lang="en-MY" dirty="0" err="1"/>
              <a:t>nsert</a:t>
            </a:r>
            <a:r>
              <a:rPr lang="en-MY" dirty="0"/>
              <a:t>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705930051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vice Mockup - Page Title 9.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958B12F0-DFC4-448A-9151-2B66E71E192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032431" y="2306320"/>
            <a:ext cx="4126050" cy="3057538"/>
          </a:xfrm>
          <a:prstGeom prst="rect">
            <a:avLst/>
          </a:pr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</a:t>
            </a:r>
            <a:r>
              <a:rPr lang="en-MY" dirty="0" err="1"/>
              <a:t>nsert</a:t>
            </a:r>
            <a:r>
              <a:rPr lang="en-MY" dirty="0"/>
              <a:t> your image here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586B0A44-C28F-4A11-8B5D-8E3838A0900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71728"/>
            <a:ext cx="10515600" cy="886732"/>
          </a:xfrm>
          <a:prstGeom prst="rect">
            <a:avLst/>
          </a:prstGeom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Insert your main title here</a:t>
            </a:r>
            <a:endParaRPr lang="en-MY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45C18F5C-6002-4930-B5D3-8193C946F9C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1051062"/>
            <a:ext cx="9144000" cy="4365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Insert your awesome subtitle here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44009455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vice Mockup - Page Titl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CDC30AC0-F60B-48F3-AF96-3C76B04353F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361440" y="2356266"/>
            <a:ext cx="4653279" cy="2876133"/>
          </a:xfrm>
          <a:prstGeom prst="rect">
            <a:avLst/>
          </a:prstGeom>
          <a:pattFill prst="wdDnDiag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Insert your image here</a:t>
            </a:r>
            <a:endParaRPr lang="en-MY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586B0A44-C28F-4A11-8B5D-8E3838A0900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71728"/>
            <a:ext cx="10515600" cy="886732"/>
          </a:xfrm>
          <a:prstGeom prst="rect">
            <a:avLst/>
          </a:prstGeom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Insert your main title here</a:t>
            </a:r>
            <a:endParaRPr lang="en-MY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45C18F5C-6002-4930-B5D3-8193C946F9C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1051062"/>
            <a:ext cx="9144000" cy="4365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Insert your awesome subtitle here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113484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117" Type="http://schemas.openxmlformats.org/officeDocument/2006/relationships/slideLayout" Target="../slideLayouts/slideLayout117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84" Type="http://schemas.openxmlformats.org/officeDocument/2006/relationships/slideLayout" Target="../slideLayouts/slideLayout84.xml"/><Relationship Id="rId89" Type="http://schemas.openxmlformats.org/officeDocument/2006/relationships/slideLayout" Target="../slideLayouts/slideLayout89.xml"/><Relationship Id="rId112" Type="http://schemas.openxmlformats.org/officeDocument/2006/relationships/slideLayout" Target="../slideLayouts/slideLayout112.xml"/><Relationship Id="rId16" Type="http://schemas.openxmlformats.org/officeDocument/2006/relationships/slideLayout" Target="../slideLayouts/slideLayout16.xml"/><Relationship Id="rId107" Type="http://schemas.openxmlformats.org/officeDocument/2006/relationships/slideLayout" Target="../slideLayouts/slideLayout107.xml"/><Relationship Id="rId11" Type="http://schemas.openxmlformats.org/officeDocument/2006/relationships/slideLayout" Target="../slideLayouts/slideLayout11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74" Type="http://schemas.openxmlformats.org/officeDocument/2006/relationships/slideLayout" Target="../slideLayouts/slideLayout74.xml"/><Relationship Id="rId79" Type="http://schemas.openxmlformats.org/officeDocument/2006/relationships/slideLayout" Target="../slideLayouts/slideLayout79.xml"/><Relationship Id="rId102" Type="http://schemas.openxmlformats.org/officeDocument/2006/relationships/slideLayout" Target="../slideLayouts/slideLayout102.xml"/><Relationship Id="rId5" Type="http://schemas.openxmlformats.org/officeDocument/2006/relationships/slideLayout" Target="../slideLayouts/slideLayout5.xml"/><Relationship Id="rId90" Type="http://schemas.openxmlformats.org/officeDocument/2006/relationships/slideLayout" Target="../slideLayouts/slideLayout90.xml"/><Relationship Id="rId95" Type="http://schemas.openxmlformats.org/officeDocument/2006/relationships/slideLayout" Target="../slideLayouts/slideLayout95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113" Type="http://schemas.openxmlformats.org/officeDocument/2006/relationships/slideLayout" Target="../slideLayouts/slideLayout113.xml"/><Relationship Id="rId118" Type="http://schemas.openxmlformats.org/officeDocument/2006/relationships/theme" Target="../theme/theme1.xml"/><Relationship Id="rId80" Type="http://schemas.openxmlformats.org/officeDocument/2006/relationships/slideLayout" Target="../slideLayouts/slideLayout80.xml"/><Relationship Id="rId85" Type="http://schemas.openxmlformats.org/officeDocument/2006/relationships/slideLayout" Target="../slideLayouts/slideLayout85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59" Type="http://schemas.openxmlformats.org/officeDocument/2006/relationships/slideLayout" Target="../slideLayouts/slideLayout59.xml"/><Relationship Id="rId103" Type="http://schemas.openxmlformats.org/officeDocument/2006/relationships/slideLayout" Target="../slideLayouts/slideLayout103.xml"/><Relationship Id="rId108" Type="http://schemas.openxmlformats.org/officeDocument/2006/relationships/slideLayout" Target="../slideLayouts/slideLayout108.xml"/><Relationship Id="rId54" Type="http://schemas.openxmlformats.org/officeDocument/2006/relationships/slideLayout" Target="../slideLayouts/slideLayout54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91" Type="http://schemas.openxmlformats.org/officeDocument/2006/relationships/slideLayout" Target="../slideLayouts/slideLayout91.xml"/><Relationship Id="rId96" Type="http://schemas.openxmlformats.org/officeDocument/2006/relationships/slideLayout" Target="../slideLayouts/slideLayout9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49" Type="http://schemas.openxmlformats.org/officeDocument/2006/relationships/slideLayout" Target="../slideLayouts/slideLayout49.xml"/><Relationship Id="rId114" Type="http://schemas.openxmlformats.org/officeDocument/2006/relationships/slideLayout" Target="../slideLayouts/slideLayout114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8.xml"/><Relationship Id="rId81" Type="http://schemas.openxmlformats.org/officeDocument/2006/relationships/slideLayout" Target="../slideLayouts/slideLayout81.xml"/><Relationship Id="rId86" Type="http://schemas.openxmlformats.org/officeDocument/2006/relationships/slideLayout" Target="../slideLayouts/slideLayout86.xml"/><Relationship Id="rId94" Type="http://schemas.openxmlformats.org/officeDocument/2006/relationships/slideLayout" Target="../slideLayouts/slideLayout94.xml"/><Relationship Id="rId99" Type="http://schemas.openxmlformats.org/officeDocument/2006/relationships/slideLayout" Target="../slideLayouts/slideLayout99.xml"/><Relationship Id="rId101" Type="http://schemas.openxmlformats.org/officeDocument/2006/relationships/slideLayout" Target="../slideLayouts/slideLayout10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109" Type="http://schemas.openxmlformats.org/officeDocument/2006/relationships/slideLayout" Target="../slideLayouts/slideLayout10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6" Type="http://schemas.openxmlformats.org/officeDocument/2006/relationships/slideLayout" Target="../slideLayouts/slideLayout76.xml"/><Relationship Id="rId97" Type="http://schemas.openxmlformats.org/officeDocument/2006/relationships/slideLayout" Target="../slideLayouts/slideLayout97.xml"/><Relationship Id="rId104" Type="http://schemas.openxmlformats.org/officeDocument/2006/relationships/slideLayout" Target="../slideLayouts/slideLayout104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92" Type="http://schemas.openxmlformats.org/officeDocument/2006/relationships/slideLayout" Target="../slideLayouts/slideLayout92.xml"/><Relationship Id="rId2" Type="http://schemas.openxmlformats.org/officeDocument/2006/relationships/slideLayout" Target="../slideLayouts/slideLayout2.xml"/><Relationship Id="rId29" Type="http://schemas.openxmlformats.org/officeDocument/2006/relationships/slideLayout" Target="../slideLayouts/slideLayout29.xml"/><Relationship Id="rId24" Type="http://schemas.openxmlformats.org/officeDocument/2006/relationships/slideLayout" Target="../slideLayouts/slideLayout24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66" Type="http://schemas.openxmlformats.org/officeDocument/2006/relationships/slideLayout" Target="../slideLayouts/slideLayout66.xml"/><Relationship Id="rId87" Type="http://schemas.openxmlformats.org/officeDocument/2006/relationships/slideLayout" Target="../slideLayouts/slideLayout87.xml"/><Relationship Id="rId110" Type="http://schemas.openxmlformats.org/officeDocument/2006/relationships/slideLayout" Target="../slideLayouts/slideLayout110.xml"/><Relationship Id="rId115" Type="http://schemas.openxmlformats.org/officeDocument/2006/relationships/slideLayout" Target="../slideLayouts/slideLayout115.xml"/><Relationship Id="rId61" Type="http://schemas.openxmlformats.org/officeDocument/2006/relationships/slideLayout" Target="../slideLayouts/slideLayout61.xml"/><Relationship Id="rId82" Type="http://schemas.openxmlformats.org/officeDocument/2006/relationships/slideLayout" Target="../slideLayouts/slideLayout82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56" Type="http://schemas.openxmlformats.org/officeDocument/2006/relationships/slideLayout" Target="../slideLayouts/slideLayout56.xml"/><Relationship Id="rId77" Type="http://schemas.openxmlformats.org/officeDocument/2006/relationships/slideLayout" Target="../slideLayouts/slideLayout77.xml"/><Relationship Id="rId100" Type="http://schemas.openxmlformats.org/officeDocument/2006/relationships/slideLayout" Target="../slideLayouts/slideLayout100.xml"/><Relationship Id="rId105" Type="http://schemas.openxmlformats.org/officeDocument/2006/relationships/slideLayout" Target="../slideLayouts/slideLayout105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93" Type="http://schemas.openxmlformats.org/officeDocument/2006/relationships/slideLayout" Target="../slideLayouts/slideLayout93.xml"/><Relationship Id="rId98" Type="http://schemas.openxmlformats.org/officeDocument/2006/relationships/slideLayout" Target="../slideLayouts/slideLayout98.xml"/><Relationship Id="rId3" Type="http://schemas.openxmlformats.org/officeDocument/2006/relationships/slideLayout" Target="../slideLayouts/slideLayout3.xml"/><Relationship Id="rId25" Type="http://schemas.openxmlformats.org/officeDocument/2006/relationships/slideLayout" Target="../slideLayouts/slideLayout25.xml"/><Relationship Id="rId46" Type="http://schemas.openxmlformats.org/officeDocument/2006/relationships/slideLayout" Target="../slideLayouts/slideLayout46.xml"/><Relationship Id="rId67" Type="http://schemas.openxmlformats.org/officeDocument/2006/relationships/slideLayout" Target="../slideLayouts/slideLayout67.xml"/><Relationship Id="rId116" Type="http://schemas.openxmlformats.org/officeDocument/2006/relationships/slideLayout" Target="../slideLayouts/slideLayout11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62" Type="http://schemas.openxmlformats.org/officeDocument/2006/relationships/slideLayout" Target="../slideLayouts/slideLayout62.xml"/><Relationship Id="rId83" Type="http://schemas.openxmlformats.org/officeDocument/2006/relationships/slideLayout" Target="../slideLayouts/slideLayout83.xml"/><Relationship Id="rId88" Type="http://schemas.openxmlformats.org/officeDocument/2006/relationships/slideLayout" Target="../slideLayouts/slideLayout88.xml"/><Relationship Id="rId111" Type="http://schemas.openxmlformats.org/officeDocument/2006/relationships/slideLayout" Target="../slideLayouts/slideLayout111.xml"/><Relationship Id="rId15" Type="http://schemas.openxmlformats.org/officeDocument/2006/relationships/slideLayout" Target="../slideLayouts/slideLayout15.xml"/><Relationship Id="rId36" Type="http://schemas.openxmlformats.org/officeDocument/2006/relationships/slideLayout" Target="../slideLayouts/slideLayout36.xml"/><Relationship Id="rId57" Type="http://schemas.openxmlformats.org/officeDocument/2006/relationships/slideLayout" Target="../slideLayouts/slideLayout57.xml"/><Relationship Id="rId106" Type="http://schemas.openxmlformats.org/officeDocument/2006/relationships/slideLayout" Target="../slideLayouts/slideLayout106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0.xml"/><Relationship Id="rId18" Type="http://schemas.openxmlformats.org/officeDocument/2006/relationships/slideLayout" Target="../slideLayouts/slideLayout135.xml"/><Relationship Id="rId26" Type="http://schemas.openxmlformats.org/officeDocument/2006/relationships/slideLayout" Target="../slideLayouts/slideLayout143.xml"/><Relationship Id="rId39" Type="http://schemas.openxmlformats.org/officeDocument/2006/relationships/slideLayout" Target="../slideLayouts/slideLayout156.xml"/><Relationship Id="rId21" Type="http://schemas.openxmlformats.org/officeDocument/2006/relationships/slideLayout" Target="../slideLayouts/slideLayout138.xml"/><Relationship Id="rId34" Type="http://schemas.openxmlformats.org/officeDocument/2006/relationships/slideLayout" Target="../slideLayouts/slideLayout151.xml"/><Relationship Id="rId42" Type="http://schemas.openxmlformats.org/officeDocument/2006/relationships/slideLayout" Target="../slideLayouts/slideLayout159.xml"/><Relationship Id="rId47" Type="http://schemas.openxmlformats.org/officeDocument/2006/relationships/slideLayout" Target="../slideLayouts/slideLayout164.xml"/><Relationship Id="rId50" Type="http://schemas.openxmlformats.org/officeDocument/2006/relationships/slideLayout" Target="../slideLayouts/slideLayout167.xml"/><Relationship Id="rId55" Type="http://schemas.openxmlformats.org/officeDocument/2006/relationships/slideLayout" Target="../slideLayouts/slideLayout172.xml"/><Relationship Id="rId63" Type="http://schemas.openxmlformats.org/officeDocument/2006/relationships/slideLayout" Target="../slideLayouts/slideLayout180.xml"/><Relationship Id="rId7" Type="http://schemas.openxmlformats.org/officeDocument/2006/relationships/slideLayout" Target="../slideLayouts/slideLayout124.xml"/><Relationship Id="rId2" Type="http://schemas.openxmlformats.org/officeDocument/2006/relationships/slideLayout" Target="../slideLayouts/slideLayout119.xml"/><Relationship Id="rId16" Type="http://schemas.openxmlformats.org/officeDocument/2006/relationships/slideLayout" Target="../slideLayouts/slideLayout133.xml"/><Relationship Id="rId29" Type="http://schemas.openxmlformats.org/officeDocument/2006/relationships/slideLayout" Target="../slideLayouts/slideLayout146.xml"/><Relationship Id="rId11" Type="http://schemas.openxmlformats.org/officeDocument/2006/relationships/slideLayout" Target="../slideLayouts/slideLayout128.xml"/><Relationship Id="rId24" Type="http://schemas.openxmlformats.org/officeDocument/2006/relationships/slideLayout" Target="../slideLayouts/slideLayout141.xml"/><Relationship Id="rId32" Type="http://schemas.openxmlformats.org/officeDocument/2006/relationships/slideLayout" Target="../slideLayouts/slideLayout149.xml"/><Relationship Id="rId37" Type="http://schemas.openxmlformats.org/officeDocument/2006/relationships/slideLayout" Target="../slideLayouts/slideLayout154.xml"/><Relationship Id="rId40" Type="http://schemas.openxmlformats.org/officeDocument/2006/relationships/slideLayout" Target="../slideLayouts/slideLayout157.xml"/><Relationship Id="rId45" Type="http://schemas.openxmlformats.org/officeDocument/2006/relationships/slideLayout" Target="../slideLayouts/slideLayout162.xml"/><Relationship Id="rId53" Type="http://schemas.openxmlformats.org/officeDocument/2006/relationships/slideLayout" Target="../slideLayouts/slideLayout170.xml"/><Relationship Id="rId58" Type="http://schemas.openxmlformats.org/officeDocument/2006/relationships/slideLayout" Target="../slideLayouts/slideLayout175.xml"/><Relationship Id="rId5" Type="http://schemas.openxmlformats.org/officeDocument/2006/relationships/slideLayout" Target="../slideLayouts/slideLayout122.xml"/><Relationship Id="rId61" Type="http://schemas.openxmlformats.org/officeDocument/2006/relationships/slideLayout" Target="../slideLayouts/slideLayout178.xml"/><Relationship Id="rId19" Type="http://schemas.openxmlformats.org/officeDocument/2006/relationships/slideLayout" Target="../slideLayouts/slideLayout136.xml"/><Relationship Id="rId14" Type="http://schemas.openxmlformats.org/officeDocument/2006/relationships/slideLayout" Target="../slideLayouts/slideLayout131.xml"/><Relationship Id="rId22" Type="http://schemas.openxmlformats.org/officeDocument/2006/relationships/slideLayout" Target="../slideLayouts/slideLayout139.xml"/><Relationship Id="rId27" Type="http://schemas.openxmlformats.org/officeDocument/2006/relationships/slideLayout" Target="../slideLayouts/slideLayout144.xml"/><Relationship Id="rId30" Type="http://schemas.openxmlformats.org/officeDocument/2006/relationships/slideLayout" Target="../slideLayouts/slideLayout147.xml"/><Relationship Id="rId35" Type="http://schemas.openxmlformats.org/officeDocument/2006/relationships/slideLayout" Target="../slideLayouts/slideLayout152.xml"/><Relationship Id="rId43" Type="http://schemas.openxmlformats.org/officeDocument/2006/relationships/slideLayout" Target="../slideLayouts/slideLayout160.xml"/><Relationship Id="rId48" Type="http://schemas.openxmlformats.org/officeDocument/2006/relationships/slideLayout" Target="../slideLayouts/slideLayout165.xml"/><Relationship Id="rId56" Type="http://schemas.openxmlformats.org/officeDocument/2006/relationships/slideLayout" Target="../slideLayouts/slideLayout173.xml"/><Relationship Id="rId64" Type="http://schemas.openxmlformats.org/officeDocument/2006/relationships/theme" Target="../theme/theme2.xml"/><Relationship Id="rId8" Type="http://schemas.openxmlformats.org/officeDocument/2006/relationships/slideLayout" Target="../slideLayouts/slideLayout125.xml"/><Relationship Id="rId51" Type="http://schemas.openxmlformats.org/officeDocument/2006/relationships/slideLayout" Target="../slideLayouts/slideLayout168.xml"/><Relationship Id="rId3" Type="http://schemas.openxmlformats.org/officeDocument/2006/relationships/slideLayout" Target="../slideLayouts/slideLayout120.xml"/><Relationship Id="rId12" Type="http://schemas.openxmlformats.org/officeDocument/2006/relationships/slideLayout" Target="../slideLayouts/slideLayout129.xml"/><Relationship Id="rId17" Type="http://schemas.openxmlformats.org/officeDocument/2006/relationships/slideLayout" Target="../slideLayouts/slideLayout134.xml"/><Relationship Id="rId25" Type="http://schemas.openxmlformats.org/officeDocument/2006/relationships/slideLayout" Target="../slideLayouts/slideLayout142.xml"/><Relationship Id="rId33" Type="http://schemas.openxmlformats.org/officeDocument/2006/relationships/slideLayout" Target="../slideLayouts/slideLayout150.xml"/><Relationship Id="rId38" Type="http://schemas.openxmlformats.org/officeDocument/2006/relationships/slideLayout" Target="../slideLayouts/slideLayout155.xml"/><Relationship Id="rId46" Type="http://schemas.openxmlformats.org/officeDocument/2006/relationships/slideLayout" Target="../slideLayouts/slideLayout163.xml"/><Relationship Id="rId59" Type="http://schemas.openxmlformats.org/officeDocument/2006/relationships/slideLayout" Target="../slideLayouts/slideLayout176.xml"/><Relationship Id="rId20" Type="http://schemas.openxmlformats.org/officeDocument/2006/relationships/slideLayout" Target="../slideLayouts/slideLayout137.xml"/><Relationship Id="rId41" Type="http://schemas.openxmlformats.org/officeDocument/2006/relationships/slideLayout" Target="../slideLayouts/slideLayout158.xml"/><Relationship Id="rId54" Type="http://schemas.openxmlformats.org/officeDocument/2006/relationships/slideLayout" Target="../slideLayouts/slideLayout171.xml"/><Relationship Id="rId62" Type="http://schemas.openxmlformats.org/officeDocument/2006/relationships/slideLayout" Target="../slideLayouts/slideLayout179.xml"/><Relationship Id="rId1" Type="http://schemas.openxmlformats.org/officeDocument/2006/relationships/slideLayout" Target="../slideLayouts/slideLayout118.xml"/><Relationship Id="rId6" Type="http://schemas.openxmlformats.org/officeDocument/2006/relationships/slideLayout" Target="../slideLayouts/slideLayout123.xml"/><Relationship Id="rId15" Type="http://schemas.openxmlformats.org/officeDocument/2006/relationships/slideLayout" Target="../slideLayouts/slideLayout132.xml"/><Relationship Id="rId23" Type="http://schemas.openxmlformats.org/officeDocument/2006/relationships/slideLayout" Target="../slideLayouts/slideLayout140.xml"/><Relationship Id="rId28" Type="http://schemas.openxmlformats.org/officeDocument/2006/relationships/slideLayout" Target="../slideLayouts/slideLayout145.xml"/><Relationship Id="rId36" Type="http://schemas.openxmlformats.org/officeDocument/2006/relationships/slideLayout" Target="../slideLayouts/slideLayout153.xml"/><Relationship Id="rId49" Type="http://schemas.openxmlformats.org/officeDocument/2006/relationships/slideLayout" Target="../slideLayouts/slideLayout166.xml"/><Relationship Id="rId57" Type="http://schemas.openxmlformats.org/officeDocument/2006/relationships/slideLayout" Target="../slideLayouts/slideLayout174.xml"/><Relationship Id="rId10" Type="http://schemas.openxmlformats.org/officeDocument/2006/relationships/slideLayout" Target="../slideLayouts/slideLayout127.xml"/><Relationship Id="rId31" Type="http://schemas.openxmlformats.org/officeDocument/2006/relationships/slideLayout" Target="../slideLayouts/slideLayout148.xml"/><Relationship Id="rId44" Type="http://schemas.openxmlformats.org/officeDocument/2006/relationships/slideLayout" Target="../slideLayouts/slideLayout161.xml"/><Relationship Id="rId52" Type="http://schemas.openxmlformats.org/officeDocument/2006/relationships/slideLayout" Target="../slideLayouts/slideLayout169.xml"/><Relationship Id="rId60" Type="http://schemas.openxmlformats.org/officeDocument/2006/relationships/slideLayout" Target="../slideLayouts/slideLayout177.xml"/><Relationship Id="rId4" Type="http://schemas.openxmlformats.org/officeDocument/2006/relationships/slideLayout" Target="../slideLayouts/slideLayout121.xml"/><Relationship Id="rId9" Type="http://schemas.openxmlformats.org/officeDocument/2006/relationships/slideLayout" Target="../slideLayouts/slideLayout12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8.xml"/><Relationship Id="rId3" Type="http://schemas.openxmlformats.org/officeDocument/2006/relationships/slideLayout" Target="../slideLayouts/slideLayout183.xml"/><Relationship Id="rId7" Type="http://schemas.openxmlformats.org/officeDocument/2006/relationships/slideLayout" Target="../slideLayouts/slideLayout187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82.xml"/><Relationship Id="rId1" Type="http://schemas.openxmlformats.org/officeDocument/2006/relationships/slideLayout" Target="../slideLayouts/slideLayout181.xml"/><Relationship Id="rId6" Type="http://schemas.openxmlformats.org/officeDocument/2006/relationships/slideLayout" Target="../slideLayouts/slideLayout186.xml"/><Relationship Id="rId11" Type="http://schemas.openxmlformats.org/officeDocument/2006/relationships/slideLayout" Target="../slideLayouts/slideLayout191.xml"/><Relationship Id="rId5" Type="http://schemas.openxmlformats.org/officeDocument/2006/relationships/slideLayout" Target="../slideLayouts/slideLayout185.xml"/><Relationship Id="rId10" Type="http://schemas.openxmlformats.org/officeDocument/2006/relationships/slideLayout" Target="../slideLayouts/slideLayout190.xml"/><Relationship Id="rId4" Type="http://schemas.openxmlformats.org/officeDocument/2006/relationships/slideLayout" Target="../slideLayouts/slideLayout184.xml"/><Relationship Id="rId9" Type="http://schemas.openxmlformats.org/officeDocument/2006/relationships/slideLayout" Target="../slideLayouts/slideLayout18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5560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  <p:sldLayoutId id="2147483718" r:id="rId57"/>
    <p:sldLayoutId id="2147483719" r:id="rId58"/>
    <p:sldLayoutId id="2147483722" r:id="rId59"/>
    <p:sldLayoutId id="2147483723" r:id="rId60"/>
    <p:sldLayoutId id="2147483724" r:id="rId61"/>
    <p:sldLayoutId id="2147483725" r:id="rId62"/>
    <p:sldLayoutId id="2147483726" r:id="rId63"/>
    <p:sldLayoutId id="2147483727" r:id="rId64"/>
    <p:sldLayoutId id="2147483728" r:id="rId65"/>
    <p:sldLayoutId id="2147483729" r:id="rId66"/>
    <p:sldLayoutId id="2147483730" r:id="rId67"/>
    <p:sldLayoutId id="2147483731" r:id="rId68"/>
    <p:sldLayoutId id="2147483732" r:id="rId69"/>
    <p:sldLayoutId id="2147483734" r:id="rId70"/>
    <p:sldLayoutId id="2147483735" r:id="rId71"/>
    <p:sldLayoutId id="2147483736" r:id="rId72"/>
    <p:sldLayoutId id="2147483737" r:id="rId73"/>
    <p:sldLayoutId id="2147483738" r:id="rId74"/>
    <p:sldLayoutId id="2147483739" r:id="rId75"/>
    <p:sldLayoutId id="2147483740" r:id="rId76"/>
    <p:sldLayoutId id="2147483741" r:id="rId77"/>
    <p:sldLayoutId id="2147483742" r:id="rId78"/>
    <p:sldLayoutId id="2147483743" r:id="rId79"/>
    <p:sldLayoutId id="2147483744" r:id="rId80"/>
    <p:sldLayoutId id="2147483745" r:id="rId81"/>
    <p:sldLayoutId id="2147483746" r:id="rId82"/>
    <p:sldLayoutId id="2147483747" r:id="rId83"/>
    <p:sldLayoutId id="2147483750" r:id="rId84"/>
    <p:sldLayoutId id="2147483751" r:id="rId85"/>
    <p:sldLayoutId id="2147483752" r:id="rId86"/>
    <p:sldLayoutId id="2147483753" r:id="rId87"/>
    <p:sldLayoutId id="2147483754" r:id="rId88"/>
    <p:sldLayoutId id="2147483755" r:id="rId89"/>
    <p:sldLayoutId id="2147483756" r:id="rId90"/>
    <p:sldLayoutId id="2147483757" r:id="rId91"/>
    <p:sldLayoutId id="2147483758" r:id="rId92"/>
    <p:sldLayoutId id="2147483759" r:id="rId93"/>
    <p:sldLayoutId id="2147483760" r:id="rId94"/>
    <p:sldLayoutId id="2147483761" r:id="rId95"/>
    <p:sldLayoutId id="2147483762" r:id="rId96"/>
    <p:sldLayoutId id="2147483763" r:id="rId97"/>
    <p:sldLayoutId id="2147483764" r:id="rId98"/>
    <p:sldLayoutId id="2147483765" r:id="rId99"/>
    <p:sldLayoutId id="2147483766" r:id="rId100"/>
    <p:sldLayoutId id="2147483767" r:id="rId101"/>
    <p:sldLayoutId id="2147483768" r:id="rId102"/>
    <p:sldLayoutId id="2147483769" r:id="rId103"/>
    <p:sldLayoutId id="2147483771" r:id="rId104"/>
    <p:sldLayoutId id="2147483772" r:id="rId105"/>
    <p:sldLayoutId id="2147483773" r:id="rId106"/>
    <p:sldLayoutId id="2147483775" r:id="rId107"/>
    <p:sldLayoutId id="2147483776" r:id="rId108"/>
    <p:sldLayoutId id="2147483777" r:id="rId109"/>
    <p:sldLayoutId id="2147483778" r:id="rId110"/>
    <p:sldLayoutId id="2147483779" r:id="rId111"/>
    <p:sldLayoutId id="2147483780" r:id="rId112"/>
    <p:sldLayoutId id="2147483781" r:id="rId113"/>
    <p:sldLayoutId id="2147483782" r:id="rId114"/>
    <p:sldLayoutId id="2147483783" r:id="rId115"/>
    <p:sldLayoutId id="2147483784" r:id="rId116"/>
    <p:sldLayoutId id="2147483785" r:id="rId1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78A06D84-3E32-4DEE-B2CB-3AF4989576F4}"/>
              </a:ext>
            </a:extLst>
          </p:cNvPr>
          <p:cNvSpPr txBox="1">
            <a:spLocks/>
          </p:cNvSpPr>
          <p:nvPr userDrawn="1"/>
        </p:nvSpPr>
        <p:spPr>
          <a:xfrm>
            <a:off x="363928" y="6158566"/>
            <a:ext cx="1307598" cy="307777"/>
          </a:xfrm>
          <a:prstGeom prst="rect">
            <a:avLst/>
          </a:prstGeom>
        </p:spPr>
        <p:txBody>
          <a:bodyPr vert="horz" wrap="square" lIns="121920" tIns="60960" rIns="121920" bIns="60960" rtlCol="0" anchor="ctr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b="0" dirty="0">
                <a:solidFill>
                  <a:schemeClr val="tx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MODERN</a:t>
            </a:r>
            <a:r>
              <a:rPr lang="en-US" sz="1200" dirty="0">
                <a:solidFill>
                  <a:schemeClr val="tx1"/>
                </a:solidFill>
              </a:rPr>
              <a:t> X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4DE26DC1-A00C-400F-BBED-AC042B785CDF}"/>
              </a:ext>
            </a:extLst>
          </p:cNvPr>
          <p:cNvSpPr txBox="1">
            <a:spLocks/>
          </p:cNvSpPr>
          <p:nvPr userDrawn="1"/>
        </p:nvSpPr>
        <p:spPr>
          <a:xfrm>
            <a:off x="10845797" y="6148307"/>
            <a:ext cx="517528" cy="328295"/>
          </a:xfrm>
          <a:prstGeom prst="rect">
            <a:avLst/>
          </a:prstGeom>
        </p:spPr>
        <p:txBody>
          <a:bodyPr vert="horz" wrap="none" lIns="121920" tIns="60960" rIns="121920" bIns="6096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A290D8D-6BA0-418D-AFED-C65293F70DA0}" type="slidenum">
              <a:rPr lang="en-US" sz="1000" smtClean="0">
                <a:solidFill>
                  <a:schemeClr val="tx1"/>
                </a:solidFill>
              </a:rPr>
              <a:pPr algn="ctr"/>
              <a:t>‹#›</a:t>
            </a:fld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214D48C-AE45-4C9E-9212-941DCBD751D3}"/>
              </a:ext>
            </a:extLst>
          </p:cNvPr>
          <p:cNvSpPr/>
          <p:nvPr userDrawn="1"/>
        </p:nvSpPr>
        <p:spPr>
          <a:xfrm>
            <a:off x="10937961" y="6145864"/>
            <a:ext cx="333200" cy="333200"/>
          </a:xfrm>
          <a:prstGeom prst="ellipse">
            <a:avLst/>
          </a:prstGeom>
          <a:noFill/>
          <a:ln w="6350" cmpd="sng">
            <a:solidFill>
              <a:schemeClr val="tx1">
                <a:lumMod val="10000"/>
                <a:lumOff val="9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A0E7B2A-FE82-48D3-B5C4-28AD23B23D39}"/>
              </a:ext>
            </a:extLst>
          </p:cNvPr>
          <p:cNvSpPr/>
          <p:nvPr userDrawn="1"/>
        </p:nvSpPr>
        <p:spPr>
          <a:xfrm>
            <a:off x="10501747" y="6145864"/>
            <a:ext cx="333200" cy="333200"/>
          </a:xfrm>
          <a:prstGeom prst="ellipse">
            <a:avLst/>
          </a:prstGeom>
          <a:noFill/>
          <a:ln w="6350" cmpd="sng">
            <a:solidFill>
              <a:schemeClr val="tx1">
                <a:lumMod val="10000"/>
                <a:lumOff val="9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53DAE7B0-68FC-4FAC-8ABF-1FE2520757F4}"/>
              </a:ext>
            </a:extLst>
          </p:cNvPr>
          <p:cNvSpPr/>
          <p:nvPr userDrawn="1"/>
        </p:nvSpPr>
        <p:spPr>
          <a:xfrm rot="2700000">
            <a:off x="10646606" y="6267406"/>
            <a:ext cx="90117" cy="90117"/>
          </a:xfrm>
          <a:custGeom>
            <a:avLst/>
            <a:gdLst>
              <a:gd name="connsiteX0" fmla="*/ 0 w 531091"/>
              <a:gd name="connsiteY0" fmla="*/ 0 h 531091"/>
              <a:gd name="connsiteX1" fmla="*/ 531091 w 531091"/>
              <a:gd name="connsiteY1" fmla="*/ 0 h 531091"/>
              <a:gd name="connsiteX2" fmla="*/ 531091 w 531091"/>
              <a:gd name="connsiteY2" fmla="*/ 531091 h 531091"/>
              <a:gd name="connsiteX3" fmla="*/ 0 w 531091"/>
              <a:gd name="connsiteY3" fmla="*/ 531091 h 531091"/>
              <a:gd name="connsiteX4" fmla="*/ 0 w 531091"/>
              <a:gd name="connsiteY4" fmla="*/ 0 h 531091"/>
              <a:gd name="connsiteX0" fmla="*/ 0 w 531091"/>
              <a:gd name="connsiteY0" fmla="*/ 0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0" fmla="*/ 0 w 531091"/>
              <a:gd name="connsiteY0" fmla="*/ 0 h 531091"/>
              <a:gd name="connsiteX1" fmla="*/ 230909 w 531091"/>
              <a:gd name="connsiteY1" fmla="*/ 224312 h 531091"/>
              <a:gd name="connsiteX2" fmla="*/ 531091 w 531091"/>
              <a:gd name="connsiteY2" fmla="*/ 531091 h 531091"/>
              <a:gd name="connsiteX3" fmla="*/ 0 w 531091"/>
              <a:gd name="connsiteY3" fmla="*/ 531091 h 531091"/>
              <a:gd name="connsiteX4" fmla="*/ 0 w 531091"/>
              <a:gd name="connsiteY4" fmla="*/ 0 h 531091"/>
              <a:gd name="connsiteX0" fmla="*/ 230909 w 531091"/>
              <a:gd name="connsiteY0" fmla="*/ 224312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4" fmla="*/ 322349 w 531091"/>
              <a:gd name="connsiteY4" fmla="*/ 315752 h 531091"/>
              <a:gd name="connsiteX0" fmla="*/ 343065 w 531091"/>
              <a:gd name="connsiteY0" fmla="*/ 89066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4" fmla="*/ 322349 w 531091"/>
              <a:gd name="connsiteY4" fmla="*/ 315752 h 531091"/>
              <a:gd name="connsiteX0" fmla="*/ 531091 w 531091"/>
              <a:gd name="connsiteY0" fmla="*/ 531091 h 531091"/>
              <a:gd name="connsiteX1" fmla="*/ 0 w 531091"/>
              <a:gd name="connsiteY1" fmla="*/ 531091 h 531091"/>
              <a:gd name="connsiteX2" fmla="*/ 0 w 531091"/>
              <a:gd name="connsiteY2" fmla="*/ 0 h 531091"/>
              <a:gd name="connsiteX3" fmla="*/ 322349 w 531091"/>
              <a:gd name="connsiteY3" fmla="*/ 315752 h 531091"/>
              <a:gd name="connsiteX0" fmla="*/ 531091 w 531091"/>
              <a:gd name="connsiteY0" fmla="*/ 531091 h 531091"/>
              <a:gd name="connsiteX1" fmla="*/ 0 w 531091"/>
              <a:gd name="connsiteY1" fmla="*/ 531091 h 531091"/>
              <a:gd name="connsiteX2" fmla="*/ 0 w 531091"/>
              <a:gd name="connsiteY2" fmla="*/ 0 h 531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1091" h="531091">
                <a:moveTo>
                  <a:pt x="531091" y="531091"/>
                </a:moveTo>
                <a:lnTo>
                  <a:pt x="0" y="531091"/>
                </a:lnTo>
                <a:lnTo>
                  <a:pt x="0" y="0"/>
                </a:lnTo>
              </a:path>
            </a:pathLst>
          </a:custGeom>
          <a:noFill/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E60004C-0E10-4ADB-AB68-FFD385A9DD55}"/>
              </a:ext>
            </a:extLst>
          </p:cNvPr>
          <p:cNvSpPr/>
          <p:nvPr userDrawn="1"/>
        </p:nvSpPr>
        <p:spPr>
          <a:xfrm rot="10800000">
            <a:off x="11374174" y="6145864"/>
            <a:ext cx="333200" cy="333200"/>
          </a:xfrm>
          <a:prstGeom prst="ellipse">
            <a:avLst/>
          </a:prstGeom>
          <a:noFill/>
          <a:ln w="6350" cmpd="sng">
            <a:solidFill>
              <a:schemeClr val="tx1">
                <a:lumMod val="10000"/>
                <a:lumOff val="9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id="{3837FD19-D810-4B7C-B926-5AB0EAA8F48C}"/>
              </a:ext>
            </a:extLst>
          </p:cNvPr>
          <p:cNvSpPr/>
          <p:nvPr userDrawn="1"/>
        </p:nvSpPr>
        <p:spPr>
          <a:xfrm rot="13500000">
            <a:off x="11472398" y="6267406"/>
            <a:ext cx="90117" cy="90117"/>
          </a:xfrm>
          <a:custGeom>
            <a:avLst/>
            <a:gdLst>
              <a:gd name="connsiteX0" fmla="*/ 0 w 531091"/>
              <a:gd name="connsiteY0" fmla="*/ 0 h 531091"/>
              <a:gd name="connsiteX1" fmla="*/ 531091 w 531091"/>
              <a:gd name="connsiteY1" fmla="*/ 0 h 531091"/>
              <a:gd name="connsiteX2" fmla="*/ 531091 w 531091"/>
              <a:gd name="connsiteY2" fmla="*/ 531091 h 531091"/>
              <a:gd name="connsiteX3" fmla="*/ 0 w 531091"/>
              <a:gd name="connsiteY3" fmla="*/ 531091 h 531091"/>
              <a:gd name="connsiteX4" fmla="*/ 0 w 531091"/>
              <a:gd name="connsiteY4" fmla="*/ 0 h 531091"/>
              <a:gd name="connsiteX0" fmla="*/ 0 w 531091"/>
              <a:gd name="connsiteY0" fmla="*/ 0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0" fmla="*/ 0 w 531091"/>
              <a:gd name="connsiteY0" fmla="*/ 0 h 531091"/>
              <a:gd name="connsiteX1" fmla="*/ 230909 w 531091"/>
              <a:gd name="connsiteY1" fmla="*/ 224312 h 531091"/>
              <a:gd name="connsiteX2" fmla="*/ 531091 w 531091"/>
              <a:gd name="connsiteY2" fmla="*/ 531091 h 531091"/>
              <a:gd name="connsiteX3" fmla="*/ 0 w 531091"/>
              <a:gd name="connsiteY3" fmla="*/ 531091 h 531091"/>
              <a:gd name="connsiteX4" fmla="*/ 0 w 531091"/>
              <a:gd name="connsiteY4" fmla="*/ 0 h 531091"/>
              <a:gd name="connsiteX0" fmla="*/ 230909 w 531091"/>
              <a:gd name="connsiteY0" fmla="*/ 224312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4" fmla="*/ 322349 w 531091"/>
              <a:gd name="connsiteY4" fmla="*/ 315752 h 531091"/>
              <a:gd name="connsiteX0" fmla="*/ 343065 w 531091"/>
              <a:gd name="connsiteY0" fmla="*/ 89066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4" fmla="*/ 322349 w 531091"/>
              <a:gd name="connsiteY4" fmla="*/ 315752 h 531091"/>
              <a:gd name="connsiteX0" fmla="*/ 531091 w 531091"/>
              <a:gd name="connsiteY0" fmla="*/ 531091 h 531091"/>
              <a:gd name="connsiteX1" fmla="*/ 0 w 531091"/>
              <a:gd name="connsiteY1" fmla="*/ 531091 h 531091"/>
              <a:gd name="connsiteX2" fmla="*/ 0 w 531091"/>
              <a:gd name="connsiteY2" fmla="*/ 0 h 531091"/>
              <a:gd name="connsiteX3" fmla="*/ 322349 w 531091"/>
              <a:gd name="connsiteY3" fmla="*/ 315752 h 531091"/>
              <a:gd name="connsiteX0" fmla="*/ 531091 w 531091"/>
              <a:gd name="connsiteY0" fmla="*/ 531091 h 531091"/>
              <a:gd name="connsiteX1" fmla="*/ 0 w 531091"/>
              <a:gd name="connsiteY1" fmla="*/ 531091 h 531091"/>
              <a:gd name="connsiteX2" fmla="*/ 0 w 531091"/>
              <a:gd name="connsiteY2" fmla="*/ 0 h 531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1091" h="531091">
                <a:moveTo>
                  <a:pt x="531091" y="531091"/>
                </a:moveTo>
                <a:lnTo>
                  <a:pt x="0" y="531091"/>
                </a:lnTo>
                <a:lnTo>
                  <a:pt x="0" y="0"/>
                </a:lnTo>
              </a:path>
            </a:pathLst>
          </a:custGeom>
          <a:noFill/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350714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798" r:id="rId12"/>
    <p:sldLayoutId id="2147483799" r:id="rId13"/>
    <p:sldLayoutId id="2147483800" r:id="rId14"/>
    <p:sldLayoutId id="2147483801" r:id="rId15"/>
    <p:sldLayoutId id="2147483802" r:id="rId16"/>
    <p:sldLayoutId id="2147483803" r:id="rId17"/>
    <p:sldLayoutId id="2147483804" r:id="rId18"/>
    <p:sldLayoutId id="2147483805" r:id="rId19"/>
    <p:sldLayoutId id="2147483806" r:id="rId20"/>
    <p:sldLayoutId id="2147483807" r:id="rId21"/>
    <p:sldLayoutId id="2147483808" r:id="rId22"/>
    <p:sldLayoutId id="2147483809" r:id="rId23"/>
    <p:sldLayoutId id="2147483810" r:id="rId24"/>
    <p:sldLayoutId id="2147483811" r:id="rId25"/>
    <p:sldLayoutId id="2147483812" r:id="rId26"/>
    <p:sldLayoutId id="2147483813" r:id="rId27"/>
    <p:sldLayoutId id="2147483814" r:id="rId28"/>
    <p:sldLayoutId id="2147483815" r:id="rId29"/>
    <p:sldLayoutId id="2147483816" r:id="rId30"/>
    <p:sldLayoutId id="2147483817" r:id="rId31"/>
    <p:sldLayoutId id="2147483818" r:id="rId32"/>
    <p:sldLayoutId id="2147483819" r:id="rId33"/>
    <p:sldLayoutId id="2147483820" r:id="rId34"/>
    <p:sldLayoutId id="2147483821" r:id="rId35"/>
    <p:sldLayoutId id="2147483822" r:id="rId36"/>
    <p:sldLayoutId id="2147483823" r:id="rId37"/>
    <p:sldLayoutId id="2147483824" r:id="rId38"/>
    <p:sldLayoutId id="2147483825" r:id="rId39"/>
    <p:sldLayoutId id="2147483826" r:id="rId40"/>
    <p:sldLayoutId id="2147483827" r:id="rId41"/>
    <p:sldLayoutId id="2147483828" r:id="rId42"/>
    <p:sldLayoutId id="2147483829" r:id="rId43"/>
    <p:sldLayoutId id="2147483830" r:id="rId44"/>
    <p:sldLayoutId id="2147483831" r:id="rId45"/>
    <p:sldLayoutId id="2147483832" r:id="rId46"/>
    <p:sldLayoutId id="2147483833" r:id="rId47"/>
    <p:sldLayoutId id="2147483834" r:id="rId48"/>
    <p:sldLayoutId id="2147483835" r:id="rId49"/>
    <p:sldLayoutId id="2147483836" r:id="rId50"/>
    <p:sldLayoutId id="2147483837" r:id="rId51"/>
    <p:sldLayoutId id="2147483838" r:id="rId52"/>
    <p:sldLayoutId id="2147483839" r:id="rId53"/>
    <p:sldLayoutId id="2147483840" r:id="rId54"/>
    <p:sldLayoutId id="2147483841" r:id="rId55"/>
    <p:sldLayoutId id="2147483842" r:id="rId56"/>
    <p:sldLayoutId id="2147483843" r:id="rId57"/>
    <p:sldLayoutId id="2147483844" r:id="rId58"/>
    <p:sldLayoutId id="2147483845" r:id="rId59"/>
    <p:sldLayoutId id="2147483847" r:id="rId60"/>
    <p:sldLayoutId id="2147483849" r:id="rId61"/>
    <p:sldLayoutId id="2147483862" r:id="rId62"/>
    <p:sldLayoutId id="2147483863" r:id="rId6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A11397-6DCE-46E8-BD9C-D1C61650E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1E13D7-2FEC-4832-9242-1E90066288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95444C-CA5B-4462-9DCE-97D76EA026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C8F4F9-5D4E-4390-9976-3725C11E673F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2058E4-C705-4ED6-81E3-69B0D366EC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F15F83-F35A-498C-8937-6CB5C22833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203EAE-9627-4CF0-8CE4-C41C510DC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57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1" r:id="rId1"/>
    <p:sldLayoutId id="2147483852" r:id="rId2"/>
    <p:sldLayoutId id="2147483853" r:id="rId3"/>
    <p:sldLayoutId id="2147483854" r:id="rId4"/>
    <p:sldLayoutId id="2147483855" r:id="rId5"/>
    <p:sldLayoutId id="2147483856" r:id="rId6"/>
    <p:sldLayoutId id="2147483857" r:id="rId7"/>
    <p:sldLayoutId id="2147483858" r:id="rId8"/>
    <p:sldLayoutId id="2147483859" r:id="rId9"/>
    <p:sldLayoutId id="2147483860" r:id="rId10"/>
    <p:sldLayoutId id="21474838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8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sv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svg"/><Relationship Id="rId15" Type="http://schemas.openxmlformats.org/officeDocument/2006/relationships/image" Target="../media/image2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Relationship Id="rId1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.svg"/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12" Type="http://schemas.openxmlformats.org/officeDocument/2006/relationships/image" Target="../media/image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11" Type="http://schemas.openxmlformats.org/officeDocument/2006/relationships/image" Target="../media/image24.svg"/><Relationship Id="rId5" Type="http://schemas.openxmlformats.org/officeDocument/2006/relationships/image" Target="../media/image18.sv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2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80.xml"/><Relationship Id="rId6" Type="http://schemas.openxmlformats.org/officeDocument/2006/relationships/image" Target="../media/image1.png"/><Relationship Id="rId5" Type="http://schemas.openxmlformats.org/officeDocument/2006/relationships/image" Target="../media/image28.jpeg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6C9E730-F964-4C4B-A1EF-AD7B3E38A30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6"/>
              </a:gs>
              <a:gs pos="0">
                <a:schemeClr val="accent1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C8796EE-A06B-460B-AA0C-C8B6C686AB27}"/>
              </a:ext>
            </a:extLst>
          </p:cNvPr>
          <p:cNvSpPr/>
          <p:nvPr/>
        </p:nvSpPr>
        <p:spPr>
          <a:xfrm>
            <a:off x="609601" y="544286"/>
            <a:ext cx="10972798" cy="57476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0FB821F-F3CC-4636-8DAC-DC7A3795EFA2}"/>
              </a:ext>
            </a:extLst>
          </p:cNvPr>
          <p:cNvCxnSpPr>
            <a:cxnSpLocks/>
          </p:cNvCxnSpPr>
          <p:nvPr/>
        </p:nvCxnSpPr>
        <p:spPr>
          <a:xfrm>
            <a:off x="2460171" y="3429000"/>
            <a:ext cx="7239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8259AB7-BDCA-4A6C-A18A-B9F81CDC0816}"/>
              </a:ext>
            </a:extLst>
          </p:cNvPr>
          <p:cNvSpPr txBox="1"/>
          <p:nvPr/>
        </p:nvSpPr>
        <p:spPr>
          <a:xfrm>
            <a:off x="4218371" y="3608534"/>
            <a:ext cx="37661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dirty="0" err="1"/>
              <a:t>Proposal</a:t>
            </a:r>
            <a:r>
              <a:rPr lang="es-AR" dirty="0"/>
              <a:t> </a:t>
            </a:r>
            <a:r>
              <a:rPr lang="es-AR" dirty="0" err="1"/>
              <a:t>for</a:t>
            </a:r>
            <a:endParaRPr lang="es-AR" dirty="0"/>
          </a:p>
          <a:p>
            <a:pPr algn="ctr"/>
            <a:r>
              <a:rPr lang="es-AR" dirty="0" err="1"/>
              <a:t>Landing</a:t>
            </a:r>
            <a:r>
              <a:rPr lang="es-AR" dirty="0"/>
              <a:t> Page &amp; Marketing </a:t>
            </a:r>
            <a:r>
              <a:rPr lang="es-AR" dirty="0" err="1"/>
              <a:t>strategy</a:t>
            </a:r>
            <a:endParaRPr lang="en-MY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2CA3ACF0-6652-4C83-9719-9DD89D1BE8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65033" y="2249342"/>
            <a:ext cx="5629275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0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549C684-6B5B-4E5C-AC29-E604123305A9}"/>
              </a:ext>
            </a:extLst>
          </p:cNvPr>
          <p:cNvSpPr/>
          <p:nvPr/>
        </p:nvSpPr>
        <p:spPr>
          <a:xfrm>
            <a:off x="3524250" y="1966118"/>
            <a:ext cx="6305550" cy="53076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MY" sz="1400" b="0" i="0" u="none" strike="noStrike" kern="1200" cap="none" spc="0" normalizeH="0" baseline="0" noProof="0" dirty="0">
                <a:ln>
                  <a:noFill/>
                </a:ln>
                <a:solidFill>
                  <a:srgbClr val="2B2B2B"/>
                </a:solidFill>
                <a:effectLst/>
                <a:uLnTx/>
                <a:uFillTx/>
                <a:latin typeface="Open Sans Light"/>
                <a:ea typeface="Open Sans SemiBold" panose="020B0706030804020204" pitchFamily="34" charset="0"/>
                <a:cs typeface="Open Sans SemiBold" panose="020B0706030804020204" pitchFamily="34" charset="0"/>
              </a:rPr>
              <a:t>Executive Overview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74487F5-B41A-4272-AC3A-507640315968}"/>
              </a:ext>
            </a:extLst>
          </p:cNvPr>
          <p:cNvSpPr/>
          <p:nvPr/>
        </p:nvSpPr>
        <p:spPr>
          <a:xfrm>
            <a:off x="3524250" y="2670006"/>
            <a:ext cx="6305550" cy="53076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MY" sz="1400" b="0" i="0" u="none" strike="noStrike" kern="1200" cap="none" spc="0" normalizeH="0" baseline="0" noProof="0" dirty="0">
                <a:ln>
                  <a:noFill/>
                </a:ln>
                <a:solidFill>
                  <a:srgbClr val="2B2B2B"/>
                </a:solidFill>
                <a:effectLst/>
                <a:uLnTx/>
                <a:uFillTx/>
                <a:latin typeface="Open Sans Light"/>
                <a:ea typeface="Open Sans SemiBold" panose="020B0706030804020204" pitchFamily="34" charset="0"/>
                <a:cs typeface="Open Sans SemiBold" panose="020B0706030804020204" pitchFamily="34" charset="0"/>
              </a:rPr>
              <a:t>Analysis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5BEA543-C876-4CE0-AE9E-AAA56F9DB120}"/>
              </a:ext>
            </a:extLst>
          </p:cNvPr>
          <p:cNvSpPr/>
          <p:nvPr/>
        </p:nvSpPr>
        <p:spPr>
          <a:xfrm>
            <a:off x="3524250" y="3373894"/>
            <a:ext cx="6305550" cy="53076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MY" sz="1400" dirty="0">
                <a:solidFill>
                  <a:srgbClr val="2B2B2B"/>
                </a:solidFill>
                <a:latin typeface="Open Sans Light"/>
                <a:ea typeface="Open Sans SemiBold" panose="020B0706030804020204" pitchFamily="34" charset="0"/>
                <a:cs typeface="Open Sans SemiBold" panose="020B0706030804020204" pitchFamily="34" charset="0"/>
              </a:rPr>
              <a:t>Strategy</a:t>
            </a:r>
            <a:endParaRPr kumimoji="0" lang="en-MY" sz="1400" b="0" i="0" u="none" strike="noStrike" kern="1200" cap="none" spc="0" normalizeH="0" baseline="0" noProof="0" dirty="0">
              <a:ln>
                <a:noFill/>
              </a:ln>
              <a:solidFill>
                <a:srgbClr val="2B2B2B"/>
              </a:solidFill>
              <a:effectLst/>
              <a:uLnTx/>
              <a:uFillTx/>
              <a:latin typeface="Open Sans Light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85248D8-2AC6-4C68-90CC-74B5BCCDA5CA}"/>
              </a:ext>
            </a:extLst>
          </p:cNvPr>
          <p:cNvSpPr/>
          <p:nvPr/>
        </p:nvSpPr>
        <p:spPr>
          <a:xfrm>
            <a:off x="3524250" y="4077782"/>
            <a:ext cx="6305550" cy="53076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MY" sz="1400" b="0" i="0" u="none" strike="noStrike" kern="1200" cap="none" spc="0" normalizeH="0" baseline="0" noProof="0" dirty="0">
                <a:ln>
                  <a:noFill/>
                </a:ln>
                <a:solidFill>
                  <a:srgbClr val="2B2B2B"/>
                </a:solidFill>
                <a:effectLst/>
                <a:uLnTx/>
                <a:uFillTx/>
                <a:latin typeface="Open Sans Light"/>
                <a:ea typeface="Open Sans SemiBold" panose="020B0706030804020204" pitchFamily="34" charset="0"/>
                <a:cs typeface="Open Sans SemiBold" panose="020B0706030804020204" pitchFamily="34" charset="0"/>
              </a:rPr>
              <a:t>Goals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2917FFEB-B55D-4448-96FE-D885083E0273}"/>
              </a:ext>
            </a:extLst>
          </p:cNvPr>
          <p:cNvSpPr/>
          <p:nvPr/>
        </p:nvSpPr>
        <p:spPr>
          <a:xfrm>
            <a:off x="3524250" y="4781670"/>
            <a:ext cx="6305550" cy="53076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MY" sz="1400" b="0" i="0" u="none" strike="noStrike" kern="1200" cap="none" spc="0" normalizeH="0" baseline="0" noProof="0" dirty="0">
                <a:ln>
                  <a:noFill/>
                </a:ln>
                <a:solidFill>
                  <a:srgbClr val="2B2B2B"/>
                </a:solidFill>
                <a:effectLst/>
                <a:uLnTx/>
                <a:uFillTx/>
                <a:latin typeface="Open Sans Light"/>
                <a:ea typeface="Open Sans SemiBold" panose="020B0706030804020204" pitchFamily="34" charset="0"/>
                <a:cs typeface="Open Sans SemiBold" panose="020B0706030804020204" pitchFamily="34" charset="0"/>
              </a:rPr>
              <a:t>Deliverables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7EEC412-DCCD-42C7-BCE9-DC087F536868}"/>
              </a:ext>
            </a:extLst>
          </p:cNvPr>
          <p:cNvSpPr/>
          <p:nvPr/>
        </p:nvSpPr>
        <p:spPr>
          <a:xfrm>
            <a:off x="0" y="0"/>
            <a:ext cx="32961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B2B2B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BA95E6-68CB-4DD6-9E75-CCFEFB42B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F54EB2F-BD27-4832-B4ED-FA5CE56A9437}"/>
              </a:ext>
            </a:extLst>
          </p:cNvPr>
          <p:cNvSpPr/>
          <p:nvPr/>
        </p:nvSpPr>
        <p:spPr>
          <a:xfrm>
            <a:off x="1438275" y="1966118"/>
            <a:ext cx="1857829" cy="53076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1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0F82EEA7-6D7F-4FA5-B45E-C636C184A314}"/>
              </a:ext>
            </a:extLst>
          </p:cNvPr>
          <p:cNvSpPr/>
          <p:nvPr/>
        </p:nvSpPr>
        <p:spPr>
          <a:xfrm>
            <a:off x="1438274" y="2670006"/>
            <a:ext cx="1857829" cy="530768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2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6637F7A2-58EB-434A-912D-5F1527437E8F}"/>
              </a:ext>
            </a:extLst>
          </p:cNvPr>
          <p:cNvSpPr/>
          <p:nvPr/>
        </p:nvSpPr>
        <p:spPr>
          <a:xfrm>
            <a:off x="1438273" y="3373894"/>
            <a:ext cx="1857829" cy="530768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3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9245E6EF-80A4-4714-BD02-3BE287E3117B}"/>
              </a:ext>
            </a:extLst>
          </p:cNvPr>
          <p:cNvSpPr/>
          <p:nvPr/>
        </p:nvSpPr>
        <p:spPr>
          <a:xfrm>
            <a:off x="1438272" y="4077782"/>
            <a:ext cx="1857829" cy="530768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4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AFFBFB10-C745-4192-BBFC-86CA2807A401}"/>
              </a:ext>
            </a:extLst>
          </p:cNvPr>
          <p:cNvSpPr/>
          <p:nvPr/>
        </p:nvSpPr>
        <p:spPr>
          <a:xfrm>
            <a:off x="1438271" y="4781670"/>
            <a:ext cx="1857829" cy="530768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5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FCFFD2EB-F850-4D49-B358-54BBA0F077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1700" y="6450756"/>
            <a:ext cx="1213000" cy="215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02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A6C1B-31A1-43BE-885D-310309659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8487"/>
            <a:ext cx="10515600" cy="886732"/>
          </a:xfrm>
        </p:spPr>
        <p:txBody>
          <a:bodyPr/>
          <a:lstStyle/>
          <a:p>
            <a:r>
              <a:rPr lang="en-US" dirty="0"/>
              <a:t>Executive Overview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8B479F5-8E05-45D1-ABFD-D614D9FA35D5}"/>
              </a:ext>
            </a:extLst>
          </p:cNvPr>
          <p:cNvSpPr txBox="1"/>
          <p:nvPr/>
        </p:nvSpPr>
        <p:spPr>
          <a:xfrm>
            <a:off x="1035169" y="1711427"/>
            <a:ext cx="10990053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Our team has completed a review of your website and social media presence.</a:t>
            </a:r>
          </a:p>
          <a:p>
            <a:r>
              <a:rPr lang="en-US" dirty="0"/>
              <a:t>Here are some areas of improvement and opportunities to pursue: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next few slides are in-depth analysis and findings for each of the improvement mentioned above.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6B6C6FB-07DA-4CAC-813A-0215D4730E5A}"/>
              </a:ext>
            </a:extLst>
          </p:cNvPr>
          <p:cNvGrpSpPr/>
          <p:nvPr/>
        </p:nvGrpSpPr>
        <p:grpSpPr>
          <a:xfrm>
            <a:off x="649528" y="2779253"/>
            <a:ext cx="2506883" cy="2246102"/>
            <a:chOff x="6196317" y="1711427"/>
            <a:chExt cx="2506883" cy="4088758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A4CA4187-71F9-4308-A69E-5E851B1E99CA}"/>
                </a:ext>
              </a:extLst>
            </p:cNvPr>
            <p:cNvSpPr/>
            <p:nvPr/>
          </p:nvSpPr>
          <p:spPr>
            <a:xfrm>
              <a:off x="6196317" y="1711427"/>
              <a:ext cx="2506883" cy="4088758"/>
            </a:xfrm>
            <a:prstGeom prst="rect">
              <a:avLst/>
            </a:prstGeom>
            <a:solidFill>
              <a:schemeClr val="bg1"/>
            </a:solidFill>
            <a:ln w="635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MY" sz="1800" b="0" i="0" u="none" strike="noStrike" kern="1200" cap="none" spc="0" normalizeH="0" baseline="0" noProof="0" dirty="0">
                <a:ln>
                  <a:noFill/>
                </a:ln>
                <a:solidFill>
                  <a:srgbClr val="2B2B2B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E5CDC265-34A2-4694-A91D-27FBA6F1E96A}"/>
                </a:ext>
              </a:extLst>
            </p:cNvPr>
            <p:cNvCxnSpPr>
              <a:cxnSpLocks/>
            </p:cNvCxnSpPr>
            <p:nvPr/>
          </p:nvCxnSpPr>
          <p:spPr>
            <a:xfrm>
              <a:off x="6196317" y="3025863"/>
              <a:ext cx="2506883" cy="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F1501543-44FA-4A8D-92DD-5836D5FF6D57}"/>
                </a:ext>
              </a:extLst>
            </p:cNvPr>
            <p:cNvSpPr txBox="1"/>
            <p:nvPr/>
          </p:nvSpPr>
          <p:spPr>
            <a:xfrm>
              <a:off x="6196317" y="3587829"/>
              <a:ext cx="2402700" cy="173683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/>
                <a:t>Having a high converting landing page can increase the number of new leas by 65%.</a:t>
              </a:r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89C9953E-E89D-43DD-A505-684EE5678005}"/>
              </a:ext>
            </a:extLst>
          </p:cNvPr>
          <p:cNvSpPr txBox="1"/>
          <p:nvPr/>
        </p:nvSpPr>
        <p:spPr>
          <a:xfrm>
            <a:off x="1230596" y="2980976"/>
            <a:ext cx="12405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MY" sz="1800" b="1" i="0" u="none" strike="noStrike" kern="1200" cap="none" spc="0" normalizeH="0" baseline="0" noProof="0" dirty="0">
                <a:ln>
                  <a:noFill/>
                </a:ln>
                <a:solidFill>
                  <a:srgbClr val="2B2B2B"/>
                </a:solidFill>
                <a:effectLst/>
                <a:uLnTx/>
                <a:uFillTx/>
                <a:latin typeface="Open Sans Light"/>
                <a:ea typeface="+mn-ea"/>
                <a:cs typeface="+mn-cs"/>
              </a:rPr>
              <a:t>Website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6C660FEF-9156-4C4F-8DDB-957A0E5B27E7}"/>
              </a:ext>
            </a:extLst>
          </p:cNvPr>
          <p:cNvGrpSpPr/>
          <p:nvPr/>
        </p:nvGrpSpPr>
        <p:grpSpPr>
          <a:xfrm>
            <a:off x="3504871" y="2779253"/>
            <a:ext cx="2506883" cy="2246102"/>
            <a:chOff x="6196317" y="1711427"/>
            <a:chExt cx="2506883" cy="4088758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B69F4A19-BC88-4202-A92B-0E6D6EF84AA3}"/>
                </a:ext>
              </a:extLst>
            </p:cNvPr>
            <p:cNvSpPr/>
            <p:nvPr/>
          </p:nvSpPr>
          <p:spPr>
            <a:xfrm>
              <a:off x="6196317" y="1711427"/>
              <a:ext cx="2506883" cy="4088758"/>
            </a:xfrm>
            <a:prstGeom prst="rect">
              <a:avLst/>
            </a:prstGeom>
            <a:solidFill>
              <a:schemeClr val="bg1"/>
            </a:solidFill>
            <a:ln w="635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MY" sz="1800" b="0" i="0" u="none" strike="noStrike" kern="1200" cap="none" spc="0" normalizeH="0" baseline="0" noProof="0" dirty="0">
                <a:ln>
                  <a:noFill/>
                </a:ln>
                <a:solidFill>
                  <a:srgbClr val="2B2B2B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1C85363F-81A1-40EC-9C56-13D166F05C39}"/>
                </a:ext>
              </a:extLst>
            </p:cNvPr>
            <p:cNvCxnSpPr>
              <a:cxnSpLocks/>
            </p:cNvCxnSpPr>
            <p:nvPr/>
          </p:nvCxnSpPr>
          <p:spPr>
            <a:xfrm>
              <a:off x="6196317" y="3025863"/>
              <a:ext cx="2506883" cy="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8A2863CC-6F4B-487C-A3F2-11AB1424A119}"/>
                </a:ext>
              </a:extLst>
            </p:cNvPr>
            <p:cNvSpPr txBox="1"/>
            <p:nvPr/>
          </p:nvSpPr>
          <p:spPr>
            <a:xfrm>
              <a:off x="6248073" y="3465230"/>
              <a:ext cx="2402700" cy="212902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1400" dirty="0"/>
                <a:t>Having a strong marketing strategy will help grow you presence on social media &amp; your city.</a:t>
              </a:r>
            </a:p>
            <a:p>
              <a:endParaRPr lang="en-US" sz="1400" dirty="0"/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CDA78242-EF9B-4622-B409-8BF6CEEDD2FE}"/>
              </a:ext>
            </a:extLst>
          </p:cNvPr>
          <p:cNvSpPr txBox="1"/>
          <p:nvPr/>
        </p:nvSpPr>
        <p:spPr>
          <a:xfrm>
            <a:off x="3556627" y="2977635"/>
            <a:ext cx="24027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MY" sz="1800" b="1" i="0" u="none" strike="noStrike" kern="1200" cap="none" spc="0" normalizeH="0" baseline="0" noProof="0" dirty="0">
                <a:ln>
                  <a:noFill/>
                </a:ln>
                <a:solidFill>
                  <a:srgbClr val="2B2B2B"/>
                </a:solidFill>
                <a:effectLst/>
                <a:uLnTx/>
                <a:uFillTx/>
                <a:latin typeface="Open Sans Light"/>
                <a:ea typeface="+mn-ea"/>
                <a:cs typeface="+mn-cs"/>
              </a:rPr>
              <a:t>Marketing Strategy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D6F9979A-046F-4646-BB09-7B4CEC56D55C}"/>
              </a:ext>
            </a:extLst>
          </p:cNvPr>
          <p:cNvGrpSpPr/>
          <p:nvPr/>
        </p:nvGrpSpPr>
        <p:grpSpPr>
          <a:xfrm>
            <a:off x="6360214" y="2779253"/>
            <a:ext cx="2506883" cy="2246102"/>
            <a:chOff x="6196317" y="1711427"/>
            <a:chExt cx="2506883" cy="4088758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B1E65308-7B10-4397-AE94-D9841827F4BA}"/>
                </a:ext>
              </a:extLst>
            </p:cNvPr>
            <p:cNvSpPr/>
            <p:nvPr/>
          </p:nvSpPr>
          <p:spPr>
            <a:xfrm>
              <a:off x="6196317" y="1711427"/>
              <a:ext cx="2506883" cy="4088758"/>
            </a:xfrm>
            <a:prstGeom prst="rect">
              <a:avLst/>
            </a:prstGeom>
            <a:solidFill>
              <a:schemeClr val="bg1"/>
            </a:solidFill>
            <a:ln w="635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MY" sz="1800" b="0" i="0" u="none" strike="noStrike" kern="1200" cap="none" spc="0" normalizeH="0" baseline="0" noProof="0" dirty="0">
                <a:ln>
                  <a:noFill/>
                </a:ln>
                <a:solidFill>
                  <a:srgbClr val="2B2B2B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9FDAF6D2-E98C-4228-9729-E7E1DDFBACB3}"/>
                </a:ext>
              </a:extLst>
            </p:cNvPr>
            <p:cNvCxnSpPr>
              <a:cxnSpLocks/>
            </p:cNvCxnSpPr>
            <p:nvPr/>
          </p:nvCxnSpPr>
          <p:spPr>
            <a:xfrm>
              <a:off x="6196317" y="3025863"/>
              <a:ext cx="2506883" cy="0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E169BAB8-0CCB-4081-AF06-118DA6C1A35D}"/>
                </a:ext>
              </a:extLst>
            </p:cNvPr>
            <p:cNvSpPr txBox="1"/>
            <p:nvPr/>
          </p:nvSpPr>
          <p:spPr>
            <a:xfrm>
              <a:off x="6281817" y="3465230"/>
              <a:ext cx="2402700" cy="173683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s-AR" sz="1400" dirty="0"/>
                <a:t>T</a:t>
              </a:r>
              <a:r>
                <a:rPr lang="en-US" sz="1400" dirty="0"/>
                <a:t>he opportunity of increasing your social media presence is up to 70%.</a:t>
              </a:r>
            </a:p>
          </p:txBody>
        </p: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646C69B2-1F3C-4A98-9FF6-A28AC6AA0F50}"/>
              </a:ext>
            </a:extLst>
          </p:cNvPr>
          <p:cNvSpPr txBox="1"/>
          <p:nvPr/>
        </p:nvSpPr>
        <p:spPr>
          <a:xfrm>
            <a:off x="6380668" y="2854989"/>
            <a:ext cx="24027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MY" sz="1800" b="1" i="0" u="none" strike="noStrike" kern="1200" cap="none" spc="0" normalizeH="0" baseline="0" noProof="0" dirty="0">
                <a:ln>
                  <a:noFill/>
                </a:ln>
                <a:solidFill>
                  <a:srgbClr val="2B2B2B"/>
                </a:solidFill>
                <a:effectLst/>
                <a:uLnTx/>
                <a:uFillTx/>
                <a:latin typeface="Open Sans Light"/>
                <a:ea typeface="+mn-ea"/>
                <a:cs typeface="+mn-cs"/>
              </a:rPr>
              <a:t>Social Media Presence</a:t>
            </a: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0821CA8C-4B3B-4775-8851-1200F4A84668}"/>
              </a:ext>
            </a:extLst>
          </p:cNvPr>
          <p:cNvGrpSpPr/>
          <p:nvPr/>
        </p:nvGrpSpPr>
        <p:grpSpPr>
          <a:xfrm>
            <a:off x="9215557" y="2779253"/>
            <a:ext cx="2506883" cy="2246102"/>
            <a:chOff x="6196317" y="1711427"/>
            <a:chExt cx="2506883" cy="4088758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E34B90DF-8094-4EED-A1DC-F5A321CA87AF}"/>
                </a:ext>
              </a:extLst>
            </p:cNvPr>
            <p:cNvSpPr/>
            <p:nvPr/>
          </p:nvSpPr>
          <p:spPr>
            <a:xfrm>
              <a:off x="6196317" y="1711427"/>
              <a:ext cx="2506883" cy="4088758"/>
            </a:xfrm>
            <a:prstGeom prst="rect">
              <a:avLst/>
            </a:prstGeom>
            <a:solidFill>
              <a:schemeClr val="bg1"/>
            </a:solidFill>
            <a:ln w="635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MY" sz="1800" b="0" i="0" u="none" strike="noStrike" kern="1200" cap="none" spc="0" normalizeH="0" baseline="0" noProof="0" dirty="0">
                <a:ln>
                  <a:noFill/>
                </a:ln>
                <a:solidFill>
                  <a:srgbClr val="2B2B2B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FA28C161-39F6-4366-A7B0-33BD44673C1C}"/>
                </a:ext>
              </a:extLst>
            </p:cNvPr>
            <p:cNvCxnSpPr>
              <a:cxnSpLocks/>
            </p:cNvCxnSpPr>
            <p:nvPr/>
          </p:nvCxnSpPr>
          <p:spPr>
            <a:xfrm>
              <a:off x="6196317" y="3025863"/>
              <a:ext cx="2506883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DA12E112-7BF7-4858-BADD-17252BABBC32}"/>
                </a:ext>
              </a:extLst>
            </p:cNvPr>
            <p:cNvSpPr txBox="1"/>
            <p:nvPr/>
          </p:nvSpPr>
          <p:spPr>
            <a:xfrm>
              <a:off x="6248073" y="3213074"/>
              <a:ext cx="2402700" cy="252121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1400" dirty="0"/>
                <a:t>A USP is a precise statement that quickly tells prospects how your practice differs from the competition. Here are a few examples.</a:t>
              </a:r>
            </a:p>
          </p:txBody>
        </p: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9EE6384E-2E94-4F3F-A81B-A80ACD46E76C}"/>
              </a:ext>
            </a:extLst>
          </p:cNvPr>
          <p:cNvSpPr txBox="1"/>
          <p:nvPr/>
        </p:nvSpPr>
        <p:spPr>
          <a:xfrm>
            <a:off x="9267313" y="2854989"/>
            <a:ext cx="24027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MY" sz="1800" b="1" i="0" u="none" strike="noStrike" kern="1200" cap="none" spc="0" normalizeH="0" baseline="0" noProof="0" dirty="0">
                <a:ln>
                  <a:noFill/>
                </a:ln>
                <a:solidFill>
                  <a:srgbClr val="2B2B2B"/>
                </a:solidFill>
                <a:effectLst/>
                <a:uLnTx/>
                <a:uFillTx/>
                <a:latin typeface="Open Sans Light"/>
                <a:ea typeface="+mn-ea"/>
                <a:cs typeface="+mn-cs"/>
              </a:rPr>
              <a:t>Unique Selling proposition</a:t>
            </a: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902856F0-85E9-4441-9F9E-C14C19443F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1700" y="6450756"/>
            <a:ext cx="1213000" cy="215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290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3D27CA3-B235-4543-A9D1-0FB346581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Website Analysis</a:t>
            </a:r>
            <a:endParaRPr lang="en-US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03F4D96E-3F25-4FF0-8C92-7A4BAA5F82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147900"/>
            <a:ext cx="9144000" cy="436562"/>
          </a:xfrm>
        </p:spPr>
        <p:txBody>
          <a:bodyPr/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Georgia" panose="02040502050405020303" pitchFamily="18" charset="0"/>
              </a:rPr>
              <a:t>95% of prospective patients will visit your website before they decide to you call or not.</a:t>
            </a:r>
            <a:endParaRPr lang="en-MY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5A843C9-CFAA-4B1F-874C-DF563E7A9FA7}"/>
              </a:ext>
            </a:extLst>
          </p:cNvPr>
          <p:cNvSpPr/>
          <p:nvPr/>
        </p:nvSpPr>
        <p:spPr>
          <a:xfrm>
            <a:off x="2977500" y="2034632"/>
            <a:ext cx="6542169" cy="1169551"/>
          </a:xfrm>
          <a:prstGeom prst="roundRect">
            <a:avLst>
              <a:gd name="adj" fmla="val 345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MY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35EEEA-08C7-4A4D-8B4E-497C6C9F2B83}"/>
              </a:ext>
            </a:extLst>
          </p:cNvPr>
          <p:cNvSpPr txBox="1"/>
          <p:nvPr/>
        </p:nvSpPr>
        <p:spPr>
          <a:xfrm>
            <a:off x="3185544" y="2250075"/>
            <a:ext cx="612608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MY" sz="1400" dirty="0">
                <a:solidFill>
                  <a:srgbClr val="2B2B2B"/>
                </a:solidFill>
                <a:latin typeface="Open Sans Light"/>
              </a:rPr>
              <a:t>The user experience in the website is below average. Our personalized high converting landing page will help you take your website to a different level.</a:t>
            </a:r>
            <a:endParaRPr kumimoji="0" lang="en-MY" sz="1400" b="0" i="0" u="none" strike="noStrike" kern="1200" cap="none" spc="0" normalizeH="0" baseline="0" noProof="0" dirty="0">
              <a:ln>
                <a:noFill/>
              </a:ln>
              <a:solidFill>
                <a:srgbClr val="2B2B2B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E8F6352-21A4-4AAB-A2C3-7BC80620633B}"/>
              </a:ext>
            </a:extLst>
          </p:cNvPr>
          <p:cNvSpPr/>
          <p:nvPr/>
        </p:nvSpPr>
        <p:spPr>
          <a:xfrm>
            <a:off x="2977500" y="3419626"/>
            <a:ext cx="6542169" cy="1169551"/>
          </a:xfrm>
          <a:prstGeom prst="roundRect">
            <a:avLst>
              <a:gd name="adj" fmla="val 345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MY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B95465-9F61-4ABA-9AF0-6B84A87D4A09}"/>
              </a:ext>
            </a:extLst>
          </p:cNvPr>
          <p:cNvSpPr txBox="1"/>
          <p:nvPr/>
        </p:nvSpPr>
        <p:spPr>
          <a:xfrm>
            <a:off x="3088419" y="3527347"/>
            <a:ext cx="612608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B2B2B"/>
                </a:solidFill>
                <a:effectLst/>
                <a:uLnTx/>
                <a:uFillTx/>
                <a:latin typeface="Open Sans Light"/>
                <a:ea typeface="+mn-ea"/>
                <a:cs typeface="+mn-cs"/>
              </a:rPr>
              <a:t>The benefits of a clear landing page include prospects instantly knowing they're in the right place, increased traffic conversion rates, and a reduced bounce rate. Landing pages are not expensive to set up, but they could mean the difference between generating lots of leads from your campaign.</a:t>
            </a:r>
            <a:endParaRPr kumimoji="0" lang="en-MY" sz="1400" b="0" i="0" u="none" strike="noStrike" kern="1200" cap="none" spc="0" normalizeH="0" baseline="0" noProof="0" dirty="0">
              <a:ln>
                <a:noFill/>
              </a:ln>
              <a:solidFill>
                <a:srgbClr val="2B2B2B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CE34CFF-347A-42E9-9F8F-E058E1D4C9A1}"/>
              </a:ext>
            </a:extLst>
          </p:cNvPr>
          <p:cNvSpPr/>
          <p:nvPr/>
        </p:nvSpPr>
        <p:spPr>
          <a:xfrm>
            <a:off x="2977500" y="4804619"/>
            <a:ext cx="6542169" cy="1169551"/>
          </a:xfrm>
          <a:prstGeom prst="roundRect">
            <a:avLst>
              <a:gd name="adj" fmla="val 345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MY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E378ED0-F3C8-4ED4-908E-C2CFC07708CB}"/>
              </a:ext>
            </a:extLst>
          </p:cNvPr>
          <p:cNvSpPr txBox="1"/>
          <p:nvPr/>
        </p:nvSpPr>
        <p:spPr>
          <a:xfrm>
            <a:off x="3185544" y="5020062"/>
            <a:ext cx="612608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MY" sz="1400" b="0" i="0" u="none" strike="noStrike" kern="1200" cap="none" spc="0" normalizeH="0" baseline="0" noProof="0" dirty="0">
                <a:ln>
                  <a:noFill/>
                </a:ln>
                <a:solidFill>
                  <a:srgbClr val="2B2B2B"/>
                </a:solidFill>
                <a:effectLst/>
                <a:uLnTx/>
                <a:uFillTx/>
                <a:latin typeface="Open Sans Light"/>
                <a:ea typeface="+mn-ea"/>
                <a:cs typeface="+mn-cs"/>
              </a:rPr>
              <a:t>Being able to measure the amount of weekly and monthly visits with tools such as Google Analytics will give us the </a:t>
            </a:r>
            <a:r>
              <a:rPr lang="en-MY" sz="1400" dirty="0">
                <a:solidFill>
                  <a:srgbClr val="2B2B2B"/>
                </a:solidFill>
                <a:latin typeface="Open Sans Light"/>
              </a:rPr>
              <a:t>necessary information to make great decisions for UI and for marketing campaigns.</a:t>
            </a:r>
            <a:endParaRPr kumimoji="0" lang="en-MY" sz="1400" b="0" i="0" u="none" strike="noStrike" kern="1200" cap="none" spc="0" normalizeH="0" baseline="0" noProof="0" dirty="0">
              <a:ln>
                <a:noFill/>
              </a:ln>
              <a:solidFill>
                <a:srgbClr val="2B2B2B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17" name="Subtitle 5">
            <a:extLst>
              <a:ext uri="{FF2B5EF4-FFF2-40B4-BE49-F238E27FC236}">
                <a16:creationId xmlns:a16="http://schemas.microsoft.com/office/drawing/2014/main" id="{411F808C-655B-4CB8-A885-BA6EBE78E2B6}"/>
              </a:ext>
            </a:extLst>
          </p:cNvPr>
          <p:cNvSpPr txBox="1">
            <a:spLocks/>
          </p:cNvSpPr>
          <p:nvPr/>
        </p:nvSpPr>
        <p:spPr>
          <a:xfrm>
            <a:off x="1676584" y="1521199"/>
            <a:ext cx="9144000" cy="4365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dirty="0">
                <a:solidFill>
                  <a:srgbClr val="222222"/>
                </a:solidFill>
                <a:latin typeface="Georgia" panose="02040502050405020303" pitchFamily="18" charset="0"/>
              </a:rPr>
              <a:t>A</a:t>
            </a:r>
            <a:r>
              <a:rPr lang="en-US" dirty="0" err="1">
                <a:solidFill>
                  <a:srgbClr val="222222"/>
                </a:solidFill>
                <a:latin typeface="Georgia" panose="02040502050405020303" pitchFamily="18" charset="0"/>
              </a:rPr>
              <a:t>fter</a:t>
            </a:r>
            <a:r>
              <a:rPr lang="en-US" dirty="0">
                <a:solidFill>
                  <a:srgbClr val="222222"/>
                </a:solidFill>
                <a:latin typeface="Georgia" panose="02040502050405020303" pitchFamily="18" charset="0"/>
              </a:rPr>
              <a:t> analyzing your website we can help you change the following: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464082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E049DBFE-0A41-4491-946E-F9DC75FF2473}"/>
              </a:ext>
            </a:extLst>
          </p:cNvPr>
          <p:cNvSpPr/>
          <p:nvPr/>
        </p:nvSpPr>
        <p:spPr>
          <a:xfrm>
            <a:off x="4818434" y="2151434"/>
            <a:ext cx="2555132" cy="255513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254000" algn="ctr" rotWithShape="0">
              <a:schemeClr val="tx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B2B2B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AC41C289-907F-4160-B81A-527BC6242DAD}"/>
              </a:ext>
            </a:extLst>
          </p:cNvPr>
          <p:cNvSpPr/>
          <p:nvPr/>
        </p:nvSpPr>
        <p:spPr>
          <a:xfrm>
            <a:off x="4390417" y="1723417"/>
            <a:ext cx="3411166" cy="3411166"/>
          </a:xfrm>
          <a:prstGeom prst="ellipse">
            <a:avLst/>
          </a:prstGeom>
          <a:noFill/>
          <a:ln>
            <a:solidFill>
              <a:schemeClr val="tx1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B2B2B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639404A-E063-4C6C-8227-F8B8D1A39661}"/>
              </a:ext>
            </a:extLst>
          </p:cNvPr>
          <p:cNvSpPr/>
          <p:nvPr/>
        </p:nvSpPr>
        <p:spPr>
          <a:xfrm>
            <a:off x="4562272" y="2352472"/>
            <a:ext cx="256162" cy="25616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B2B2B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2902595-4C2F-4129-8868-3E6705167EBA}"/>
              </a:ext>
            </a:extLst>
          </p:cNvPr>
          <p:cNvSpPr/>
          <p:nvPr/>
        </p:nvSpPr>
        <p:spPr>
          <a:xfrm>
            <a:off x="4262336" y="3300919"/>
            <a:ext cx="256162" cy="25616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B2B2B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0D2DF53-0D30-4E78-A273-AA5297E9BCCB}"/>
              </a:ext>
            </a:extLst>
          </p:cNvPr>
          <p:cNvSpPr/>
          <p:nvPr/>
        </p:nvSpPr>
        <p:spPr>
          <a:xfrm>
            <a:off x="4562272" y="4249367"/>
            <a:ext cx="256162" cy="25616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B2B2B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35A34EF-1721-4118-A911-74C9A1A24659}"/>
              </a:ext>
            </a:extLst>
          </p:cNvPr>
          <p:cNvSpPr/>
          <p:nvPr/>
        </p:nvSpPr>
        <p:spPr>
          <a:xfrm>
            <a:off x="7417340" y="2352472"/>
            <a:ext cx="256162" cy="25616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B2B2B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99F83C4-BA81-44F4-AB8B-735F91C2CC1D}"/>
              </a:ext>
            </a:extLst>
          </p:cNvPr>
          <p:cNvSpPr/>
          <p:nvPr/>
        </p:nvSpPr>
        <p:spPr>
          <a:xfrm>
            <a:off x="7417340" y="4249367"/>
            <a:ext cx="256162" cy="25616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B2B2B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5EECA87-DFA8-441D-A005-11325DFCB663}"/>
              </a:ext>
            </a:extLst>
          </p:cNvPr>
          <p:cNvSpPr/>
          <p:nvPr/>
        </p:nvSpPr>
        <p:spPr>
          <a:xfrm>
            <a:off x="7673502" y="3300919"/>
            <a:ext cx="256162" cy="25616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B2B2B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A2EEAF5-1950-4021-B8B7-7D060DD100B9}"/>
              </a:ext>
            </a:extLst>
          </p:cNvPr>
          <p:cNvSpPr/>
          <p:nvPr/>
        </p:nvSpPr>
        <p:spPr>
          <a:xfrm>
            <a:off x="464983" y="2971800"/>
            <a:ext cx="3078804" cy="9144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B2B2B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425754A-52A3-42F4-8833-937B34BF5FF1}"/>
              </a:ext>
            </a:extLst>
          </p:cNvPr>
          <p:cNvSpPr/>
          <p:nvPr/>
        </p:nvSpPr>
        <p:spPr>
          <a:xfrm>
            <a:off x="1011677" y="1566153"/>
            <a:ext cx="3078804" cy="914400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B2B2B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E20BA6F-E224-4F08-8E3F-2DDB8CB3FB97}"/>
              </a:ext>
            </a:extLst>
          </p:cNvPr>
          <p:cNvSpPr/>
          <p:nvPr/>
        </p:nvSpPr>
        <p:spPr>
          <a:xfrm>
            <a:off x="1011677" y="4377447"/>
            <a:ext cx="3078804" cy="9144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B2B2B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C016F57-01F3-4749-BB50-18BCA1F0645B}"/>
              </a:ext>
            </a:extLst>
          </p:cNvPr>
          <p:cNvCxnSpPr>
            <a:cxnSpLocks/>
            <a:stCxn id="4" idx="1"/>
            <a:endCxn id="11" idx="3"/>
          </p:cNvCxnSpPr>
          <p:nvPr/>
        </p:nvCxnSpPr>
        <p:spPr>
          <a:xfrm flipH="1" flipV="1">
            <a:off x="4090481" y="2023353"/>
            <a:ext cx="509305" cy="366633"/>
          </a:xfrm>
          <a:prstGeom prst="line">
            <a:avLst/>
          </a:prstGeom>
          <a:ln w="12700">
            <a:solidFill>
              <a:schemeClr val="tx1">
                <a:lumMod val="10000"/>
                <a:lumOff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9CFE401-D4B6-4995-B269-0DFD8123B850}"/>
              </a:ext>
            </a:extLst>
          </p:cNvPr>
          <p:cNvCxnSpPr>
            <a:cxnSpLocks/>
            <a:stCxn id="10" idx="3"/>
            <a:endCxn id="5" idx="2"/>
          </p:cNvCxnSpPr>
          <p:nvPr/>
        </p:nvCxnSpPr>
        <p:spPr>
          <a:xfrm>
            <a:off x="3543787" y="3429000"/>
            <a:ext cx="718549" cy="0"/>
          </a:xfrm>
          <a:prstGeom prst="line">
            <a:avLst/>
          </a:prstGeom>
          <a:ln w="12700">
            <a:solidFill>
              <a:schemeClr val="tx1">
                <a:lumMod val="10000"/>
                <a:lumOff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5A1466A-8BB2-4DD6-B999-CFC500EC1826}"/>
              </a:ext>
            </a:extLst>
          </p:cNvPr>
          <p:cNvCxnSpPr>
            <a:cxnSpLocks/>
            <a:stCxn id="12" idx="3"/>
            <a:endCxn id="6" idx="3"/>
          </p:cNvCxnSpPr>
          <p:nvPr/>
        </p:nvCxnSpPr>
        <p:spPr>
          <a:xfrm flipV="1">
            <a:off x="4090481" y="4468015"/>
            <a:ext cx="509305" cy="366632"/>
          </a:xfrm>
          <a:prstGeom prst="line">
            <a:avLst/>
          </a:prstGeom>
          <a:ln w="12700">
            <a:solidFill>
              <a:schemeClr val="tx1">
                <a:lumMod val="10000"/>
                <a:lumOff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D702E7EE-3B10-4CBE-8D29-A0226691ECA2}"/>
              </a:ext>
            </a:extLst>
          </p:cNvPr>
          <p:cNvSpPr/>
          <p:nvPr/>
        </p:nvSpPr>
        <p:spPr>
          <a:xfrm>
            <a:off x="8229600" y="1566153"/>
            <a:ext cx="3081528" cy="9144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B2B2B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4116EBED-1685-4FE6-82A5-3B916FD6DA21}"/>
              </a:ext>
            </a:extLst>
          </p:cNvPr>
          <p:cNvSpPr/>
          <p:nvPr/>
        </p:nvSpPr>
        <p:spPr>
          <a:xfrm>
            <a:off x="8645489" y="2971800"/>
            <a:ext cx="3081528" cy="9144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B2B2B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F9CBE551-077C-451D-A17E-AC3B365FEB69}"/>
              </a:ext>
            </a:extLst>
          </p:cNvPr>
          <p:cNvSpPr/>
          <p:nvPr/>
        </p:nvSpPr>
        <p:spPr>
          <a:xfrm>
            <a:off x="8229600" y="4377447"/>
            <a:ext cx="3081528" cy="9144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B2B2B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31E1034-E32F-4132-97A5-7B40C3FAA498}"/>
              </a:ext>
            </a:extLst>
          </p:cNvPr>
          <p:cNvCxnSpPr>
            <a:cxnSpLocks/>
            <a:stCxn id="7" idx="7"/>
            <a:endCxn id="27" idx="1"/>
          </p:cNvCxnSpPr>
          <p:nvPr/>
        </p:nvCxnSpPr>
        <p:spPr>
          <a:xfrm flipV="1">
            <a:off x="7635988" y="2023353"/>
            <a:ext cx="593612" cy="366633"/>
          </a:xfrm>
          <a:prstGeom prst="line">
            <a:avLst/>
          </a:prstGeom>
          <a:ln w="12700">
            <a:solidFill>
              <a:schemeClr val="tx1">
                <a:lumMod val="10000"/>
                <a:lumOff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D5755E8-E765-4756-9276-7387C9089066}"/>
              </a:ext>
            </a:extLst>
          </p:cNvPr>
          <p:cNvCxnSpPr>
            <a:stCxn id="9" idx="6"/>
            <a:endCxn id="28" idx="1"/>
          </p:cNvCxnSpPr>
          <p:nvPr/>
        </p:nvCxnSpPr>
        <p:spPr>
          <a:xfrm>
            <a:off x="7929664" y="3429000"/>
            <a:ext cx="715825" cy="0"/>
          </a:xfrm>
          <a:prstGeom prst="line">
            <a:avLst/>
          </a:prstGeom>
          <a:ln w="12700">
            <a:solidFill>
              <a:schemeClr val="tx1">
                <a:lumMod val="10000"/>
                <a:lumOff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74CDDF2-C806-4AAE-8C0E-B9D4BED3FFCA}"/>
              </a:ext>
            </a:extLst>
          </p:cNvPr>
          <p:cNvCxnSpPr>
            <a:stCxn id="8" idx="5"/>
            <a:endCxn id="29" idx="1"/>
          </p:cNvCxnSpPr>
          <p:nvPr/>
        </p:nvCxnSpPr>
        <p:spPr>
          <a:xfrm>
            <a:off x="7635988" y="4468015"/>
            <a:ext cx="593612" cy="366632"/>
          </a:xfrm>
          <a:prstGeom prst="line">
            <a:avLst/>
          </a:prstGeom>
          <a:ln w="12700">
            <a:solidFill>
              <a:schemeClr val="tx1">
                <a:lumMod val="10000"/>
                <a:lumOff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C221E86B-7F3F-47BA-AC72-96BEE9AF956F}"/>
              </a:ext>
            </a:extLst>
          </p:cNvPr>
          <p:cNvSpPr/>
          <p:nvPr/>
        </p:nvSpPr>
        <p:spPr>
          <a:xfrm>
            <a:off x="1164063" y="1694234"/>
            <a:ext cx="658238" cy="658238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254000" algn="ctr" rotWithShape="0">
              <a:schemeClr val="tx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B2B2B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947BEB33-B20F-40EC-88F7-C07AC990FED6}"/>
              </a:ext>
            </a:extLst>
          </p:cNvPr>
          <p:cNvSpPr/>
          <p:nvPr/>
        </p:nvSpPr>
        <p:spPr>
          <a:xfrm>
            <a:off x="594320" y="3099880"/>
            <a:ext cx="658238" cy="658238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254000" algn="ctr" rotWithShape="0">
              <a:schemeClr val="tx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B2B2B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CE950C80-DD45-48EE-AD4E-962CBDCB8851}"/>
              </a:ext>
            </a:extLst>
          </p:cNvPr>
          <p:cNvSpPr/>
          <p:nvPr/>
        </p:nvSpPr>
        <p:spPr>
          <a:xfrm>
            <a:off x="1164063" y="4505529"/>
            <a:ext cx="658238" cy="658238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254000" algn="ctr" rotWithShape="0">
              <a:schemeClr val="tx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B2B2B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1C3DCD4D-6F91-4EE0-90A9-14CEE9F584D2}"/>
              </a:ext>
            </a:extLst>
          </p:cNvPr>
          <p:cNvSpPr/>
          <p:nvPr/>
        </p:nvSpPr>
        <p:spPr>
          <a:xfrm>
            <a:off x="8366584" y="1694234"/>
            <a:ext cx="658238" cy="658238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254000" algn="ctr" rotWithShape="0">
              <a:schemeClr val="tx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B2B2B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D3E4379A-B5FF-466A-940D-127C8CA39126}"/>
              </a:ext>
            </a:extLst>
          </p:cNvPr>
          <p:cNvSpPr/>
          <p:nvPr/>
        </p:nvSpPr>
        <p:spPr>
          <a:xfrm>
            <a:off x="8776294" y="3099880"/>
            <a:ext cx="658238" cy="658238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254000" algn="ctr" rotWithShape="0">
              <a:schemeClr val="tx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B2B2B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DE38799-A393-4304-B0A1-DAD3FEAA0569}"/>
              </a:ext>
            </a:extLst>
          </p:cNvPr>
          <p:cNvSpPr/>
          <p:nvPr/>
        </p:nvSpPr>
        <p:spPr>
          <a:xfrm>
            <a:off x="8366584" y="4505529"/>
            <a:ext cx="658238" cy="658238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254000" algn="ctr" rotWithShape="0">
              <a:schemeClr val="tx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B2B2B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DEB3F0C-EF75-44DD-A3A1-9803AF8CBD0F}"/>
              </a:ext>
            </a:extLst>
          </p:cNvPr>
          <p:cNvSpPr txBox="1"/>
          <p:nvPr/>
        </p:nvSpPr>
        <p:spPr>
          <a:xfrm>
            <a:off x="1804438" y="1631751"/>
            <a:ext cx="208742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MY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We can create effective </a:t>
            </a:r>
            <a:r>
              <a:rPr kumimoji="0" lang="en-MY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facebook</a:t>
            </a:r>
            <a:r>
              <a:rPr kumimoji="0" lang="en-MY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, Instagram, google and </a:t>
            </a:r>
            <a:r>
              <a:rPr kumimoji="0" lang="en-MY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youtube</a:t>
            </a:r>
            <a:r>
              <a:rPr kumimoji="0" lang="en-MY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ads proposals. </a:t>
            </a:r>
            <a:endParaRPr kumimoji="0" lang="en-MY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32CBFDF-0D4F-4006-8504-01536508F3EB}"/>
              </a:ext>
            </a:extLst>
          </p:cNvPr>
          <p:cNvSpPr txBox="1"/>
          <p:nvPr/>
        </p:nvSpPr>
        <p:spPr>
          <a:xfrm>
            <a:off x="1309366" y="3111787"/>
            <a:ext cx="217761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We will place your ads where 68% of adults spend 50 minutes per day.</a:t>
            </a:r>
            <a:endParaRPr kumimoji="0" lang="en-MY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CD29F12-9804-4072-AFF1-BC4A72E21067}"/>
              </a:ext>
            </a:extLst>
          </p:cNvPr>
          <p:cNvSpPr txBox="1"/>
          <p:nvPr/>
        </p:nvSpPr>
        <p:spPr>
          <a:xfrm>
            <a:off x="1813046" y="4454764"/>
            <a:ext cx="217761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We will investigate what makes your competition attractive to prospective patients.</a:t>
            </a:r>
            <a:endParaRPr kumimoji="0" lang="en-MY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E8AE76E-5537-41C9-8811-2FA249DF3317}"/>
              </a:ext>
            </a:extLst>
          </p:cNvPr>
          <p:cNvSpPr txBox="1"/>
          <p:nvPr/>
        </p:nvSpPr>
        <p:spPr>
          <a:xfrm>
            <a:off x="9071366" y="1703178"/>
            <a:ext cx="208742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200" b="1" i="0" dirty="0">
                <a:solidFill>
                  <a:schemeClr val="bg1"/>
                </a:solidFill>
                <a:effectLst/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We will target new patients based on data, not intuition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4BEDB86-0D11-4C67-BFC5-04B1AE132860}"/>
              </a:ext>
            </a:extLst>
          </p:cNvPr>
          <p:cNvSpPr txBox="1"/>
          <p:nvPr/>
        </p:nvSpPr>
        <p:spPr>
          <a:xfrm>
            <a:off x="9489395" y="3111787"/>
            <a:ext cx="208742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Establish a marketing budget that will grow your practice.</a:t>
            </a:r>
            <a:endParaRPr kumimoji="0" lang="en-MY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722ED85-F99E-437B-BB1C-D73CF0421697}"/>
              </a:ext>
            </a:extLst>
          </p:cNvPr>
          <p:cNvSpPr txBox="1"/>
          <p:nvPr/>
        </p:nvSpPr>
        <p:spPr>
          <a:xfrm>
            <a:off x="9092901" y="4520396"/>
            <a:ext cx="208742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Analyze your budget quarterly to see what worked.</a:t>
            </a:r>
            <a:endParaRPr kumimoji="0" lang="en-MY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5580986-BE62-45A2-8A77-EE9701490B66}"/>
              </a:ext>
            </a:extLst>
          </p:cNvPr>
          <p:cNvSpPr txBox="1"/>
          <p:nvPr/>
        </p:nvSpPr>
        <p:spPr>
          <a:xfrm>
            <a:off x="5207205" y="2828834"/>
            <a:ext cx="173968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MY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Marketing Strategy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MY" sz="1200" dirty="0">
              <a:latin typeface="Open Sans Light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MY" sz="1200" dirty="0">
                <a:latin typeface="Open Sans Light"/>
              </a:rPr>
              <a:t>Together with a high converting landing page we can increase your monthly lead generation up to 85%</a:t>
            </a:r>
            <a:endParaRPr kumimoji="0" lang="en-MY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DF238DC7-E5DF-441C-8413-C7A0D56D0D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10302" y="1840473"/>
            <a:ext cx="365760" cy="365760"/>
          </a:xfrm>
          <a:prstGeom prst="rect">
            <a:avLst/>
          </a:prstGeom>
        </p:spPr>
      </p:pic>
      <p:pic>
        <p:nvPicPr>
          <p:cNvPr id="49" name="Graphic 48">
            <a:extLst>
              <a:ext uri="{FF2B5EF4-FFF2-40B4-BE49-F238E27FC236}">
                <a16:creationId xmlns:a16="http://schemas.microsoft.com/office/drawing/2014/main" id="{D6EC4D31-5985-44EC-BFB7-C5E66F7E83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740559" y="3246119"/>
            <a:ext cx="365760" cy="365760"/>
          </a:xfrm>
          <a:prstGeom prst="rect">
            <a:avLst/>
          </a:prstGeom>
        </p:spPr>
      </p:pic>
      <p:pic>
        <p:nvPicPr>
          <p:cNvPr id="50" name="Graphic 49">
            <a:extLst>
              <a:ext uri="{FF2B5EF4-FFF2-40B4-BE49-F238E27FC236}">
                <a16:creationId xmlns:a16="http://schemas.microsoft.com/office/drawing/2014/main" id="{C8671B1A-2F80-415F-8E55-372C8D4B82C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1310302" y="4651768"/>
            <a:ext cx="365760" cy="365760"/>
          </a:xfrm>
          <a:prstGeom prst="rect">
            <a:avLst/>
          </a:prstGeom>
        </p:spPr>
      </p:pic>
      <p:pic>
        <p:nvPicPr>
          <p:cNvPr id="51" name="Graphic 50">
            <a:extLst>
              <a:ext uri="{FF2B5EF4-FFF2-40B4-BE49-F238E27FC236}">
                <a16:creationId xmlns:a16="http://schemas.microsoft.com/office/drawing/2014/main" id="{28542BA7-9D18-44E4-B0AC-7410373B150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8512823" y="1840473"/>
            <a:ext cx="365760" cy="365760"/>
          </a:xfrm>
          <a:prstGeom prst="rect">
            <a:avLst/>
          </a:pr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84D588EE-2D4B-406D-A451-63C24A7DED3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>
          <a:xfrm>
            <a:off x="8922533" y="3246119"/>
            <a:ext cx="365760" cy="365760"/>
          </a:xfrm>
          <a:prstGeom prst="rect">
            <a:avLst/>
          </a:prstGeom>
        </p:spPr>
      </p:pic>
      <p:pic>
        <p:nvPicPr>
          <p:cNvPr id="55" name="Graphic 54">
            <a:extLst>
              <a:ext uri="{FF2B5EF4-FFF2-40B4-BE49-F238E27FC236}">
                <a16:creationId xmlns:a16="http://schemas.microsoft.com/office/drawing/2014/main" id="{5AE389D7-2930-4657-81C0-43D788E905F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>
          <a:xfrm>
            <a:off x="8512823" y="4651768"/>
            <a:ext cx="365760" cy="365760"/>
          </a:xfrm>
          <a:prstGeom prst="rect">
            <a:avLst/>
          </a:prstGeom>
        </p:spPr>
      </p:pic>
      <p:sp>
        <p:nvSpPr>
          <p:cNvPr id="44" name="Title 1">
            <a:extLst>
              <a:ext uri="{FF2B5EF4-FFF2-40B4-BE49-F238E27FC236}">
                <a16:creationId xmlns:a16="http://schemas.microsoft.com/office/drawing/2014/main" id="{F5B0B28E-BC26-4144-AB04-41343CF46A45}"/>
              </a:ext>
            </a:extLst>
          </p:cNvPr>
          <p:cNvSpPr txBox="1">
            <a:spLocks/>
          </p:cNvSpPr>
          <p:nvPr/>
        </p:nvSpPr>
        <p:spPr>
          <a:xfrm>
            <a:off x="838200" y="371728"/>
            <a:ext cx="10515600" cy="88673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MY" dirty="0"/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4FC6E8C8-6EC3-44A2-9DEF-BCF8FBA53104}"/>
              </a:ext>
            </a:extLst>
          </p:cNvPr>
          <p:cNvSpPr txBox="1">
            <a:spLocks/>
          </p:cNvSpPr>
          <p:nvPr/>
        </p:nvSpPr>
        <p:spPr>
          <a:xfrm>
            <a:off x="4946971" y="365661"/>
            <a:ext cx="2598450" cy="88673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MY" dirty="0"/>
              <a:t>Strategy</a:t>
            </a:r>
          </a:p>
        </p:txBody>
      </p:sp>
      <p:pic>
        <p:nvPicPr>
          <p:cNvPr id="46" name="Graphic 45">
            <a:extLst>
              <a:ext uri="{FF2B5EF4-FFF2-40B4-BE49-F238E27FC236}">
                <a16:creationId xmlns:a16="http://schemas.microsoft.com/office/drawing/2014/main" id="{53D094C0-FEB0-41C9-95B1-160599016C6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31700" y="6450756"/>
            <a:ext cx="1213000" cy="215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305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E049DBFE-0A41-4491-946E-F9DC75FF2473}"/>
              </a:ext>
            </a:extLst>
          </p:cNvPr>
          <p:cNvSpPr/>
          <p:nvPr/>
        </p:nvSpPr>
        <p:spPr>
          <a:xfrm>
            <a:off x="1071934" y="2151434"/>
            <a:ext cx="2555132" cy="255513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254000" algn="ctr" rotWithShape="0">
              <a:schemeClr val="tx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AC41C289-907F-4160-B81A-527BC6242DAD}"/>
              </a:ext>
            </a:extLst>
          </p:cNvPr>
          <p:cNvSpPr/>
          <p:nvPr/>
        </p:nvSpPr>
        <p:spPr>
          <a:xfrm>
            <a:off x="643917" y="1723417"/>
            <a:ext cx="3411166" cy="3411166"/>
          </a:xfrm>
          <a:prstGeom prst="ellipse">
            <a:avLst/>
          </a:prstGeom>
          <a:noFill/>
          <a:ln>
            <a:solidFill>
              <a:schemeClr val="tx1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35A34EF-1721-4118-A911-74C9A1A24659}"/>
              </a:ext>
            </a:extLst>
          </p:cNvPr>
          <p:cNvSpPr/>
          <p:nvPr/>
        </p:nvSpPr>
        <p:spPr>
          <a:xfrm>
            <a:off x="3670840" y="2352472"/>
            <a:ext cx="256162" cy="25616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99F83C4-BA81-44F4-AB8B-735F91C2CC1D}"/>
              </a:ext>
            </a:extLst>
          </p:cNvPr>
          <p:cNvSpPr/>
          <p:nvPr/>
        </p:nvSpPr>
        <p:spPr>
          <a:xfrm>
            <a:off x="3670840" y="4249367"/>
            <a:ext cx="256162" cy="25616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5EECA87-DFA8-441D-A005-11325DFCB663}"/>
              </a:ext>
            </a:extLst>
          </p:cNvPr>
          <p:cNvSpPr/>
          <p:nvPr/>
        </p:nvSpPr>
        <p:spPr>
          <a:xfrm>
            <a:off x="3927002" y="3300920"/>
            <a:ext cx="256162" cy="25616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1C3DCD4D-6F91-4EE0-90A9-14CEE9F584D2}"/>
              </a:ext>
            </a:extLst>
          </p:cNvPr>
          <p:cNvSpPr/>
          <p:nvPr/>
        </p:nvSpPr>
        <p:spPr>
          <a:xfrm>
            <a:off x="5476904" y="1809317"/>
            <a:ext cx="658238" cy="658238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E8AE76E-5537-41C9-8811-2FA249DF3317}"/>
              </a:ext>
            </a:extLst>
          </p:cNvPr>
          <p:cNvSpPr txBox="1"/>
          <p:nvPr/>
        </p:nvSpPr>
        <p:spPr>
          <a:xfrm>
            <a:off x="6187617" y="1926660"/>
            <a:ext cx="408989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dirty="0">
                <a:solidFill>
                  <a:srgbClr val="222222"/>
                </a:solidFill>
                <a:effectLst/>
                <a:latin typeface="Georgia" panose="02040502050405020303" pitchFamily="18" charset="0"/>
              </a:rPr>
              <a:t>Real photos, not stock photos, of you, your practice, and your staff</a:t>
            </a:r>
            <a:endParaRPr kumimoji="0" lang="en-MY" sz="1200" b="0" i="0" u="none" strike="noStrike" kern="1200" cap="none" spc="0" normalizeH="0" baseline="0" noProof="0" dirty="0">
              <a:ln>
                <a:noFill/>
              </a:ln>
              <a:solidFill>
                <a:srgbClr val="2B2B2B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5580986-BE62-45A2-8A77-EE9701490B66}"/>
              </a:ext>
            </a:extLst>
          </p:cNvPr>
          <p:cNvSpPr txBox="1"/>
          <p:nvPr/>
        </p:nvSpPr>
        <p:spPr>
          <a:xfrm>
            <a:off x="1441770" y="2828833"/>
            <a:ext cx="173968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MY" sz="1200" b="0" i="0" u="none" strike="noStrike" kern="1200" cap="none" spc="0" normalizeH="0" baseline="0" noProof="0" dirty="0">
                <a:ln>
                  <a:noFill/>
                </a:ln>
                <a:solidFill>
                  <a:srgbClr val="2B2B2B"/>
                </a:solidFill>
                <a:effectLst/>
                <a:uLnTx/>
                <a:uFillTx/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High Converting Landing Page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MY" sz="1200" b="0" i="0" u="none" strike="noStrike" kern="1200" cap="none" spc="0" normalizeH="0" baseline="0" noProof="0" dirty="0">
              <a:ln>
                <a:noFill/>
              </a:ln>
              <a:solidFill>
                <a:srgbClr val="2B2B2B"/>
              </a:solidFill>
              <a:effectLst/>
              <a:uLnTx/>
              <a:uFillTx/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1" dirty="0">
                <a:solidFill>
                  <a:srgbClr val="222222"/>
                </a:solidFill>
                <a:effectLst/>
                <a:latin typeface="Georgia" panose="02040502050405020303" pitchFamily="18" charset="0"/>
              </a:rPr>
              <a:t>Mobile-friendly design so that your website looks professional on every device</a:t>
            </a:r>
            <a:endParaRPr kumimoji="0" lang="en-MY" sz="1200" b="0" i="1" u="none" strike="noStrike" kern="1200" cap="none" spc="0" normalizeH="0" baseline="0" noProof="0" dirty="0">
              <a:ln>
                <a:noFill/>
              </a:ln>
              <a:solidFill>
                <a:srgbClr val="2B2B2B"/>
              </a:solidFill>
              <a:effectLst/>
              <a:uLnTx/>
              <a:uFillTx/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E473443E-463B-411A-9BF3-2441FA156DEA}"/>
              </a:ext>
            </a:extLst>
          </p:cNvPr>
          <p:cNvSpPr/>
          <p:nvPr/>
        </p:nvSpPr>
        <p:spPr>
          <a:xfrm>
            <a:off x="4903547" y="565798"/>
            <a:ext cx="658238" cy="658238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898E4E5-9701-4FBE-9DD2-5A026CB10D7D}"/>
              </a:ext>
            </a:extLst>
          </p:cNvPr>
          <p:cNvSpPr txBox="1"/>
          <p:nvPr/>
        </p:nvSpPr>
        <p:spPr>
          <a:xfrm>
            <a:off x="5635813" y="664084"/>
            <a:ext cx="408989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dirty="0">
                <a:solidFill>
                  <a:srgbClr val="222222"/>
                </a:solidFill>
                <a:effectLst/>
                <a:latin typeface="Georgia" panose="02040502050405020303" pitchFamily="18" charset="0"/>
              </a:rPr>
              <a:t>Lead capture forms, to capture leads not yet ready to book that appointment</a:t>
            </a:r>
            <a:endParaRPr kumimoji="0" lang="en-MY" sz="1200" b="0" i="0" u="none" strike="noStrike" kern="1200" cap="none" spc="0" normalizeH="0" baseline="0" noProof="0" dirty="0">
              <a:ln>
                <a:noFill/>
              </a:ln>
              <a:solidFill>
                <a:srgbClr val="2B2B2B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D1BE22C6-F541-49F9-BFFC-BA0808515A42}"/>
              </a:ext>
            </a:extLst>
          </p:cNvPr>
          <p:cNvSpPr/>
          <p:nvPr/>
        </p:nvSpPr>
        <p:spPr>
          <a:xfrm>
            <a:off x="6232984" y="3099879"/>
            <a:ext cx="658238" cy="658238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26E1647-AA57-4DE1-AEDC-42388632D05D}"/>
              </a:ext>
            </a:extLst>
          </p:cNvPr>
          <p:cNvSpPr txBox="1"/>
          <p:nvPr/>
        </p:nvSpPr>
        <p:spPr>
          <a:xfrm>
            <a:off x="7024174" y="3280083"/>
            <a:ext cx="408989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dirty="0">
                <a:solidFill>
                  <a:srgbClr val="222222"/>
                </a:solidFill>
                <a:effectLst/>
                <a:latin typeface="Georgia" panose="02040502050405020303" pitchFamily="18" charset="0"/>
              </a:rPr>
              <a:t>An “About us” page with real and personable information</a:t>
            </a:r>
            <a:endParaRPr kumimoji="0" lang="en-MY" sz="1200" b="0" i="0" u="none" strike="noStrike" kern="1200" cap="none" spc="0" normalizeH="0" baseline="0" noProof="0" dirty="0">
              <a:ln>
                <a:noFill/>
              </a:ln>
              <a:solidFill>
                <a:srgbClr val="2B2B2B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92F6C48C-A4ED-4B57-BC74-E35B1F272FC6}"/>
              </a:ext>
            </a:extLst>
          </p:cNvPr>
          <p:cNvSpPr/>
          <p:nvPr/>
        </p:nvSpPr>
        <p:spPr>
          <a:xfrm>
            <a:off x="5476904" y="4390445"/>
            <a:ext cx="658238" cy="658238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DDC1F57-1197-455B-A979-7CA9FA835F04}"/>
              </a:ext>
            </a:extLst>
          </p:cNvPr>
          <p:cNvSpPr txBox="1"/>
          <p:nvPr/>
        </p:nvSpPr>
        <p:spPr>
          <a:xfrm>
            <a:off x="6221758" y="4575859"/>
            <a:ext cx="408989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dirty="0">
                <a:solidFill>
                  <a:srgbClr val="222222"/>
                </a:solidFill>
                <a:effectLst/>
                <a:latin typeface="Georgia" panose="02040502050405020303" pitchFamily="18" charset="0"/>
              </a:rPr>
              <a:t> Reviews with five-star graphics, not just testimonials</a:t>
            </a:r>
            <a:endParaRPr kumimoji="0" lang="en-MY" sz="1200" b="0" i="0" u="none" strike="noStrike" kern="1200" cap="none" spc="0" normalizeH="0" baseline="0" noProof="0" dirty="0">
              <a:ln>
                <a:noFill/>
              </a:ln>
              <a:solidFill>
                <a:srgbClr val="2B2B2B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781A6777-FD29-46BC-B769-795D90BB37A6}"/>
              </a:ext>
            </a:extLst>
          </p:cNvPr>
          <p:cNvSpPr/>
          <p:nvPr/>
        </p:nvSpPr>
        <p:spPr>
          <a:xfrm>
            <a:off x="4903547" y="5681011"/>
            <a:ext cx="658238" cy="658238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2B52198-685C-4F6F-AC36-C5FE2C93C554}"/>
              </a:ext>
            </a:extLst>
          </p:cNvPr>
          <p:cNvSpPr txBox="1"/>
          <p:nvPr/>
        </p:nvSpPr>
        <p:spPr>
          <a:xfrm>
            <a:off x="5635813" y="5779297"/>
            <a:ext cx="408989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dirty="0">
                <a:solidFill>
                  <a:srgbClr val="222222"/>
                </a:solidFill>
                <a:effectLst/>
                <a:latin typeface="Georgia" panose="02040502050405020303" pitchFamily="18" charset="0"/>
              </a:rPr>
              <a:t>Video content that makes it easy for visitors to see, listen to, and get to know you</a:t>
            </a:r>
            <a:endParaRPr kumimoji="0" lang="en-MY" sz="1200" b="0" i="0" u="none" strike="noStrike" kern="1200" cap="none" spc="0" normalizeH="0" baseline="0" noProof="0" dirty="0">
              <a:ln>
                <a:noFill/>
              </a:ln>
              <a:solidFill>
                <a:srgbClr val="2B2B2B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C21394E1-6950-4363-8056-48D135A4E5B5}"/>
              </a:ext>
            </a:extLst>
          </p:cNvPr>
          <p:cNvSpPr/>
          <p:nvPr/>
        </p:nvSpPr>
        <p:spPr>
          <a:xfrm>
            <a:off x="3091262" y="1814182"/>
            <a:ext cx="256162" cy="25616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F9BCCDF2-AC0D-4A1B-A26C-C18D5D30E47D}"/>
              </a:ext>
            </a:extLst>
          </p:cNvPr>
          <p:cNvCxnSpPr>
            <a:cxnSpLocks/>
            <a:stCxn id="72" idx="0"/>
            <a:endCxn id="54" idx="2"/>
          </p:cNvCxnSpPr>
          <p:nvPr/>
        </p:nvCxnSpPr>
        <p:spPr>
          <a:xfrm rot="5400000" flipH="1" flipV="1">
            <a:off x="3601813" y="512448"/>
            <a:ext cx="919265" cy="1684204"/>
          </a:xfrm>
          <a:prstGeom prst="bentConnector2">
            <a:avLst/>
          </a:prstGeom>
          <a:ln w="12700">
            <a:solidFill>
              <a:schemeClr val="tx1">
                <a:lumMod val="10000"/>
                <a:lumOff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3A799CCF-CF1D-4B77-8551-E4B184FDFDB9}"/>
              </a:ext>
            </a:extLst>
          </p:cNvPr>
          <p:cNvSpPr/>
          <p:nvPr/>
        </p:nvSpPr>
        <p:spPr>
          <a:xfrm>
            <a:off x="3091262" y="4787655"/>
            <a:ext cx="256162" cy="25616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04FF7265-1874-4BE6-B98D-0481DDE83C6A}"/>
              </a:ext>
            </a:extLst>
          </p:cNvPr>
          <p:cNvCxnSpPr>
            <a:stCxn id="73" idx="4"/>
            <a:endCxn id="70" idx="2"/>
          </p:cNvCxnSpPr>
          <p:nvPr/>
        </p:nvCxnSpPr>
        <p:spPr>
          <a:xfrm rot="16200000" flipH="1">
            <a:off x="3578289" y="4684871"/>
            <a:ext cx="966313" cy="1684204"/>
          </a:xfrm>
          <a:prstGeom prst="bentConnector2">
            <a:avLst/>
          </a:prstGeom>
          <a:ln w="12700">
            <a:solidFill>
              <a:schemeClr val="tx1">
                <a:lumMod val="10000"/>
                <a:lumOff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3A15F94D-A6AD-4686-A735-11FD55093FD4}"/>
              </a:ext>
            </a:extLst>
          </p:cNvPr>
          <p:cNvCxnSpPr>
            <a:stCxn id="7" idx="0"/>
            <a:endCxn id="39" idx="2"/>
          </p:cNvCxnSpPr>
          <p:nvPr/>
        </p:nvCxnSpPr>
        <p:spPr>
          <a:xfrm rot="5400000" flipH="1" flipV="1">
            <a:off x="4530894" y="1406463"/>
            <a:ext cx="214036" cy="1677983"/>
          </a:xfrm>
          <a:prstGeom prst="bentConnector2">
            <a:avLst/>
          </a:prstGeom>
          <a:ln w="12700">
            <a:solidFill>
              <a:schemeClr val="tx1">
                <a:lumMod val="10000"/>
                <a:lumOff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3029564F-C60A-4A92-BA84-F33126823F4B}"/>
              </a:ext>
            </a:extLst>
          </p:cNvPr>
          <p:cNvCxnSpPr>
            <a:stCxn id="8" idx="4"/>
            <a:endCxn id="66" idx="2"/>
          </p:cNvCxnSpPr>
          <p:nvPr/>
        </p:nvCxnSpPr>
        <p:spPr>
          <a:xfrm rot="16200000" flipH="1">
            <a:off x="4530895" y="3773554"/>
            <a:ext cx="214035" cy="1677983"/>
          </a:xfrm>
          <a:prstGeom prst="bentConnector2">
            <a:avLst/>
          </a:prstGeom>
          <a:ln w="12700">
            <a:solidFill>
              <a:schemeClr val="tx1">
                <a:lumMod val="10000"/>
                <a:lumOff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F0AB6AB-DB92-4D49-B73E-5231A4E3E7FC}"/>
              </a:ext>
            </a:extLst>
          </p:cNvPr>
          <p:cNvCxnSpPr>
            <a:stCxn id="9" idx="6"/>
            <a:endCxn id="58" idx="2"/>
          </p:cNvCxnSpPr>
          <p:nvPr/>
        </p:nvCxnSpPr>
        <p:spPr>
          <a:xfrm flipV="1">
            <a:off x="4183164" y="3428998"/>
            <a:ext cx="2049820" cy="3"/>
          </a:xfrm>
          <a:prstGeom prst="straightConnector1">
            <a:avLst/>
          </a:prstGeom>
          <a:ln w="12700">
            <a:solidFill>
              <a:schemeClr val="tx1">
                <a:lumMod val="10000"/>
                <a:lumOff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Graphic 24">
            <a:extLst>
              <a:ext uri="{FF2B5EF4-FFF2-40B4-BE49-F238E27FC236}">
                <a16:creationId xmlns:a16="http://schemas.microsoft.com/office/drawing/2014/main" id="{383E64AE-179B-499A-BD5D-1EA02E08FD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49786" y="712037"/>
            <a:ext cx="365760" cy="365760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7065BBF9-6974-4341-9161-B911F9DBED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5623143" y="1955556"/>
            <a:ext cx="365760" cy="365760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0A76A38E-2FC9-4F4E-90FA-5832FF97BA9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6383912" y="3246118"/>
            <a:ext cx="356381" cy="365760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F59E6EC1-4372-48AF-8F72-E29571EF720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5627832" y="4536684"/>
            <a:ext cx="356381" cy="365760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F926B951-9DF1-413C-8DFB-BF32D5893AD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>
          <a:xfrm>
            <a:off x="5049786" y="5827250"/>
            <a:ext cx="365760" cy="365760"/>
          </a:xfrm>
          <a:prstGeom prst="rect">
            <a:avLst/>
          </a:prstGeom>
        </p:spPr>
      </p:pic>
      <p:pic>
        <p:nvPicPr>
          <p:cNvPr id="30" name="Graphic 29">
            <a:extLst>
              <a:ext uri="{FF2B5EF4-FFF2-40B4-BE49-F238E27FC236}">
                <a16:creationId xmlns:a16="http://schemas.microsoft.com/office/drawing/2014/main" id="{B54B8F2A-9E5F-422D-B263-F4570ED93EB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31700" y="6450756"/>
            <a:ext cx="1213000" cy="215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972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A6C1B-31A1-43BE-885D-310309659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3333"/>
            <a:ext cx="10515600" cy="886732"/>
          </a:xfrm>
        </p:spPr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49AAAA-5724-4590-824E-97F1310717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MY" dirty="0"/>
              <a:t>We want to make great things together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A888BBF-1DFE-4919-BE9A-21C09A159448}"/>
              </a:ext>
            </a:extLst>
          </p:cNvPr>
          <p:cNvSpPr/>
          <p:nvPr/>
        </p:nvSpPr>
        <p:spPr>
          <a:xfrm>
            <a:off x="3461657" y="1553866"/>
            <a:ext cx="136581" cy="42530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MY" sz="1800" b="0" i="0" u="none" strike="noStrike" kern="1200" cap="none" spc="0" normalizeH="0" baseline="0" noProof="0">
              <a:ln>
                <a:noFill/>
              </a:ln>
              <a:solidFill>
                <a:srgbClr val="2B2B2B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184E44C-D8B3-4DD1-B63A-08548A27E5E8}"/>
              </a:ext>
            </a:extLst>
          </p:cNvPr>
          <p:cNvGrpSpPr/>
          <p:nvPr/>
        </p:nvGrpSpPr>
        <p:grpSpPr>
          <a:xfrm>
            <a:off x="1143000" y="2215461"/>
            <a:ext cx="3255009" cy="900000"/>
            <a:chOff x="1123950" y="1608802"/>
            <a:chExt cx="3255009" cy="900000"/>
          </a:xfrm>
        </p:grpSpPr>
        <p:sp>
          <p:nvSpPr>
            <p:cNvPr id="15" name="Flowchart: Manual Input 14">
              <a:extLst>
                <a:ext uri="{FF2B5EF4-FFF2-40B4-BE49-F238E27FC236}">
                  <a16:creationId xmlns:a16="http://schemas.microsoft.com/office/drawing/2014/main" id="{043D12A4-03DB-4F19-A25C-A0CC35B48763}"/>
                </a:ext>
              </a:extLst>
            </p:cNvPr>
            <p:cNvSpPr/>
            <p:nvPr/>
          </p:nvSpPr>
          <p:spPr>
            <a:xfrm rot="5400000">
              <a:off x="2301455" y="431297"/>
              <a:ext cx="900000" cy="3255009"/>
            </a:xfrm>
            <a:prstGeom prst="flowChartManualInpu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MY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68949D7-341A-49BC-B8CF-D75D38309290}"/>
                </a:ext>
              </a:extLst>
            </p:cNvPr>
            <p:cNvSpPr txBox="1"/>
            <p:nvPr/>
          </p:nvSpPr>
          <p:spPr>
            <a:xfrm>
              <a:off x="1349829" y="1797192"/>
              <a:ext cx="213712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MY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Initial set up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9B36B34-FD66-484C-89C1-86ACC11E4918}"/>
              </a:ext>
            </a:extLst>
          </p:cNvPr>
          <p:cNvGrpSpPr/>
          <p:nvPr/>
        </p:nvGrpSpPr>
        <p:grpSpPr>
          <a:xfrm>
            <a:off x="3940810" y="2215461"/>
            <a:ext cx="7119076" cy="905091"/>
            <a:chOff x="3921760" y="1608802"/>
            <a:chExt cx="7119076" cy="905091"/>
          </a:xfrm>
        </p:grpSpPr>
        <p:sp>
          <p:nvSpPr>
            <p:cNvPr id="16" name="Flowchart: Manual Input 5">
              <a:extLst>
                <a:ext uri="{FF2B5EF4-FFF2-40B4-BE49-F238E27FC236}">
                  <a16:creationId xmlns:a16="http://schemas.microsoft.com/office/drawing/2014/main" id="{664782AA-0D2C-4FB9-9AAF-A7D660BB6399}"/>
                </a:ext>
              </a:extLst>
            </p:cNvPr>
            <p:cNvSpPr/>
            <p:nvPr/>
          </p:nvSpPr>
          <p:spPr>
            <a:xfrm rot="16200000">
              <a:off x="7028752" y="-1498190"/>
              <a:ext cx="905091" cy="7119076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0 w 10076"/>
                <a:gd name="connsiteY0" fmla="*/ 1033 h 10000"/>
                <a:gd name="connsiteX1" fmla="*/ 10076 w 10076"/>
                <a:gd name="connsiteY1" fmla="*/ 0 h 10000"/>
                <a:gd name="connsiteX2" fmla="*/ 10076 w 10076"/>
                <a:gd name="connsiteY2" fmla="*/ 10000 h 10000"/>
                <a:gd name="connsiteX3" fmla="*/ 76 w 10076"/>
                <a:gd name="connsiteY3" fmla="*/ 10000 h 10000"/>
                <a:gd name="connsiteX4" fmla="*/ 0 w 10076"/>
                <a:gd name="connsiteY4" fmla="*/ 1033 h 10000"/>
                <a:gd name="connsiteX0" fmla="*/ 0 w 10133"/>
                <a:gd name="connsiteY0" fmla="*/ 915 h 10000"/>
                <a:gd name="connsiteX1" fmla="*/ 10133 w 10133"/>
                <a:gd name="connsiteY1" fmla="*/ 0 h 10000"/>
                <a:gd name="connsiteX2" fmla="*/ 10133 w 10133"/>
                <a:gd name="connsiteY2" fmla="*/ 10000 h 10000"/>
                <a:gd name="connsiteX3" fmla="*/ 133 w 10133"/>
                <a:gd name="connsiteY3" fmla="*/ 10000 h 10000"/>
                <a:gd name="connsiteX4" fmla="*/ 0 w 10133"/>
                <a:gd name="connsiteY4" fmla="*/ 915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33" h="10000">
                  <a:moveTo>
                    <a:pt x="0" y="915"/>
                  </a:moveTo>
                  <a:lnTo>
                    <a:pt x="10133" y="0"/>
                  </a:lnTo>
                  <a:lnTo>
                    <a:pt x="10133" y="10000"/>
                  </a:lnTo>
                  <a:lnTo>
                    <a:pt x="133" y="10000"/>
                  </a:lnTo>
                  <a:cubicBezTo>
                    <a:pt x="108" y="7011"/>
                    <a:pt x="25" y="3904"/>
                    <a:pt x="0" y="915"/>
                  </a:cubicBezTo>
                  <a:close/>
                </a:path>
              </a:pathLst>
            </a:custGeom>
            <a:solidFill>
              <a:schemeClr val="bg1"/>
            </a:solidFill>
            <a:ln w="38100" cap="sq" cmpd="sng">
              <a:solidFill>
                <a:schemeClr val="accent1"/>
              </a:solidFill>
              <a:round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900000"/>
                        <a:gd name="connsiteY0" fmla="*/ 716209 h 6933294"/>
                        <a:gd name="connsiteX1" fmla="*/ 441000 w 900000"/>
                        <a:gd name="connsiteY1" fmla="*/ 365267 h 6933294"/>
                        <a:gd name="connsiteX2" fmla="*/ 900000 w 900000"/>
                        <a:gd name="connsiteY2" fmla="*/ 0 h 6933294"/>
                        <a:gd name="connsiteX3" fmla="*/ 900000 w 900000"/>
                        <a:gd name="connsiteY3" fmla="*/ 831995 h 6933294"/>
                        <a:gd name="connsiteX4" fmla="*/ 900000 w 900000"/>
                        <a:gd name="connsiteY4" fmla="*/ 1525325 h 6933294"/>
                        <a:gd name="connsiteX5" fmla="*/ 900000 w 900000"/>
                        <a:gd name="connsiteY5" fmla="*/ 2079988 h 6933294"/>
                        <a:gd name="connsiteX6" fmla="*/ 900000 w 900000"/>
                        <a:gd name="connsiteY6" fmla="*/ 2634652 h 6933294"/>
                        <a:gd name="connsiteX7" fmla="*/ 900000 w 900000"/>
                        <a:gd name="connsiteY7" fmla="*/ 3327981 h 6933294"/>
                        <a:gd name="connsiteX8" fmla="*/ 900000 w 900000"/>
                        <a:gd name="connsiteY8" fmla="*/ 4021311 h 6933294"/>
                        <a:gd name="connsiteX9" fmla="*/ 900000 w 900000"/>
                        <a:gd name="connsiteY9" fmla="*/ 4575974 h 6933294"/>
                        <a:gd name="connsiteX10" fmla="*/ 900000 w 900000"/>
                        <a:gd name="connsiteY10" fmla="*/ 5130638 h 6933294"/>
                        <a:gd name="connsiteX11" fmla="*/ 900000 w 900000"/>
                        <a:gd name="connsiteY11" fmla="*/ 5823967 h 6933294"/>
                        <a:gd name="connsiteX12" fmla="*/ 900000 w 900000"/>
                        <a:gd name="connsiteY12" fmla="*/ 6933294 h 6933294"/>
                        <a:gd name="connsiteX13" fmla="*/ 480190 w 900000"/>
                        <a:gd name="connsiteY13" fmla="*/ 6933294 h 6933294"/>
                        <a:gd name="connsiteX14" fmla="*/ 6788 w 900000"/>
                        <a:gd name="connsiteY14" fmla="*/ 6933294 h 6933294"/>
                        <a:gd name="connsiteX15" fmla="*/ 0 w 900000"/>
                        <a:gd name="connsiteY15" fmla="*/ 716209 h 693329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</a:cxnLst>
                      <a:rect l="l" t="t" r="r" b="b"/>
                      <a:pathLst>
                        <a:path w="900000" h="6933294" extrusionOk="0">
                          <a:moveTo>
                            <a:pt x="0" y="716209"/>
                          </a:moveTo>
                          <a:cubicBezTo>
                            <a:pt x="184201" y="594566"/>
                            <a:pt x="295344" y="504520"/>
                            <a:pt x="441000" y="365267"/>
                          </a:cubicBezTo>
                          <a:cubicBezTo>
                            <a:pt x="586656" y="226014"/>
                            <a:pt x="768389" y="121754"/>
                            <a:pt x="900000" y="0"/>
                          </a:cubicBezTo>
                          <a:cubicBezTo>
                            <a:pt x="936776" y="337665"/>
                            <a:pt x="865971" y="593179"/>
                            <a:pt x="900000" y="831995"/>
                          </a:cubicBezTo>
                          <a:cubicBezTo>
                            <a:pt x="934029" y="1070812"/>
                            <a:pt x="901570" y="1240100"/>
                            <a:pt x="900000" y="1525325"/>
                          </a:cubicBezTo>
                          <a:cubicBezTo>
                            <a:pt x="898431" y="1810550"/>
                            <a:pt x="926558" y="1847783"/>
                            <a:pt x="900000" y="2079988"/>
                          </a:cubicBezTo>
                          <a:cubicBezTo>
                            <a:pt x="873442" y="2312193"/>
                            <a:pt x="908665" y="2502305"/>
                            <a:pt x="900000" y="2634652"/>
                          </a:cubicBezTo>
                          <a:cubicBezTo>
                            <a:pt x="891335" y="2766999"/>
                            <a:pt x="888049" y="3000256"/>
                            <a:pt x="900000" y="3327981"/>
                          </a:cubicBezTo>
                          <a:cubicBezTo>
                            <a:pt x="911951" y="3655706"/>
                            <a:pt x="913464" y="3810141"/>
                            <a:pt x="900000" y="4021311"/>
                          </a:cubicBezTo>
                          <a:cubicBezTo>
                            <a:pt x="886537" y="4232481"/>
                            <a:pt x="892463" y="4379545"/>
                            <a:pt x="900000" y="4575974"/>
                          </a:cubicBezTo>
                          <a:cubicBezTo>
                            <a:pt x="907537" y="4772403"/>
                            <a:pt x="876116" y="4857833"/>
                            <a:pt x="900000" y="5130638"/>
                          </a:cubicBezTo>
                          <a:cubicBezTo>
                            <a:pt x="923884" y="5403443"/>
                            <a:pt x="868334" y="5591408"/>
                            <a:pt x="900000" y="5823967"/>
                          </a:cubicBezTo>
                          <a:cubicBezTo>
                            <a:pt x="931666" y="6056526"/>
                            <a:pt x="878740" y="6474639"/>
                            <a:pt x="900000" y="6933294"/>
                          </a:cubicBezTo>
                          <a:cubicBezTo>
                            <a:pt x="778396" y="6918509"/>
                            <a:pt x="655006" y="6921084"/>
                            <a:pt x="480190" y="6933294"/>
                          </a:cubicBezTo>
                          <a:cubicBezTo>
                            <a:pt x="305374" y="6945505"/>
                            <a:pt x="112959" y="6948273"/>
                            <a:pt x="6788" y="6933294"/>
                          </a:cubicBezTo>
                          <a:cubicBezTo>
                            <a:pt x="-235733" y="4900390"/>
                            <a:pt x="-54816" y="2749207"/>
                            <a:pt x="0" y="716209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MY" sz="1800" b="0" i="0" u="none" strike="noStrike" kern="1200" cap="none" spc="0" normalizeH="0" baseline="0" noProof="0" dirty="0">
                <a:ln>
                  <a:noFill/>
                </a:ln>
                <a:solidFill>
                  <a:srgbClr val="2B2B2B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D5A1A88-2A36-479C-9881-1884233C882C}"/>
                </a:ext>
              </a:extLst>
            </p:cNvPr>
            <p:cNvSpPr txBox="1"/>
            <p:nvPr/>
          </p:nvSpPr>
          <p:spPr>
            <a:xfrm>
              <a:off x="4604839" y="1852859"/>
              <a:ext cx="609600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MY" sz="1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We will create a patient-focused high converting landing page with the technology integration. 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FCBB8219-BBE5-4224-A51A-0BC09BE4B78F}"/>
              </a:ext>
            </a:extLst>
          </p:cNvPr>
          <p:cNvGrpSpPr/>
          <p:nvPr/>
        </p:nvGrpSpPr>
        <p:grpSpPr>
          <a:xfrm>
            <a:off x="1143000" y="3271481"/>
            <a:ext cx="3255009" cy="954107"/>
            <a:chOff x="1123950" y="2664822"/>
            <a:chExt cx="3255009" cy="954107"/>
          </a:xfrm>
        </p:grpSpPr>
        <p:sp>
          <p:nvSpPr>
            <p:cNvPr id="19" name="Flowchart: Manual Input 18">
              <a:extLst>
                <a:ext uri="{FF2B5EF4-FFF2-40B4-BE49-F238E27FC236}">
                  <a16:creationId xmlns:a16="http://schemas.microsoft.com/office/drawing/2014/main" id="{C4B94F26-54DC-4F10-A8BA-93E6B1D772AB}"/>
                </a:ext>
              </a:extLst>
            </p:cNvPr>
            <p:cNvSpPr/>
            <p:nvPr/>
          </p:nvSpPr>
          <p:spPr>
            <a:xfrm rot="5400000">
              <a:off x="2301455" y="1507865"/>
              <a:ext cx="900000" cy="3255009"/>
            </a:xfrm>
            <a:prstGeom prst="flowChartManualInpu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MY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EEE6D99-FC89-48D3-97AC-E34BCD815401}"/>
                </a:ext>
              </a:extLst>
            </p:cNvPr>
            <p:cNvSpPr txBox="1"/>
            <p:nvPr/>
          </p:nvSpPr>
          <p:spPr>
            <a:xfrm>
              <a:off x="1349828" y="2664822"/>
              <a:ext cx="2064989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MY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Full-service 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MY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marketing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52DF1212-089A-4D2A-AA78-4D1AD2861CD8}"/>
              </a:ext>
            </a:extLst>
          </p:cNvPr>
          <p:cNvGrpSpPr/>
          <p:nvPr/>
        </p:nvGrpSpPr>
        <p:grpSpPr>
          <a:xfrm>
            <a:off x="3940810" y="3292029"/>
            <a:ext cx="7119076" cy="905091"/>
            <a:chOff x="3921760" y="2685370"/>
            <a:chExt cx="7119076" cy="905091"/>
          </a:xfrm>
        </p:grpSpPr>
        <p:sp>
          <p:nvSpPr>
            <p:cNvPr id="21" name="Flowchart: Manual Input 5">
              <a:extLst>
                <a:ext uri="{FF2B5EF4-FFF2-40B4-BE49-F238E27FC236}">
                  <a16:creationId xmlns:a16="http://schemas.microsoft.com/office/drawing/2014/main" id="{615EEDA8-76C2-4297-9BA9-3D186E7D4F77}"/>
                </a:ext>
              </a:extLst>
            </p:cNvPr>
            <p:cNvSpPr/>
            <p:nvPr/>
          </p:nvSpPr>
          <p:spPr>
            <a:xfrm rot="16200000">
              <a:off x="7028752" y="-421622"/>
              <a:ext cx="905091" cy="7119076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0 w 10076"/>
                <a:gd name="connsiteY0" fmla="*/ 1033 h 10000"/>
                <a:gd name="connsiteX1" fmla="*/ 10076 w 10076"/>
                <a:gd name="connsiteY1" fmla="*/ 0 h 10000"/>
                <a:gd name="connsiteX2" fmla="*/ 10076 w 10076"/>
                <a:gd name="connsiteY2" fmla="*/ 10000 h 10000"/>
                <a:gd name="connsiteX3" fmla="*/ 76 w 10076"/>
                <a:gd name="connsiteY3" fmla="*/ 10000 h 10000"/>
                <a:gd name="connsiteX4" fmla="*/ 0 w 10076"/>
                <a:gd name="connsiteY4" fmla="*/ 1033 h 10000"/>
                <a:gd name="connsiteX0" fmla="*/ 0 w 10133"/>
                <a:gd name="connsiteY0" fmla="*/ 915 h 10000"/>
                <a:gd name="connsiteX1" fmla="*/ 10133 w 10133"/>
                <a:gd name="connsiteY1" fmla="*/ 0 h 10000"/>
                <a:gd name="connsiteX2" fmla="*/ 10133 w 10133"/>
                <a:gd name="connsiteY2" fmla="*/ 10000 h 10000"/>
                <a:gd name="connsiteX3" fmla="*/ 133 w 10133"/>
                <a:gd name="connsiteY3" fmla="*/ 10000 h 10000"/>
                <a:gd name="connsiteX4" fmla="*/ 0 w 10133"/>
                <a:gd name="connsiteY4" fmla="*/ 915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33" h="10000">
                  <a:moveTo>
                    <a:pt x="0" y="915"/>
                  </a:moveTo>
                  <a:lnTo>
                    <a:pt x="10133" y="0"/>
                  </a:lnTo>
                  <a:lnTo>
                    <a:pt x="10133" y="10000"/>
                  </a:lnTo>
                  <a:lnTo>
                    <a:pt x="133" y="10000"/>
                  </a:lnTo>
                  <a:cubicBezTo>
                    <a:pt x="108" y="7011"/>
                    <a:pt x="25" y="3904"/>
                    <a:pt x="0" y="915"/>
                  </a:cubicBezTo>
                  <a:close/>
                </a:path>
              </a:pathLst>
            </a:custGeom>
            <a:solidFill>
              <a:schemeClr val="bg1"/>
            </a:solidFill>
            <a:ln w="38100" cap="sq" cmpd="sng">
              <a:solidFill>
                <a:schemeClr val="accent2"/>
              </a:solidFill>
              <a:round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900000"/>
                        <a:gd name="connsiteY0" fmla="*/ 716209 h 6933294"/>
                        <a:gd name="connsiteX1" fmla="*/ 441000 w 900000"/>
                        <a:gd name="connsiteY1" fmla="*/ 365267 h 6933294"/>
                        <a:gd name="connsiteX2" fmla="*/ 900000 w 900000"/>
                        <a:gd name="connsiteY2" fmla="*/ 0 h 6933294"/>
                        <a:gd name="connsiteX3" fmla="*/ 900000 w 900000"/>
                        <a:gd name="connsiteY3" fmla="*/ 831995 h 6933294"/>
                        <a:gd name="connsiteX4" fmla="*/ 900000 w 900000"/>
                        <a:gd name="connsiteY4" fmla="*/ 1525325 h 6933294"/>
                        <a:gd name="connsiteX5" fmla="*/ 900000 w 900000"/>
                        <a:gd name="connsiteY5" fmla="*/ 2079988 h 6933294"/>
                        <a:gd name="connsiteX6" fmla="*/ 900000 w 900000"/>
                        <a:gd name="connsiteY6" fmla="*/ 2634652 h 6933294"/>
                        <a:gd name="connsiteX7" fmla="*/ 900000 w 900000"/>
                        <a:gd name="connsiteY7" fmla="*/ 3327981 h 6933294"/>
                        <a:gd name="connsiteX8" fmla="*/ 900000 w 900000"/>
                        <a:gd name="connsiteY8" fmla="*/ 4021311 h 6933294"/>
                        <a:gd name="connsiteX9" fmla="*/ 900000 w 900000"/>
                        <a:gd name="connsiteY9" fmla="*/ 4575974 h 6933294"/>
                        <a:gd name="connsiteX10" fmla="*/ 900000 w 900000"/>
                        <a:gd name="connsiteY10" fmla="*/ 5130638 h 6933294"/>
                        <a:gd name="connsiteX11" fmla="*/ 900000 w 900000"/>
                        <a:gd name="connsiteY11" fmla="*/ 5823967 h 6933294"/>
                        <a:gd name="connsiteX12" fmla="*/ 900000 w 900000"/>
                        <a:gd name="connsiteY12" fmla="*/ 6933294 h 6933294"/>
                        <a:gd name="connsiteX13" fmla="*/ 480190 w 900000"/>
                        <a:gd name="connsiteY13" fmla="*/ 6933294 h 6933294"/>
                        <a:gd name="connsiteX14" fmla="*/ 6788 w 900000"/>
                        <a:gd name="connsiteY14" fmla="*/ 6933294 h 6933294"/>
                        <a:gd name="connsiteX15" fmla="*/ 0 w 900000"/>
                        <a:gd name="connsiteY15" fmla="*/ 716209 h 693329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</a:cxnLst>
                      <a:rect l="l" t="t" r="r" b="b"/>
                      <a:pathLst>
                        <a:path w="900000" h="6933294" extrusionOk="0">
                          <a:moveTo>
                            <a:pt x="0" y="716209"/>
                          </a:moveTo>
                          <a:cubicBezTo>
                            <a:pt x="184201" y="594566"/>
                            <a:pt x="295344" y="504520"/>
                            <a:pt x="441000" y="365267"/>
                          </a:cubicBezTo>
                          <a:cubicBezTo>
                            <a:pt x="586656" y="226014"/>
                            <a:pt x="768389" y="121754"/>
                            <a:pt x="900000" y="0"/>
                          </a:cubicBezTo>
                          <a:cubicBezTo>
                            <a:pt x="936776" y="337665"/>
                            <a:pt x="865971" y="593179"/>
                            <a:pt x="900000" y="831995"/>
                          </a:cubicBezTo>
                          <a:cubicBezTo>
                            <a:pt x="934029" y="1070812"/>
                            <a:pt x="901570" y="1240100"/>
                            <a:pt x="900000" y="1525325"/>
                          </a:cubicBezTo>
                          <a:cubicBezTo>
                            <a:pt x="898431" y="1810550"/>
                            <a:pt x="926558" y="1847783"/>
                            <a:pt x="900000" y="2079988"/>
                          </a:cubicBezTo>
                          <a:cubicBezTo>
                            <a:pt x="873442" y="2312193"/>
                            <a:pt x="908665" y="2502305"/>
                            <a:pt x="900000" y="2634652"/>
                          </a:cubicBezTo>
                          <a:cubicBezTo>
                            <a:pt x="891335" y="2766999"/>
                            <a:pt x="888049" y="3000256"/>
                            <a:pt x="900000" y="3327981"/>
                          </a:cubicBezTo>
                          <a:cubicBezTo>
                            <a:pt x="911951" y="3655706"/>
                            <a:pt x="913464" y="3810141"/>
                            <a:pt x="900000" y="4021311"/>
                          </a:cubicBezTo>
                          <a:cubicBezTo>
                            <a:pt x="886537" y="4232481"/>
                            <a:pt x="892463" y="4379545"/>
                            <a:pt x="900000" y="4575974"/>
                          </a:cubicBezTo>
                          <a:cubicBezTo>
                            <a:pt x="907537" y="4772403"/>
                            <a:pt x="876116" y="4857833"/>
                            <a:pt x="900000" y="5130638"/>
                          </a:cubicBezTo>
                          <a:cubicBezTo>
                            <a:pt x="923884" y="5403443"/>
                            <a:pt x="868334" y="5591408"/>
                            <a:pt x="900000" y="5823967"/>
                          </a:cubicBezTo>
                          <a:cubicBezTo>
                            <a:pt x="931666" y="6056526"/>
                            <a:pt x="878740" y="6474639"/>
                            <a:pt x="900000" y="6933294"/>
                          </a:cubicBezTo>
                          <a:cubicBezTo>
                            <a:pt x="778396" y="6918509"/>
                            <a:pt x="655006" y="6921084"/>
                            <a:pt x="480190" y="6933294"/>
                          </a:cubicBezTo>
                          <a:cubicBezTo>
                            <a:pt x="305374" y="6945505"/>
                            <a:pt x="112959" y="6948273"/>
                            <a:pt x="6788" y="6933294"/>
                          </a:cubicBezTo>
                          <a:cubicBezTo>
                            <a:pt x="-235733" y="4900390"/>
                            <a:pt x="-54816" y="2749207"/>
                            <a:pt x="0" y="716209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MY" sz="1800" b="0" i="0" u="none" strike="noStrike" kern="1200" cap="none" spc="0" normalizeH="0" baseline="0" noProof="0" dirty="0">
                <a:ln>
                  <a:noFill/>
                </a:ln>
                <a:solidFill>
                  <a:srgbClr val="2B2B2B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2468323-7DE2-47AA-9A3D-A02A9DB2A0A9}"/>
                </a:ext>
              </a:extLst>
            </p:cNvPr>
            <p:cNvSpPr txBox="1"/>
            <p:nvPr/>
          </p:nvSpPr>
          <p:spPr>
            <a:xfrm>
              <a:off x="4552950" y="2772543"/>
              <a:ext cx="6096000" cy="7386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MY" sz="1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Marketing strategy &amp; review. </a:t>
              </a:r>
              <a:r>
                <a:rPr lang="en-MY" sz="1400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At Open Marketing we do marketing all around.</a:t>
              </a:r>
              <a:r>
                <a:rPr kumimoji="0" lang="en-MY" sz="1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 From </a:t>
              </a:r>
              <a:r>
                <a:rPr lang="en-MY" sz="1400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F</a:t>
              </a:r>
              <a:r>
                <a:rPr kumimoji="0" lang="en-MY" sz="1400" b="0" i="0" u="none" strike="noStrike" kern="1200" cap="none" spc="0" normalizeH="0" baseline="0" noProof="0" dirty="0" err="1">
                  <a:ln>
                    <a:noFill/>
                  </a:ln>
                  <a:effectLst/>
                  <a:uLnTx/>
                  <a:uFillTx/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acebook</a:t>
              </a:r>
              <a:r>
                <a:rPr kumimoji="0" lang="en-MY" sz="1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 ads, to </a:t>
              </a:r>
              <a:r>
                <a:rPr lang="en-MY" sz="1400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Y</a:t>
              </a:r>
              <a:r>
                <a:rPr kumimoji="0" lang="en-MY" sz="1400" b="0" i="0" u="none" strike="noStrike" kern="1200" cap="none" spc="0" normalizeH="0" baseline="0" noProof="0" dirty="0" err="1">
                  <a:ln>
                    <a:noFill/>
                  </a:ln>
                  <a:effectLst/>
                  <a:uLnTx/>
                  <a:uFillTx/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ouTube</a:t>
              </a:r>
              <a:r>
                <a:rPr kumimoji="0" lang="en-MY" sz="1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 ads to email marketing to SEO and SEM, and much more.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6B3C76D1-52A9-44CC-8231-6938572C6DC2}"/>
              </a:ext>
            </a:extLst>
          </p:cNvPr>
          <p:cNvGrpSpPr/>
          <p:nvPr/>
        </p:nvGrpSpPr>
        <p:grpSpPr>
          <a:xfrm>
            <a:off x="1142999" y="4372192"/>
            <a:ext cx="3255009" cy="900000"/>
            <a:chOff x="1123949" y="3765533"/>
            <a:chExt cx="3255009" cy="900000"/>
          </a:xfrm>
        </p:grpSpPr>
        <p:sp>
          <p:nvSpPr>
            <p:cNvPr id="27" name="Flowchart: Manual Input 26">
              <a:extLst>
                <a:ext uri="{FF2B5EF4-FFF2-40B4-BE49-F238E27FC236}">
                  <a16:creationId xmlns:a16="http://schemas.microsoft.com/office/drawing/2014/main" id="{0E01174A-708F-4FB1-BF72-796FBDE1116A}"/>
                </a:ext>
              </a:extLst>
            </p:cNvPr>
            <p:cNvSpPr/>
            <p:nvPr/>
          </p:nvSpPr>
          <p:spPr>
            <a:xfrm rot="5400000">
              <a:off x="2301454" y="2588028"/>
              <a:ext cx="900000" cy="3255009"/>
            </a:xfrm>
            <a:prstGeom prst="flowChartManualInpu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MY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0529165-6BB2-40C9-B7F5-D193AEC49EB0}"/>
                </a:ext>
              </a:extLst>
            </p:cNvPr>
            <p:cNvSpPr txBox="1"/>
            <p:nvPr/>
          </p:nvSpPr>
          <p:spPr>
            <a:xfrm>
              <a:off x="1349828" y="3953923"/>
              <a:ext cx="134203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MY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Results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17DC74DC-E8E1-49A4-9D9D-C8915F73C984}"/>
              </a:ext>
            </a:extLst>
          </p:cNvPr>
          <p:cNvGrpSpPr/>
          <p:nvPr/>
        </p:nvGrpSpPr>
        <p:grpSpPr>
          <a:xfrm>
            <a:off x="3940809" y="4372192"/>
            <a:ext cx="7119076" cy="905091"/>
            <a:chOff x="3921759" y="3765533"/>
            <a:chExt cx="7119076" cy="905091"/>
          </a:xfrm>
        </p:grpSpPr>
        <p:sp>
          <p:nvSpPr>
            <p:cNvPr id="29" name="Flowchart: Manual Input 5">
              <a:extLst>
                <a:ext uri="{FF2B5EF4-FFF2-40B4-BE49-F238E27FC236}">
                  <a16:creationId xmlns:a16="http://schemas.microsoft.com/office/drawing/2014/main" id="{CD9F08E7-C759-4831-AD85-3558621C2AD1}"/>
                </a:ext>
              </a:extLst>
            </p:cNvPr>
            <p:cNvSpPr/>
            <p:nvPr/>
          </p:nvSpPr>
          <p:spPr>
            <a:xfrm rot="16200000">
              <a:off x="7028751" y="658541"/>
              <a:ext cx="905091" cy="7119076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0 w 10076"/>
                <a:gd name="connsiteY0" fmla="*/ 1033 h 10000"/>
                <a:gd name="connsiteX1" fmla="*/ 10076 w 10076"/>
                <a:gd name="connsiteY1" fmla="*/ 0 h 10000"/>
                <a:gd name="connsiteX2" fmla="*/ 10076 w 10076"/>
                <a:gd name="connsiteY2" fmla="*/ 10000 h 10000"/>
                <a:gd name="connsiteX3" fmla="*/ 76 w 10076"/>
                <a:gd name="connsiteY3" fmla="*/ 10000 h 10000"/>
                <a:gd name="connsiteX4" fmla="*/ 0 w 10076"/>
                <a:gd name="connsiteY4" fmla="*/ 1033 h 10000"/>
                <a:gd name="connsiteX0" fmla="*/ 0 w 10133"/>
                <a:gd name="connsiteY0" fmla="*/ 915 h 10000"/>
                <a:gd name="connsiteX1" fmla="*/ 10133 w 10133"/>
                <a:gd name="connsiteY1" fmla="*/ 0 h 10000"/>
                <a:gd name="connsiteX2" fmla="*/ 10133 w 10133"/>
                <a:gd name="connsiteY2" fmla="*/ 10000 h 10000"/>
                <a:gd name="connsiteX3" fmla="*/ 133 w 10133"/>
                <a:gd name="connsiteY3" fmla="*/ 10000 h 10000"/>
                <a:gd name="connsiteX4" fmla="*/ 0 w 10133"/>
                <a:gd name="connsiteY4" fmla="*/ 915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33" h="10000">
                  <a:moveTo>
                    <a:pt x="0" y="915"/>
                  </a:moveTo>
                  <a:lnTo>
                    <a:pt x="10133" y="0"/>
                  </a:lnTo>
                  <a:lnTo>
                    <a:pt x="10133" y="10000"/>
                  </a:lnTo>
                  <a:lnTo>
                    <a:pt x="133" y="10000"/>
                  </a:lnTo>
                  <a:cubicBezTo>
                    <a:pt x="108" y="7011"/>
                    <a:pt x="25" y="3904"/>
                    <a:pt x="0" y="915"/>
                  </a:cubicBezTo>
                  <a:close/>
                </a:path>
              </a:pathLst>
            </a:custGeom>
            <a:solidFill>
              <a:schemeClr val="bg1"/>
            </a:solidFill>
            <a:ln w="38100" cap="sq" cmpd="sng">
              <a:solidFill>
                <a:schemeClr val="accent3"/>
              </a:solidFill>
              <a:round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900000"/>
                        <a:gd name="connsiteY0" fmla="*/ 716209 h 6933294"/>
                        <a:gd name="connsiteX1" fmla="*/ 441000 w 900000"/>
                        <a:gd name="connsiteY1" fmla="*/ 365267 h 6933294"/>
                        <a:gd name="connsiteX2" fmla="*/ 900000 w 900000"/>
                        <a:gd name="connsiteY2" fmla="*/ 0 h 6933294"/>
                        <a:gd name="connsiteX3" fmla="*/ 900000 w 900000"/>
                        <a:gd name="connsiteY3" fmla="*/ 831995 h 6933294"/>
                        <a:gd name="connsiteX4" fmla="*/ 900000 w 900000"/>
                        <a:gd name="connsiteY4" fmla="*/ 1525325 h 6933294"/>
                        <a:gd name="connsiteX5" fmla="*/ 900000 w 900000"/>
                        <a:gd name="connsiteY5" fmla="*/ 2079988 h 6933294"/>
                        <a:gd name="connsiteX6" fmla="*/ 900000 w 900000"/>
                        <a:gd name="connsiteY6" fmla="*/ 2634652 h 6933294"/>
                        <a:gd name="connsiteX7" fmla="*/ 900000 w 900000"/>
                        <a:gd name="connsiteY7" fmla="*/ 3327981 h 6933294"/>
                        <a:gd name="connsiteX8" fmla="*/ 900000 w 900000"/>
                        <a:gd name="connsiteY8" fmla="*/ 4021311 h 6933294"/>
                        <a:gd name="connsiteX9" fmla="*/ 900000 w 900000"/>
                        <a:gd name="connsiteY9" fmla="*/ 4575974 h 6933294"/>
                        <a:gd name="connsiteX10" fmla="*/ 900000 w 900000"/>
                        <a:gd name="connsiteY10" fmla="*/ 5130638 h 6933294"/>
                        <a:gd name="connsiteX11" fmla="*/ 900000 w 900000"/>
                        <a:gd name="connsiteY11" fmla="*/ 5823967 h 6933294"/>
                        <a:gd name="connsiteX12" fmla="*/ 900000 w 900000"/>
                        <a:gd name="connsiteY12" fmla="*/ 6933294 h 6933294"/>
                        <a:gd name="connsiteX13" fmla="*/ 480190 w 900000"/>
                        <a:gd name="connsiteY13" fmla="*/ 6933294 h 6933294"/>
                        <a:gd name="connsiteX14" fmla="*/ 6788 w 900000"/>
                        <a:gd name="connsiteY14" fmla="*/ 6933294 h 6933294"/>
                        <a:gd name="connsiteX15" fmla="*/ 0 w 900000"/>
                        <a:gd name="connsiteY15" fmla="*/ 716209 h 693329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</a:cxnLst>
                      <a:rect l="l" t="t" r="r" b="b"/>
                      <a:pathLst>
                        <a:path w="900000" h="6933294" extrusionOk="0">
                          <a:moveTo>
                            <a:pt x="0" y="716209"/>
                          </a:moveTo>
                          <a:cubicBezTo>
                            <a:pt x="184201" y="594566"/>
                            <a:pt x="295344" y="504520"/>
                            <a:pt x="441000" y="365267"/>
                          </a:cubicBezTo>
                          <a:cubicBezTo>
                            <a:pt x="586656" y="226014"/>
                            <a:pt x="768389" y="121754"/>
                            <a:pt x="900000" y="0"/>
                          </a:cubicBezTo>
                          <a:cubicBezTo>
                            <a:pt x="936776" y="337665"/>
                            <a:pt x="865971" y="593179"/>
                            <a:pt x="900000" y="831995"/>
                          </a:cubicBezTo>
                          <a:cubicBezTo>
                            <a:pt x="934029" y="1070812"/>
                            <a:pt x="901570" y="1240100"/>
                            <a:pt x="900000" y="1525325"/>
                          </a:cubicBezTo>
                          <a:cubicBezTo>
                            <a:pt x="898431" y="1810550"/>
                            <a:pt x="926558" y="1847783"/>
                            <a:pt x="900000" y="2079988"/>
                          </a:cubicBezTo>
                          <a:cubicBezTo>
                            <a:pt x="873442" y="2312193"/>
                            <a:pt x="908665" y="2502305"/>
                            <a:pt x="900000" y="2634652"/>
                          </a:cubicBezTo>
                          <a:cubicBezTo>
                            <a:pt x="891335" y="2766999"/>
                            <a:pt x="888049" y="3000256"/>
                            <a:pt x="900000" y="3327981"/>
                          </a:cubicBezTo>
                          <a:cubicBezTo>
                            <a:pt x="911951" y="3655706"/>
                            <a:pt x="913464" y="3810141"/>
                            <a:pt x="900000" y="4021311"/>
                          </a:cubicBezTo>
                          <a:cubicBezTo>
                            <a:pt x="886537" y="4232481"/>
                            <a:pt x="892463" y="4379545"/>
                            <a:pt x="900000" y="4575974"/>
                          </a:cubicBezTo>
                          <a:cubicBezTo>
                            <a:pt x="907537" y="4772403"/>
                            <a:pt x="876116" y="4857833"/>
                            <a:pt x="900000" y="5130638"/>
                          </a:cubicBezTo>
                          <a:cubicBezTo>
                            <a:pt x="923884" y="5403443"/>
                            <a:pt x="868334" y="5591408"/>
                            <a:pt x="900000" y="5823967"/>
                          </a:cubicBezTo>
                          <a:cubicBezTo>
                            <a:pt x="931666" y="6056526"/>
                            <a:pt x="878740" y="6474639"/>
                            <a:pt x="900000" y="6933294"/>
                          </a:cubicBezTo>
                          <a:cubicBezTo>
                            <a:pt x="778396" y="6918509"/>
                            <a:pt x="655006" y="6921084"/>
                            <a:pt x="480190" y="6933294"/>
                          </a:cubicBezTo>
                          <a:cubicBezTo>
                            <a:pt x="305374" y="6945505"/>
                            <a:pt x="112959" y="6948273"/>
                            <a:pt x="6788" y="6933294"/>
                          </a:cubicBezTo>
                          <a:cubicBezTo>
                            <a:pt x="-235733" y="4900390"/>
                            <a:pt x="-54816" y="2749207"/>
                            <a:pt x="0" y="716209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MY" sz="1800" b="0" i="0" u="none" strike="noStrike" kern="1200" cap="none" spc="0" normalizeH="0" baseline="0" noProof="0" dirty="0">
                <a:ln>
                  <a:noFill/>
                </a:ln>
                <a:solidFill>
                  <a:srgbClr val="2B2B2B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1C11FE1-0E7A-42DE-B635-22534DD77A87}"/>
                </a:ext>
              </a:extLst>
            </p:cNvPr>
            <p:cNvSpPr txBox="1"/>
            <p:nvPr/>
          </p:nvSpPr>
          <p:spPr>
            <a:xfrm>
              <a:off x="4656631" y="3964611"/>
              <a:ext cx="609600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MY" sz="1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We want to help you to improve and grow your social media presence. Our final goal is to help you increase your new clients.</a:t>
              </a:r>
            </a:p>
          </p:txBody>
        </p:sp>
      </p:grpSp>
      <p:pic>
        <p:nvPicPr>
          <p:cNvPr id="24" name="Graphic 23">
            <a:extLst>
              <a:ext uri="{FF2B5EF4-FFF2-40B4-BE49-F238E27FC236}">
                <a16:creationId xmlns:a16="http://schemas.microsoft.com/office/drawing/2014/main" id="{0C78542E-CBD4-4637-A3FE-2ED81F64CB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1700" y="6450756"/>
            <a:ext cx="1213000" cy="215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200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442090-BF96-494F-BFDA-9E0AB4A8452E}"/>
              </a:ext>
            </a:extLst>
          </p:cNvPr>
          <p:cNvSpPr txBox="1"/>
          <p:nvPr/>
        </p:nvSpPr>
        <p:spPr>
          <a:xfrm>
            <a:off x="4883279" y="306186"/>
            <a:ext cx="24254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0" lang="en-MY" sz="3200" b="0" i="0" u="none" strike="noStrike" kern="1200" cap="none" spc="0" normalizeH="0" baseline="0" noProof="0" dirty="0">
                <a:ln>
                  <a:noFill/>
                </a:ln>
                <a:solidFill>
                  <a:srgbClr val="2B2B2B"/>
                </a:solidFill>
                <a:effectLst/>
                <a:uLnTx/>
                <a:uFillTx/>
                <a:latin typeface="Open Sans Light"/>
                <a:ea typeface="Open Sans SemiBold" panose="020B0706030804020204" pitchFamily="34" charset="0"/>
                <a:cs typeface="Open Sans SemiBold" panose="020B0706030804020204" pitchFamily="34" charset="0"/>
              </a:rPr>
              <a:t>Deliverables</a:t>
            </a:r>
            <a:endParaRPr lang="en-US" sz="3000" dirty="0">
              <a:latin typeface="Open Sans Light (Headings)"/>
              <a:cs typeface="Poppins" pitchFamily="2" charset="77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A54C070-9917-894D-8917-8001A12CFEDA}"/>
              </a:ext>
            </a:extLst>
          </p:cNvPr>
          <p:cNvSpPr/>
          <p:nvPr/>
        </p:nvSpPr>
        <p:spPr>
          <a:xfrm>
            <a:off x="2895600" y="4106334"/>
            <a:ext cx="1154113" cy="115411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Lato Light" panose="020F0502020204030203" pitchFamily="34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DD6201F-A1D2-314E-B731-45999CBB36CA}"/>
              </a:ext>
            </a:extLst>
          </p:cNvPr>
          <p:cNvSpPr/>
          <p:nvPr/>
        </p:nvSpPr>
        <p:spPr>
          <a:xfrm>
            <a:off x="1117600" y="2582334"/>
            <a:ext cx="1154113" cy="115411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Lato Light" panose="020F0502020204030203" pitchFamily="3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EFB33EE-CEFE-9040-83E1-33D7155C4A59}"/>
              </a:ext>
            </a:extLst>
          </p:cNvPr>
          <p:cNvSpPr/>
          <p:nvPr/>
        </p:nvSpPr>
        <p:spPr>
          <a:xfrm>
            <a:off x="4633338" y="2582334"/>
            <a:ext cx="1154113" cy="115411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Lato Light" panose="020F0502020204030203" pitchFamily="34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A4CA9DD-6006-8A42-BF02-0C506619AA9A}"/>
              </a:ext>
            </a:extLst>
          </p:cNvPr>
          <p:cNvSpPr/>
          <p:nvPr/>
        </p:nvSpPr>
        <p:spPr>
          <a:xfrm>
            <a:off x="8149076" y="2582334"/>
            <a:ext cx="1154113" cy="115411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Lato Light" panose="020F0502020204030203" pitchFamily="34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E0EFE78-C3C9-9C43-B5E0-33EA03C7B2EE}"/>
              </a:ext>
            </a:extLst>
          </p:cNvPr>
          <p:cNvSpPr/>
          <p:nvPr/>
        </p:nvSpPr>
        <p:spPr>
          <a:xfrm>
            <a:off x="6411338" y="4106334"/>
            <a:ext cx="1154113" cy="115411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Lato Light" panose="020F0502020204030203" pitchFamily="34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35DA3C5-DC66-2F4A-97BA-2B04FD727457}"/>
              </a:ext>
            </a:extLst>
          </p:cNvPr>
          <p:cNvSpPr/>
          <p:nvPr/>
        </p:nvSpPr>
        <p:spPr>
          <a:xfrm>
            <a:off x="9927076" y="4106334"/>
            <a:ext cx="1154113" cy="1154113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Lato Light" panose="020F0502020204030203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31899C9-F2F5-5642-8EB7-C9943E6E3EFA}"/>
              </a:ext>
            </a:extLst>
          </p:cNvPr>
          <p:cNvSpPr txBox="1"/>
          <p:nvPr/>
        </p:nvSpPr>
        <p:spPr>
          <a:xfrm>
            <a:off x="1352255" y="2781946"/>
            <a:ext cx="684803" cy="276999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PHASE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F09DE30-B280-044D-B1FE-93865CE36DDE}"/>
              </a:ext>
            </a:extLst>
          </p:cNvPr>
          <p:cNvSpPr txBox="1"/>
          <p:nvPr/>
        </p:nvSpPr>
        <p:spPr>
          <a:xfrm>
            <a:off x="4867993" y="2781946"/>
            <a:ext cx="684803" cy="276999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PHASE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8333E2F-FE93-9D4C-BA1B-6A2DE3677029}"/>
              </a:ext>
            </a:extLst>
          </p:cNvPr>
          <p:cNvSpPr txBox="1"/>
          <p:nvPr/>
        </p:nvSpPr>
        <p:spPr>
          <a:xfrm>
            <a:off x="8383731" y="2781946"/>
            <a:ext cx="684803" cy="276999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PHASE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492C6E4-DF39-AB41-AF13-B5AEA4488D42}"/>
              </a:ext>
            </a:extLst>
          </p:cNvPr>
          <p:cNvSpPr txBox="1"/>
          <p:nvPr/>
        </p:nvSpPr>
        <p:spPr>
          <a:xfrm>
            <a:off x="3131359" y="4294393"/>
            <a:ext cx="684803" cy="276999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PHASE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C730501-CF2C-4142-B959-160C080122BE}"/>
              </a:ext>
            </a:extLst>
          </p:cNvPr>
          <p:cNvSpPr txBox="1"/>
          <p:nvPr/>
        </p:nvSpPr>
        <p:spPr>
          <a:xfrm>
            <a:off x="6647097" y="4294393"/>
            <a:ext cx="684803" cy="276999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PHASE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C9A3DCF-3176-184B-A7C5-4C3F72DFC633}"/>
              </a:ext>
            </a:extLst>
          </p:cNvPr>
          <p:cNvSpPr txBox="1"/>
          <p:nvPr/>
        </p:nvSpPr>
        <p:spPr>
          <a:xfrm>
            <a:off x="10162835" y="4294393"/>
            <a:ext cx="684803" cy="276999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PHASE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30443A0-180C-C940-8C75-8AC6AA401038}"/>
              </a:ext>
            </a:extLst>
          </p:cNvPr>
          <p:cNvSpPr txBox="1"/>
          <p:nvPr/>
        </p:nvSpPr>
        <p:spPr>
          <a:xfrm>
            <a:off x="1530187" y="3035861"/>
            <a:ext cx="328937" cy="5539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0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FFD69B6-56D8-9042-8BA6-12F2862696DC}"/>
              </a:ext>
            </a:extLst>
          </p:cNvPr>
          <p:cNvSpPr txBox="1"/>
          <p:nvPr/>
        </p:nvSpPr>
        <p:spPr>
          <a:xfrm>
            <a:off x="5001843" y="3035861"/>
            <a:ext cx="417102" cy="5539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0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23EF54B-B1B1-8B46-BB11-8E1AC92AE58A}"/>
              </a:ext>
            </a:extLst>
          </p:cNvPr>
          <p:cNvSpPr txBox="1"/>
          <p:nvPr/>
        </p:nvSpPr>
        <p:spPr>
          <a:xfrm>
            <a:off x="8508764" y="3035861"/>
            <a:ext cx="434735" cy="5539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0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5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C617F48-A4E9-664E-8C02-ADB715EE7A37}"/>
              </a:ext>
            </a:extLst>
          </p:cNvPr>
          <p:cNvSpPr txBox="1"/>
          <p:nvPr/>
        </p:nvSpPr>
        <p:spPr>
          <a:xfrm>
            <a:off x="3271621" y="4548309"/>
            <a:ext cx="404278" cy="5539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0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FF764DA-ABDA-7748-9B98-18A4D8FB6CC1}"/>
              </a:ext>
            </a:extLst>
          </p:cNvPr>
          <p:cNvSpPr txBox="1"/>
          <p:nvPr/>
        </p:nvSpPr>
        <p:spPr>
          <a:xfrm>
            <a:off x="6767322" y="4548309"/>
            <a:ext cx="444353" cy="5539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0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321E639-ED6A-9B4D-8477-7CF91161299F}"/>
              </a:ext>
            </a:extLst>
          </p:cNvPr>
          <p:cNvSpPr txBox="1"/>
          <p:nvPr/>
        </p:nvSpPr>
        <p:spPr>
          <a:xfrm>
            <a:off x="10290273" y="4548309"/>
            <a:ext cx="429926" cy="5539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0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6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210F9A1-1805-9749-8E68-F3FD0E343243}"/>
              </a:ext>
            </a:extLst>
          </p:cNvPr>
          <p:cNvCxnSpPr>
            <a:stCxn id="4" idx="5"/>
            <a:endCxn id="7" idx="1"/>
          </p:cNvCxnSpPr>
          <p:nvPr/>
        </p:nvCxnSpPr>
        <p:spPr>
          <a:xfrm>
            <a:off x="2102697" y="3567431"/>
            <a:ext cx="961920" cy="707920"/>
          </a:xfrm>
          <a:prstGeom prst="line">
            <a:avLst/>
          </a:prstGeom>
          <a:ln w="6350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7EC2421-303E-D743-91FD-AA284BD79343}"/>
              </a:ext>
            </a:extLst>
          </p:cNvPr>
          <p:cNvCxnSpPr>
            <a:cxnSpLocks/>
            <a:stCxn id="11" idx="5"/>
            <a:endCxn id="18" idx="1"/>
          </p:cNvCxnSpPr>
          <p:nvPr/>
        </p:nvCxnSpPr>
        <p:spPr>
          <a:xfrm>
            <a:off x="5618435" y="3567431"/>
            <a:ext cx="961920" cy="707920"/>
          </a:xfrm>
          <a:prstGeom prst="line">
            <a:avLst/>
          </a:prstGeom>
          <a:ln w="63500"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0E49315-1753-884A-92D4-2A75327934DD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9127385" y="3567431"/>
            <a:ext cx="968707" cy="707920"/>
          </a:xfrm>
          <a:prstGeom prst="line">
            <a:avLst/>
          </a:prstGeom>
          <a:ln w="63500"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A3A4C32-992F-CD4F-9D85-D70FEABDC035}"/>
              </a:ext>
            </a:extLst>
          </p:cNvPr>
          <p:cNvCxnSpPr>
            <a:cxnSpLocks/>
            <a:stCxn id="7" idx="7"/>
            <a:endCxn id="11" idx="3"/>
          </p:cNvCxnSpPr>
          <p:nvPr/>
        </p:nvCxnSpPr>
        <p:spPr>
          <a:xfrm flipV="1">
            <a:off x="3880697" y="3567431"/>
            <a:ext cx="921658" cy="707920"/>
          </a:xfrm>
          <a:prstGeom prst="line">
            <a:avLst/>
          </a:prstGeom>
          <a:ln w="63500"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9FDC4C9-634A-1741-BD8D-944DD7D39896}"/>
              </a:ext>
            </a:extLst>
          </p:cNvPr>
          <p:cNvCxnSpPr>
            <a:cxnSpLocks/>
            <a:stCxn id="18" idx="7"/>
          </p:cNvCxnSpPr>
          <p:nvPr/>
        </p:nvCxnSpPr>
        <p:spPr>
          <a:xfrm flipV="1">
            <a:off x="7396435" y="3567431"/>
            <a:ext cx="938177" cy="707919"/>
          </a:xfrm>
          <a:prstGeom prst="line">
            <a:avLst/>
          </a:prstGeom>
          <a:ln w="63500">
            <a:gradFill>
              <a:gsLst>
                <a:gs pos="0">
                  <a:schemeClr val="accent4"/>
                </a:gs>
                <a:gs pos="100000">
                  <a:schemeClr val="accent5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5ACD402-5641-D846-9F18-73804D4F1427}"/>
              </a:ext>
            </a:extLst>
          </p:cNvPr>
          <p:cNvSpPr txBox="1"/>
          <p:nvPr/>
        </p:nvSpPr>
        <p:spPr>
          <a:xfrm>
            <a:off x="7274457" y="1927760"/>
            <a:ext cx="2903359" cy="369332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 Campaign Management</a:t>
            </a:r>
            <a:endParaRPr lang="en-US" sz="1600" b="1" dirty="0">
              <a:solidFill>
                <a:schemeClr val="tx2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115A20C-ADE1-3042-A00E-226358EEB64E}"/>
              </a:ext>
            </a:extLst>
          </p:cNvPr>
          <p:cNvSpPr txBox="1"/>
          <p:nvPr/>
        </p:nvSpPr>
        <p:spPr>
          <a:xfrm>
            <a:off x="3870026" y="1989315"/>
            <a:ext cx="2680735" cy="369332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Landing Page Creation</a:t>
            </a:r>
            <a:endParaRPr lang="en-US" sz="1600" b="1" dirty="0">
              <a:solidFill>
                <a:schemeClr val="tx2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6634C4E-3615-8448-8C58-F3691F0DA97C}"/>
              </a:ext>
            </a:extLst>
          </p:cNvPr>
          <p:cNvSpPr txBox="1"/>
          <p:nvPr/>
        </p:nvSpPr>
        <p:spPr>
          <a:xfrm>
            <a:off x="674183" y="1850971"/>
            <a:ext cx="2040943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1600" b="1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Project Planning &amp;</a:t>
            </a:r>
          </a:p>
          <a:p>
            <a:pPr algn="ctr"/>
            <a:r>
              <a:rPr lang="en-US" sz="1600" b="1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Management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B5EE1C1-0B8C-DA43-9E59-E0528A30CA80}"/>
              </a:ext>
            </a:extLst>
          </p:cNvPr>
          <p:cNvSpPr txBox="1"/>
          <p:nvPr/>
        </p:nvSpPr>
        <p:spPr>
          <a:xfrm>
            <a:off x="9786221" y="5543242"/>
            <a:ext cx="1273105" cy="369332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s-AR" b="1" dirty="0">
                <a:solidFill>
                  <a:srgbClr val="000000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R</a:t>
            </a:r>
            <a:r>
              <a:rPr lang="en-US" b="1" dirty="0" err="1">
                <a:solidFill>
                  <a:srgbClr val="000000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eporting</a:t>
            </a:r>
            <a:endParaRPr lang="en-US" sz="1600" b="1" dirty="0">
              <a:solidFill>
                <a:schemeClr val="tx2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6F9247E-F7BF-6448-83E8-F14F78BCA2CF}"/>
              </a:ext>
            </a:extLst>
          </p:cNvPr>
          <p:cNvSpPr txBox="1"/>
          <p:nvPr/>
        </p:nvSpPr>
        <p:spPr>
          <a:xfrm>
            <a:off x="6376777" y="5546024"/>
            <a:ext cx="1217193" cy="369332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Creatives</a:t>
            </a:r>
            <a:endParaRPr lang="en-US" sz="1600" b="1" dirty="0">
              <a:solidFill>
                <a:schemeClr val="tx2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1D80165-10C8-8F4B-9015-755B171B44AE}"/>
              </a:ext>
            </a:extLst>
          </p:cNvPr>
          <p:cNvSpPr txBox="1"/>
          <p:nvPr/>
        </p:nvSpPr>
        <p:spPr>
          <a:xfrm>
            <a:off x="2529129" y="5543242"/>
            <a:ext cx="1887056" cy="369332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Analytics Setup</a:t>
            </a:r>
            <a:endParaRPr lang="en-US" sz="1600" b="1" dirty="0">
              <a:solidFill>
                <a:schemeClr val="tx2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pic>
        <p:nvPicPr>
          <p:cNvPr id="34" name="Graphic 33">
            <a:extLst>
              <a:ext uri="{FF2B5EF4-FFF2-40B4-BE49-F238E27FC236}">
                <a16:creationId xmlns:a16="http://schemas.microsoft.com/office/drawing/2014/main" id="{506EAACC-BAD2-481E-BE5C-2DCEBADD64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1700" y="6450756"/>
            <a:ext cx="1213000" cy="215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6552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FF86F58B-0964-4DEA-BC1A-AD949502D7EC}"/>
              </a:ext>
            </a:extLst>
          </p:cNvPr>
          <p:cNvSpPr txBox="1"/>
          <p:nvPr/>
        </p:nvSpPr>
        <p:spPr>
          <a:xfrm>
            <a:off x="1075985" y="1147664"/>
            <a:ext cx="29540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MY" sz="4000" b="0" i="0" u="none" strike="noStrike" kern="1200" cap="none" spc="0" normalizeH="0" baseline="0" noProof="0" dirty="0">
                <a:ln>
                  <a:noFill/>
                </a:ln>
                <a:solidFill>
                  <a:srgbClr val="2B2B2B"/>
                </a:solidFill>
                <a:effectLst/>
                <a:uLnTx/>
                <a:uFillTx/>
                <a:latin typeface="Open Sans Light"/>
                <a:ea typeface="+mn-ea"/>
                <a:cs typeface="+mn-cs"/>
              </a:rPr>
              <a:t>THANK YOU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ACF7986-DFBD-4CB4-A418-C9176ADCF177}"/>
              </a:ext>
            </a:extLst>
          </p:cNvPr>
          <p:cNvSpPr txBox="1"/>
          <p:nvPr/>
        </p:nvSpPr>
        <p:spPr>
          <a:xfrm>
            <a:off x="1075985" y="1855550"/>
            <a:ext cx="19736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MY" sz="2400" b="0" i="0" u="none" strike="noStrike" kern="1200" cap="none" spc="0" normalizeH="0" baseline="0" noProof="0" dirty="0">
                <a:ln>
                  <a:noFill/>
                </a:ln>
                <a:solidFill>
                  <a:srgbClr val="2B2B2B"/>
                </a:solidFill>
                <a:effectLst/>
                <a:uLnTx/>
                <a:uFillTx/>
                <a:latin typeface="Open Sans Light"/>
                <a:ea typeface="+mn-ea"/>
                <a:cs typeface="+mn-cs"/>
              </a:rPr>
              <a:t>QUESTIONS?</a:t>
            </a:r>
          </a:p>
        </p:txBody>
      </p:sp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38E3AD89-C2DA-4164-B83E-F6FB2992ED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352" y="4128554"/>
            <a:ext cx="319849" cy="319849"/>
          </a:xfrm>
          <a:prstGeom prst="rect">
            <a:avLst/>
          </a:prstGeom>
        </p:spPr>
      </p:pic>
      <p:pic>
        <p:nvPicPr>
          <p:cNvPr id="12" name="Picture 11" descr="Icon&#10;&#10;Description automatically generated">
            <a:extLst>
              <a:ext uri="{FF2B5EF4-FFF2-40B4-BE49-F238E27FC236}">
                <a16:creationId xmlns:a16="http://schemas.microsoft.com/office/drawing/2014/main" id="{0F1BDFC8-A47F-47AF-BC26-1358FDC125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439" y="4614961"/>
            <a:ext cx="319849" cy="319849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F6884F29-A68A-4DEC-9D35-E6525611E465}"/>
              </a:ext>
            </a:extLst>
          </p:cNvPr>
          <p:cNvSpPr txBox="1"/>
          <p:nvPr/>
        </p:nvSpPr>
        <p:spPr>
          <a:xfrm>
            <a:off x="1555489" y="4590219"/>
            <a:ext cx="2111636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MY" sz="1500" dirty="0">
                <a:solidFill>
                  <a:srgbClr val="2B2B2B"/>
                </a:solidFill>
                <a:latin typeface="Open Sans Light"/>
              </a:rPr>
              <a:t>Keison@openm.us</a:t>
            </a:r>
            <a:endParaRPr kumimoji="0" lang="en-MY" sz="1500" b="0" i="0" u="none" strike="noStrike" kern="1200" cap="none" spc="0" normalizeH="0" baseline="0" noProof="0" dirty="0">
              <a:ln>
                <a:noFill/>
              </a:ln>
              <a:solidFill>
                <a:srgbClr val="2B2B2B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pic>
        <p:nvPicPr>
          <p:cNvPr id="17" name="Picture 16" descr="Logo&#10;&#10;Description automatically generated">
            <a:extLst>
              <a:ext uri="{FF2B5EF4-FFF2-40B4-BE49-F238E27FC236}">
                <a16:creationId xmlns:a16="http://schemas.microsoft.com/office/drawing/2014/main" id="{D1E47A76-D142-42BE-965F-1ADB547DF4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911" y="3578548"/>
            <a:ext cx="388904" cy="388904"/>
          </a:xfrm>
          <a:prstGeom prst="rect">
            <a:avLst/>
          </a:prstGeom>
        </p:spPr>
      </p:pic>
      <p:pic>
        <p:nvPicPr>
          <p:cNvPr id="21" name="Picture Placeholder 20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C4AF364D-A4CE-4585-915A-B64B805FD9AB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54" r="22454"/>
          <a:stretch>
            <a:fillRect/>
          </a:stretch>
        </p:blipFill>
        <p:spPr>
          <a:xfrm>
            <a:off x="7056438" y="609600"/>
            <a:ext cx="4665662" cy="5651500"/>
          </a:xfr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1BA4541B-BC47-4BD4-9845-1B129A4F525A}"/>
              </a:ext>
            </a:extLst>
          </p:cNvPr>
          <p:cNvSpPr txBox="1"/>
          <p:nvPr/>
        </p:nvSpPr>
        <p:spPr>
          <a:xfrm>
            <a:off x="1574172" y="4128554"/>
            <a:ext cx="6096000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MY" sz="1500" dirty="0">
                <a:solidFill>
                  <a:srgbClr val="2B2B2B"/>
                </a:solidFill>
                <a:latin typeface="Open Sans Light"/>
              </a:rPr>
              <a:t>2222222222</a:t>
            </a:r>
            <a:endParaRPr kumimoji="0" lang="en-MY" sz="1500" b="0" i="0" u="none" strike="noStrike" kern="1200" cap="none" spc="0" normalizeH="0" baseline="0" noProof="0" dirty="0">
              <a:ln>
                <a:noFill/>
              </a:ln>
              <a:solidFill>
                <a:srgbClr val="2B2B2B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302ADEB-C2EF-4ED9-9580-A9E44E245B4B}"/>
              </a:ext>
            </a:extLst>
          </p:cNvPr>
          <p:cNvSpPr txBox="1"/>
          <p:nvPr/>
        </p:nvSpPr>
        <p:spPr>
          <a:xfrm>
            <a:off x="1610815" y="3620722"/>
            <a:ext cx="1580060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MY" sz="1500" dirty="0">
                <a:solidFill>
                  <a:srgbClr val="2B2B2B"/>
                </a:solidFill>
                <a:latin typeface="Open Sans Light"/>
              </a:rPr>
              <a:t>www.openm.us</a:t>
            </a:r>
            <a:endParaRPr kumimoji="0" lang="en-MY" sz="1500" b="0" i="0" u="none" strike="noStrike" kern="1200" cap="none" spc="0" normalizeH="0" baseline="0" noProof="0" dirty="0">
              <a:ln>
                <a:noFill/>
              </a:ln>
              <a:solidFill>
                <a:srgbClr val="2B2B2B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710D808E-C976-423C-B1A0-B666CD42E2B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31700" y="6450756"/>
            <a:ext cx="1213000" cy="215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720363"/>
      </p:ext>
    </p:extLst>
  </p:cSld>
  <p:clrMapOvr>
    <a:masterClrMapping/>
  </p:clrMapOvr>
</p:sld>
</file>

<file path=ppt/theme/theme1.xml><?xml version="1.0" encoding="utf-8"?>
<a:theme xmlns:a="http://schemas.openxmlformats.org/drawingml/2006/main" name="No Footer Pages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Custom 3">
      <a:majorFont>
        <a:latin typeface="Open Sans Light"/>
        <a:ea typeface=""/>
        <a:cs typeface=""/>
      </a:majorFont>
      <a:minorFont>
        <a:latin typeface="Open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Footer Pages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Custom 3">
      <a:majorFont>
        <a:latin typeface="Open Sans Light"/>
        <a:ea typeface=""/>
        <a:cs typeface=""/>
      </a:majorFont>
      <a:minorFont>
        <a:latin typeface="Open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597</Words>
  <Application>Microsoft Office PowerPoint</Application>
  <PresentationFormat>Widescreen</PresentationFormat>
  <Paragraphs>95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9</vt:i4>
      </vt:variant>
    </vt:vector>
  </HeadingPairs>
  <TitlesOfParts>
    <vt:vector size="21" baseType="lpstr">
      <vt:lpstr>Arial</vt:lpstr>
      <vt:lpstr>Calibri</vt:lpstr>
      <vt:lpstr>Calibri Light</vt:lpstr>
      <vt:lpstr>Georgia</vt:lpstr>
      <vt:lpstr>Lato Light</vt:lpstr>
      <vt:lpstr>Open Sans Light</vt:lpstr>
      <vt:lpstr>Open Sans Light (Headings)</vt:lpstr>
      <vt:lpstr>Open Sans SemiBold</vt:lpstr>
      <vt:lpstr>Poppins</vt:lpstr>
      <vt:lpstr>No Footer Pages</vt:lpstr>
      <vt:lpstr>Footer Pages</vt:lpstr>
      <vt:lpstr>Custom Design</vt:lpstr>
      <vt:lpstr>PowerPoint Presentation</vt:lpstr>
      <vt:lpstr>Agenda</vt:lpstr>
      <vt:lpstr>Executive Overview</vt:lpstr>
      <vt:lpstr>Website Analysis</vt:lpstr>
      <vt:lpstr>PowerPoint Presentation</vt:lpstr>
      <vt:lpstr>PowerPoint Presentation</vt:lpstr>
      <vt:lpstr>Goals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Choladeck</dc:creator>
  <cp:lastModifiedBy>Facundo Fernandez</cp:lastModifiedBy>
  <cp:revision>6</cp:revision>
  <dcterms:created xsi:type="dcterms:W3CDTF">2021-03-31T14:20:19Z</dcterms:created>
  <dcterms:modified xsi:type="dcterms:W3CDTF">2022-03-31T03:40:00Z</dcterms:modified>
</cp:coreProperties>
</file>