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58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922" autoAdjust="0"/>
    <p:restoredTop sz="94660"/>
  </p:normalViewPr>
  <p:slideViewPr>
    <p:cSldViewPr>
      <p:cViewPr varScale="1">
        <p:scale>
          <a:sx n="84" d="100"/>
          <a:sy n="84" d="100"/>
        </p:scale>
        <p:origin x="-9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7824" y="2528345"/>
            <a:ext cx="3877985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飞机大战制作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九、结束场景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加入</a:t>
            </a:r>
            <a:r>
              <a:rPr lang="zh-CN" altLang="en-US" dirty="0" smtClean="0"/>
              <a:t>结束场景</a:t>
            </a:r>
            <a:r>
              <a:rPr lang="en-US" altLang="zh-CN" dirty="0" err="1" smtClean="0"/>
              <a:t>OverScene</a:t>
            </a:r>
            <a:r>
              <a:rPr lang="zh-CN" altLang="en-US" dirty="0" smtClean="0"/>
              <a:t>，将摄像机、背景、平行光等调整好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添加</a:t>
            </a:r>
            <a:r>
              <a:rPr lang="en-US" altLang="zh-CN" dirty="0" smtClean="0"/>
              <a:t>UI-Text</a:t>
            </a:r>
            <a:r>
              <a:rPr lang="zh-CN" altLang="en-US" dirty="0" smtClean="0"/>
              <a:t>，显示分数。添加管理对象</a:t>
            </a:r>
            <a:r>
              <a:rPr lang="en-US" altLang="zh-CN" dirty="0" smtClean="0"/>
              <a:t>Manager</a:t>
            </a:r>
            <a:r>
              <a:rPr lang="zh-CN" altLang="en-US" dirty="0" smtClean="0"/>
              <a:t>，绑定脚本</a:t>
            </a:r>
            <a:r>
              <a:rPr lang="en-US" altLang="zh-CN" dirty="0" err="1" smtClean="0"/>
              <a:t>ScoreControl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游戏场景与结束场景公用一个脚本</a:t>
            </a:r>
            <a:r>
              <a:rPr lang="en-US" altLang="zh-CN" dirty="0" err="1" smtClean="0"/>
              <a:t>ScoreControl</a:t>
            </a:r>
            <a:r>
              <a:rPr lang="zh-CN" altLang="en-US" dirty="0" smtClean="0"/>
              <a:t>，结束场景显示持久化的分数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添加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，实现点击重新开始游戏功能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运行测试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404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十、音效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MainCamera</a:t>
            </a:r>
            <a:r>
              <a:rPr lang="zh-CN" altLang="en-US" dirty="0"/>
              <a:t>上加背景音乐，循环</a:t>
            </a:r>
            <a:r>
              <a:rPr lang="zh-CN" altLang="en-US" dirty="0" smtClean="0"/>
              <a:t>播放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添加背景音乐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给玩家、敌人、陨石加死亡音效；玩家、敌人加发射子弹音效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测试</a:t>
            </a:r>
            <a:r>
              <a:rPr lang="zh-CN" altLang="en-US" dirty="0"/>
              <a:t>音效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550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进阶篇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6620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</a:t>
            </a:r>
            <a:r>
              <a:rPr lang="zh-CN" altLang="en-US" dirty="0" smtClean="0"/>
              <a:t>阶</a:t>
            </a:r>
            <a:r>
              <a:rPr lang="zh-CN" altLang="en-US" dirty="0"/>
              <a:t>一</a:t>
            </a:r>
            <a:r>
              <a:rPr lang="zh-CN" altLang="en-US" dirty="0" smtClean="0"/>
              <a:t>、子弹包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制作玩家子弹</a:t>
            </a:r>
            <a:r>
              <a:rPr lang="en-US" altLang="zh-CN" dirty="0" smtClean="0"/>
              <a:t>PlayerBullet2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PlayerBullet3</a:t>
            </a:r>
            <a:r>
              <a:rPr lang="zh-CN" altLang="en-US" dirty="0" smtClean="0"/>
              <a:t>，并保存为预制体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导</a:t>
            </a:r>
            <a:r>
              <a:rPr lang="zh-CN" altLang="en-US" dirty="0" smtClean="0"/>
              <a:t>入石头道具资源，</a:t>
            </a:r>
            <a:r>
              <a:rPr lang="zh-CN" altLang="en-US" dirty="0"/>
              <a:t>将</a:t>
            </a:r>
            <a:r>
              <a:rPr lang="en-US" altLang="zh-CN" dirty="0" err="1"/>
              <a:t>TextureType</a:t>
            </a:r>
            <a:r>
              <a:rPr lang="zh-CN" altLang="en-US" dirty="0"/>
              <a:t>改为</a:t>
            </a:r>
            <a:r>
              <a:rPr lang="en-US" altLang="zh-CN" dirty="0" smtClean="0"/>
              <a:t>Texture</a:t>
            </a:r>
            <a:r>
              <a:rPr lang="zh-CN" altLang="en-US" dirty="0"/>
              <a:t>，</a:t>
            </a:r>
            <a:r>
              <a:rPr lang="zh-CN" altLang="en-US" dirty="0" smtClean="0"/>
              <a:t>勾选</a:t>
            </a:r>
            <a:r>
              <a:rPr lang="en-US" altLang="zh-CN" dirty="0"/>
              <a:t>Alpha </a:t>
            </a:r>
            <a:r>
              <a:rPr lang="en-US" altLang="zh-CN" dirty="0" err="1"/>
              <a:t>IsTransparen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/>
              <a:t>Materials</a:t>
            </a:r>
            <a:r>
              <a:rPr lang="zh-CN" altLang="en-US" dirty="0"/>
              <a:t>中创建</a:t>
            </a:r>
            <a:r>
              <a:rPr lang="en-US" altLang="zh-CN" dirty="0"/>
              <a:t>Stone</a:t>
            </a:r>
            <a:r>
              <a:rPr lang="zh-CN" altLang="en-US" dirty="0"/>
              <a:t>文件夹</a:t>
            </a:r>
            <a:r>
              <a:rPr lang="zh-CN" altLang="en-US" dirty="0" smtClean="0"/>
              <a:t>，制作</a:t>
            </a:r>
            <a:r>
              <a:rPr lang="en-US" altLang="zh-CN" dirty="0" smtClean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Materials</a:t>
            </a:r>
            <a:r>
              <a:rPr lang="zh-CN" altLang="en-US" dirty="0"/>
              <a:t>，</a:t>
            </a:r>
            <a:r>
              <a:rPr lang="en-US" altLang="zh-CN" dirty="0" err="1"/>
              <a:t>Shader</a:t>
            </a:r>
            <a:r>
              <a:rPr lang="zh-CN" altLang="en-US" dirty="0"/>
              <a:t>选 </a:t>
            </a:r>
            <a:r>
              <a:rPr lang="en-US" altLang="zh-CN" dirty="0"/>
              <a:t>Legacy </a:t>
            </a:r>
            <a:r>
              <a:rPr lang="en-US" altLang="zh-CN" dirty="0" err="1"/>
              <a:t>Shaders</a:t>
            </a:r>
            <a:r>
              <a:rPr lang="en-US" altLang="zh-CN" dirty="0"/>
              <a:t> - </a:t>
            </a:r>
            <a:r>
              <a:rPr lang="en-US" altLang="zh-CN" dirty="0" smtClean="0"/>
              <a:t>Transparent-Diffuse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quad</a:t>
            </a:r>
            <a:r>
              <a:rPr lang="zh-CN" altLang="en-US" dirty="0" smtClean="0"/>
              <a:t>，制作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个石头对象，添加刚体、碰撞体，并且保存为预制体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编辑脚本</a:t>
            </a:r>
            <a:r>
              <a:rPr lang="en-US" altLang="zh-CN" dirty="0" err="1"/>
              <a:t>AsteroidCreate</a:t>
            </a:r>
            <a:r>
              <a:rPr lang="zh-CN" altLang="en-US" dirty="0" smtClean="0"/>
              <a:t>，每创建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个陨石出随机子弹道具，并赋予</a:t>
            </a:r>
            <a:r>
              <a:rPr lang="en-US" altLang="zh-CN" dirty="0" err="1" smtClean="0"/>
              <a:t>AsteroidControl</a:t>
            </a:r>
            <a:r>
              <a:rPr lang="zh-CN" altLang="en-US" dirty="0" smtClean="0"/>
              <a:t>的石头公共变量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重新编辑 </a:t>
            </a:r>
            <a:r>
              <a:rPr lang="en-US" altLang="zh-CN" dirty="0" err="1"/>
              <a:t>PlayerControl</a:t>
            </a:r>
            <a:r>
              <a:rPr lang="zh-CN" altLang="en-US" dirty="0"/>
              <a:t>，将</a:t>
            </a:r>
            <a:r>
              <a:rPr lang="en-US" altLang="zh-CN" dirty="0"/>
              <a:t>3</a:t>
            </a:r>
            <a:r>
              <a:rPr lang="zh-CN" altLang="en-US" dirty="0"/>
              <a:t>个子弹作为 脚本里 数组公共对象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添加玩家与子弹包碰撞，</a:t>
            </a:r>
            <a:r>
              <a:rPr lang="zh-CN" altLang="en-US" dirty="0"/>
              <a:t>测试吃子弹</a:t>
            </a:r>
            <a:r>
              <a:rPr lang="zh-CN" altLang="en-US" dirty="0" smtClean="0"/>
              <a:t>包与发射子弹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4521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进阶二、保护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每三架敌机创建时候，加入保护石头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吃到保护石头进入</a:t>
            </a:r>
            <a:r>
              <a:rPr lang="zh-CN" altLang="en-US" dirty="0"/>
              <a:t>保护状态</a:t>
            </a:r>
            <a:r>
              <a:rPr lang="zh-CN" altLang="en-US" dirty="0" smtClean="0"/>
              <a:t>，保护状态下显示保护</a:t>
            </a:r>
            <a:r>
              <a:rPr lang="en-US" altLang="zh-CN" dirty="0" smtClean="0"/>
              <a:t>buff</a:t>
            </a:r>
            <a:r>
              <a:rPr lang="zh-CN" altLang="en-US" dirty="0" smtClean="0"/>
              <a:t>图片，做到玩家子对象（</a:t>
            </a:r>
            <a:r>
              <a:rPr lang="en-US" altLang="zh-CN" dirty="0" smtClean="0"/>
              <a:t>x</a:t>
            </a:r>
            <a:r>
              <a:rPr lang="zh-CN" altLang="en-US" dirty="0" smtClean="0"/>
              <a:t>旋转</a:t>
            </a:r>
            <a:r>
              <a:rPr lang="en-US" altLang="zh-CN" dirty="0" smtClean="0"/>
              <a:t>90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保护状态无敌，时限</a:t>
            </a:r>
            <a:r>
              <a:rPr lang="en-US" altLang="zh-CN" dirty="0" smtClean="0"/>
              <a:t>5</a:t>
            </a:r>
            <a:r>
              <a:rPr lang="zh-CN" altLang="en-US" dirty="0" smtClean="0"/>
              <a:t>秒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结束保护状态恢复原来状态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58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进阶三、大招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制作大招子弹，并保存预制体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吃了大招石头</a:t>
            </a:r>
            <a:r>
              <a:rPr lang="zh-CN" altLang="en-US" dirty="0"/>
              <a:t>，累积大招数量，按</a:t>
            </a:r>
            <a:r>
              <a:rPr lang="en-US" altLang="zh-CN" dirty="0"/>
              <a:t>K</a:t>
            </a:r>
            <a:r>
              <a:rPr lang="zh-CN" altLang="en-US" dirty="0"/>
              <a:t>键</a:t>
            </a:r>
            <a:r>
              <a:rPr lang="zh-CN" altLang="en-US" dirty="0" smtClean="0"/>
              <a:t>释放大招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显示大招剩余数量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610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进阶四、生命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生命</a:t>
            </a:r>
            <a:r>
              <a:rPr lang="en-US" altLang="zh-CN" dirty="0" smtClean="0"/>
              <a:t>UI</a:t>
            </a:r>
            <a:r>
              <a:rPr lang="zh-CN" altLang="en-US" dirty="0" smtClean="0"/>
              <a:t>布局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PlayerControl</a:t>
            </a:r>
            <a:r>
              <a:rPr lang="zh-CN" altLang="en-US" dirty="0"/>
              <a:t>加生命</a:t>
            </a:r>
            <a:r>
              <a:rPr lang="zh-CN" altLang="en-US" dirty="0" smtClean="0"/>
              <a:t>判断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实现玩家拥有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条命，掉命时候如果玩家还有生命，先进入无敌状态并调整初始位置。没有生命进入结束场景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059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进阶五、</a:t>
            </a:r>
            <a:r>
              <a:rPr lang="en-US" altLang="zh-CN" dirty="0" smtClean="0"/>
              <a:t>BOSS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制作</a:t>
            </a:r>
            <a:r>
              <a:rPr lang="en-US" altLang="zh-CN" dirty="0" smtClean="0"/>
              <a:t>BOSS</a:t>
            </a:r>
            <a:r>
              <a:rPr lang="zh-CN" altLang="en-US" dirty="0" smtClean="0"/>
              <a:t>（旋转</a:t>
            </a:r>
            <a:r>
              <a:rPr lang="en-US" altLang="zh-CN" dirty="0"/>
              <a:t> </a:t>
            </a:r>
            <a:r>
              <a:rPr lang="en-US" altLang="zh-CN" dirty="0" smtClean="0"/>
              <a:t>xyz:0,90,-90</a:t>
            </a:r>
            <a:r>
              <a:rPr lang="zh-CN" altLang="en-US" dirty="0" smtClean="0"/>
              <a:t>，缩放</a:t>
            </a:r>
            <a:r>
              <a:rPr lang="en-US" altLang="zh-CN" dirty="0" smtClean="0"/>
              <a:t>xyz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0.1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Boss</a:t>
            </a:r>
            <a:r>
              <a:rPr lang="zh-CN" altLang="en-US" dirty="0" smtClean="0"/>
              <a:t>绑定</a:t>
            </a:r>
            <a:r>
              <a:rPr lang="en-US" altLang="zh-CN" dirty="0" err="1" smtClean="0"/>
              <a:t>BossControl</a:t>
            </a:r>
            <a:r>
              <a:rPr lang="zh-CN" altLang="en-US" dirty="0" smtClean="0"/>
              <a:t>脚本，实现自动下落并且左右移动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制作</a:t>
            </a:r>
            <a:r>
              <a:rPr lang="en-US" altLang="zh-CN" dirty="0" smtClean="0"/>
              <a:t>Boss</a:t>
            </a:r>
            <a:r>
              <a:rPr lang="zh-CN" altLang="en-US" dirty="0" smtClean="0"/>
              <a:t>子弹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实现</a:t>
            </a:r>
            <a:r>
              <a:rPr lang="en-US" altLang="zh-CN" dirty="0" smtClean="0"/>
              <a:t>Boss</a:t>
            </a:r>
            <a:r>
              <a:rPr lang="zh-CN" altLang="en-US" dirty="0" smtClean="0"/>
              <a:t>发射子弹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玩家与</a:t>
            </a:r>
            <a:r>
              <a:rPr lang="en-US" altLang="zh-CN" dirty="0" smtClean="0"/>
              <a:t>Boss</a:t>
            </a:r>
            <a:r>
              <a:rPr lang="zh-CN" altLang="en-US" smtClean="0"/>
              <a:t>交互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定时出现</a:t>
            </a:r>
            <a:r>
              <a:rPr lang="en-US" altLang="zh-CN" dirty="0" smtClean="0"/>
              <a:t>Boss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690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、场景和玩家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328592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100" dirty="0" smtClean="0"/>
              <a:t>创建</a:t>
            </a:r>
            <a:r>
              <a:rPr lang="en-US" altLang="zh-CN" sz="2100" dirty="0" smtClean="0"/>
              <a:t>2D</a:t>
            </a:r>
            <a:r>
              <a:rPr lang="zh-CN" altLang="en-US" sz="2100" dirty="0" smtClean="0"/>
              <a:t>项目，导入资源。创建</a:t>
            </a:r>
            <a:r>
              <a:rPr lang="en-US" altLang="zh-CN" sz="2100" dirty="0" smtClean="0"/>
              <a:t>Script</a:t>
            </a:r>
            <a:r>
              <a:rPr lang="zh-CN" altLang="en-US" sz="2100" dirty="0" smtClean="0"/>
              <a:t>和</a:t>
            </a:r>
            <a:r>
              <a:rPr lang="en-US" altLang="zh-CN" sz="2100" dirty="0" smtClean="0"/>
              <a:t>Scene</a:t>
            </a:r>
            <a:r>
              <a:rPr lang="zh-CN" altLang="en-US" sz="2100" dirty="0" smtClean="0"/>
              <a:t>文件夹，保存场景</a:t>
            </a:r>
            <a:endParaRPr lang="en-US" altLang="zh-CN" sz="21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1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100" dirty="0" smtClean="0"/>
              <a:t>修改发布平台与游戏屏幕</a:t>
            </a:r>
            <a:r>
              <a:rPr lang="zh-CN" altLang="en-US" sz="2100" dirty="0" smtClean="0"/>
              <a:t>尺寸</a:t>
            </a:r>
            <a:r>
              <a:rPr lang="en-US" altLang="zh-CN" sz="2100" dirty="0" smtClean="0"/>
              <a:t>(</a:t>
            </a:r>
            <a:r>
              <a:rPr lang="en-US" altLang="zh-CN" sz="2100" dirty="0" smtClean="0"/>
              <a:t>web</a:t>
            </a:r>
            <a:r>
              <a:rPr lang="zh-CN" altLang="en-US" sz="2100" dirty="0" smtClean="0"/>
              <a:t>平台 </a:t>
            </a:r>
            <a:r>
              <a:rPr lang="en-US" altLang="zh-CN" sz="2100" dirty="0" smtClean="0"/>
              <a:t>600</a:t>
            </a:r>
            <a:r>
              <a:rPr lang="zh-CN" altLang="en-US" sz="2100" dirty="0" smtClean="0"/>
              <a:t>*</a:t>
            </a:r>
            <a:r>
              <a:rPr lang="en-US" altLang="zh-CN" sz="2100" smtClean="0"/>
              <a:t>900</a:t>
            </a:r>
            <a:r>
              <a:rPr lang="en-US" altLang="zh-CN" sz="2100" smtClean="0"/>
              <a:t>)</a:t>
            </a:r>
            <a:endParaRPr lang="en-US" altLang="zh-CN" sz="21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1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100" dirty="0" smtClean="0"/>
              <a:t>摄像机</a:t>
            </a:r>
            <a:r>
              <a:rPr lang="en-US" altLang="zh-CN" sz="2100" dirty="0" smtClean="0"/>
              <a:t>Size</a:t>
            </a:r>
            <a:r>
              <a:rPr lang="zh-CN" altLang="en-US" sz="2100" dirty="0" smtClean="0"/>
              <a:t>改为 </a:t>
            </a:r>
            <a:r>
              <a:rPr lang="en-US" altLang="zh-CN" sz="2100" dirty="0" smtClean="0"/>
              <a:t>8 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21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100" dirty="0" smtClean="0"/>
              <a:t>创建背景图片 </a:t>
            </a:r>
            <a:r>
              <a:rPr lang="en-US" altLang="zh-CN" sz="2100" dirty="0" smtClean="0"/>
              <a:t>(Texture</a:t>
            </a:r>
            <a:r>
              <a:rPr lang="zh-CN" altLang="en-US" sz="2100" dirty="0"/>
              <a:t>里的</a:t>
            </a:r>
            <a:r>
              <a:rPr lang="en-US" altLang="zh-CN" sz="2100" dirty="0" err="1"/>
              <a:t>tile_nebula_green_dff</a:t>
            </a:r>
            <a:r>
              <a:rPr lang="en-US" altLang="zh-CN" sz="2100" dirty="0"/>
              <a:t> , x</a:t>
            </a:r>
            <a:r>
              <a:rPr lang="zh-CN" altLang="en-US" sz="2100" dirty="0"/>
              <a:t>、</a:t>
            </a:r>
            <a:r>
              <a:rPr lang="en-US" altLang="zh-CN" sz="2100" dirty="0"/>
              <a:t>y </a:t>
            </a:r>
            <a:r>
              <a:rPr lang="zh-CN" altLang="en-US" sz="2100" dirty="0"/>
              <a:t>缩放</a:t>
            </a:r>
            <a:r>
              <a:rPr lang="en-US" altLang="zh-CN" sz="2100" dirty="0"/>
              <a:t>12:16 </a:t>
            </a:r>
            <a:r>
              <a:rPr lang="en-US" altLang="zh-CN" sz="21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21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100" dirty="0" smtClean="0"/>
              <a:t>平行光</a:t>
            </a:r>
            <a:endParaRPr lang="en-US" altLang="zh-CN" sz="21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1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100" dirty="0" smtClean="0"/>
              <a:t>制作飞机  </a:t>
            </a:r>
            <a:r>
              <a:rPr lang="en-US" altLang="zh-CN" sz="2100" dirty="0" smtClean="0"/>
              <a:t>Models</a:t>
            </a:r>
            <a:r>
              <a:rPr lang="zh-CN" altLang="en-US" sz="2100" dirty="0"/>
              <a:t>下</a:t>
            </a:r>
            <a:r>
              <a:rPr lang="en-US" altLang="zh-CN" sz="2100" dirty="0" err="1" smtClean="0"/>
              <a:t>vehicle_playerShip</a:t>
            </a:r>
            <a:r>
              <a:rPr lang="en-US" altLang="zh-CN" sz="2100" dirty="0" smtClean="0"/>
              <a:t> </a:t>
            </a:r>
            <a:r>
              <a:rPr lang="zh-CN" altLang="en-US" sz="2100" dirty="0"/>
              <a:t>（命名</a:t>
            </a:r>
            <a:r>
              <a:rPr lang="en-US" altLang="zh-CN" sz="2100" dirty="0" err="1"/>
              <a:t>PlayeShip</a:t>
            </a:r>
            <a:r>
              <a:rPr lang="zh-CN" altLang="en-US" sz="2100" dirty="0"/>
              <a:t>，旋转</a:t>
            </a:r>
            <a:r>
              <a:rPr lang="en-US" altLang="zh-CN" sz="2100" dirty="0"/>
              <a:t>x = -90 </a:t>
            </a:r>
            <a:r>
              <a:rPr lang="zh-CN" altLang="en-US" sz="2100" dirty="0" smtClean="0"/>
              <a:t>）</a:t>
            </a:r>
            <a:endParaRPr lang="en-US" altLang="zh-CN" sz="21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1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100" dirty="0" smtClean="0"/>
              <a:t>添加刚体、碰撞器 </a:t>
            </a:r>
            <a:r>
              <a:rPr lang="en-US" altLang="zh-CN" sz="2100" dirty="0" err="1" smtClean="0"/>
              <a:t>MeshCollider</a:t>
            </a:r>
            <a:r>
              <a:rPr lang="zh-CN" altLang="en-US" sz="2100" dirty="0" smtClean="0"/>
              <a:t>（</a:t>
            </a:r>
            <a:r>
              <a:rPr lang="en-US" altLang="zh-CN" sz="2100" dirty="0"/>
              <a:t>Models</a:t>
            </a:r>
            <a:r>
              <a:rPr lang="zh-CN" altLang="en-US" sz="2100" dirty="0"/>
              <a:t>下的</a:t>
            </a:r>
            <a:r>
              <a:rPr lang="en-US" altLang="zh-CN" sz="2100" dirty="0" err="1"/>
              <a:t>vehicle_playerShip_collider</a:t>
            </a:r>
            <a:r>
              <a:rPr lang="en-US" altLang="zh-CN" sz="2100" dirty="0"/>
              <a:t> </a:t>
            </a:r>
            <a:r>
              <a:rPr lang="zh-CN" altLang="en-US" sz="2100" dirty="0"/>
              <a:t>），选中</a:t>
            </a:r>
            <a:r>
              <a:rPr lang="en-US" altLang="zh-CN" sz="2100" dirty="0"/>
              <a:t>Convex-</a:t>
            </a:r>
            <a:r>
              <a:rPr lang="en-US" altLang="zh-CN" sz="2100" dirty="0" err="1"/>
              <a:t>IsTrigger</a:t>
            </a:r>
            <a:r>
              <a:rPr lang="en-US" altLang="zh-CN" sz="2100" dirty="0"/>
              <a:t>  </a:t>
            </a:r>
            <a:endParaRPr lang="en-US" altLang="zh-CN" sz="21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1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100" dirty="0" smtClean="0"/>
              <a:t>创建脚本</a:t>
            </a:r>
            <a:r>
              <a:rPr lang="en-US" altLang="zh-CN" sz="2100" dirty="0" err="1" smtClean="0"/>
              <a:t>PlayerControl</a:t>
            </a:r>
            <a:r>
              <a:rPr lang="zh-CN" altLang="en-US" sz="2100" dirty="0" smtClean="0"/>
              <a:t>，绑定给</a:t>
            </a:r>
            <a:r>
              <a:rPr lang="en-US" altLang="zh-CN" sz="2100" dirty="0" smtClean="0"/>
              <a:t>Player</a:t>
            </a:r>
            <a:r>
              <a:rPr lang="zh-CN" altLang="en-US" sz="2100" dirty="0" smtClean="0"/>
              <a:t>，玩家可以移动，并加入边界值判断</a:t>
            </a:r>
            <a:endParaRPr lang="en-US" altLang="zh-CN" sz="21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1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100" dirty="0" smtClean="0"/>
              <a:t>添加喷气粒子特效</a:t>
            </a:r>
            <a:endParaRPr lang="en-US" altLang="zh-CN" sz="21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1800" dirty="0"/>
          </a:p>
          <a:p>
            <a:pPr marL="514350" indent="-514350">
              <a:buFont typeface="+mj-lt"/>
              <a:buAutoNum type="arabicPeriod"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6027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、子弹制作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新建</a:t>
            </a:r>
            <a:r>
              <a:rPr lang="en-US" altLang="zh-CN" dirty="0"/>
              <a:t>Quad</a:t>
            </a:r>
            <a:r>
              <a:rPr lang="zh-CN" altLang="en-US" dirty="0"/>
              <a:t>，命名</a:t>
            </a:r>
            <a:r>
              <a:rPr lang="en-US" altLang="zh-CN" dirty="0" err="1"/>
              <a:t>PlayerBullet</a:t>
            </a:r>
            <a:r>
              <a:rPr lang="en-US" altLang="zh-CN" dirty="0"/>
              <a:t> </a:t>
            </a:r>
            <a:r>
              <a:rPr lang="zh-CN" altLang="en-US" dirty="0"/>
              <a:t>把</a:t>
            </a:r>
            <a:r>
              <a:rPr lang="en-US" altLang="zh-CN" dirty="0" err="1"/>
              <a:t>MeshCollider</a:t>
            </a:r>
            <a:r>
              <a:rPr lang="zh-CN" altLang="en-US" dirty="0"/>
              <a:t>删除，添加材质</a:t>
            </a:r>
            <a:r>
              <a:rPr lang="en-US" altLang="zh-CN" dirty="0" err="1"/>
              <a:t>fx_bolt_orange</a:t>
            </a:r>
            <a:r>
              <a:rPr lang="zh-CN" altLang="en-US" dirty="0"/>
              <a:t>，添加胶囊碰撞体，半径</a:t>
            </a:r>
            <a:r>
              <a:rPr lang="en-US" altLang="zh-CN" dirty="0"/>
              <a:t>0.05</a:t>
            </a:r>
            <a:r>
              <a:rPr lang="zh-CN" altLang="en-US" dirty="0"/>
              <a:t>，高度</a:t>
            </a:r>
            <a:r>
              <a:rPr lang="en-US" altLang="zh-CN" dirty="0"/>
              <a:t>0.6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选中</a:t>
            </a:r>
            <a:r>
              <a:rPr lang="en-US" altLang="zh-CN" dirty="0" err="1" smtClean="0">
                <a:solidFill>
                  <a:srgbClr val="FF0000"/>
                </a:solidFill>
              </a:rPr>
              <a:t>IsTrigger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子弹</a:t>
            </a:r>
            <a:r>
              <a:rPr lang="zh-CN" altLang="en-US" dirty="0"/>
              <a:t>添加刚体组件，</a:t>
            </a:r>
            <a:r>
              <a:rPr lang="zh-CN" altLang="en-US" dirty="0">
                <a:solidFill>
                  <a:srgbClr val="FF0000"/>
                </a:solidFill>
              </a:rPr>
              <a:t>取消重力</a:t>
            </a:r>
            <a:r>
              <a:rPr lang="zh-CN" altLang="en-US" dirty="0"/>
              <a:t>，绑定脚本 </a:t>
            </a:r>
            <a:r>
              <a:rPr lang="en-US" altLang="zh-CN" dirty="0" err="1"/>
              <a:t>BulletControl</a:t>
            </a:r>
            <a:r>
              <a:rPr lang="zh-CN" altLang="en-US" dirty="0"/>
              <a:t>，编辑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实现</a:t>
            </a:r>
            <a:r>
              <a:rPr lang="zh-CN" altLang="en-US" dirty="0"/>
              <a:t>自动</a:t>
            </a:r>
            <a:r>
              <a:rPr lang="zh-CN" altLang="en-US" dirty="0" smtClean="0"/>
              <a:t>移动、边界判断销毁。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将子弹作为预制</a:t>
            </a:r>
            <a:r>
              <a:rPr lang="zh-CN" altLang="en-US" dirty="0" smtClean="0"/>
              <a:t>体，并设置</a:t>
            </a:r>
            <a:r>
              <a:rPr lang="en-US" altLang="zh-CN" dirty="0" smtClean="0"/>
              <a:t>Tag</a:t>
            </a:r>
            <a:r>
              <a:rPr lang="en-US" altLang="zh-CN" dirty="0"/>
              <a:t> </a:t>
            </a:r>
            <a:r>
              <a:rPr lang="en-US" altLang="zh-CN" dirty="0" smtClean="0"/>
              <a:t>-- </a:t>
            </a:r>
            <a:r>
              <a:rPr lang="en-US" altLang="zh-CN" dirty="0" err="1" smtClean="0"/>
              <a:t>PlayerBullet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编辑</a:t>
            </a:r>
            <a:r>
              <a:rPr lang="zh-CN" altLang="en-US" dirty="0"/>
              <a:t>脚本 </a:t>
            </a:r>
            <a:r>
              <a:rPr lang="en-US" altLang="zh-CN" dirty="0" err="1"/>
              <a:t>PlayerControl</a:t>
            </a:r>
            <a:r>
              <a:rPr lang="zh-CN" altLang="en-US" dirty="0" smtClean="0"/>
              <a:t>，发射子弹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运行场景测试发射</a:t>
            </a:r>
            <a:r>
              <a:rPr lang="zh-CN" altLang="en-US" dirty="0"/>
              <a:t>子弹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24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、陨石制作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256584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altLang="en-US" sz="1800" dirty="0" smtClean="0"/>
              <a:t>将</a:t>
            </a:r>
            <a:r>
              <a:rPr lang="en-US" altLang="zh-CN" sz="1800" dirty="0"/>
              <a:t>Model</a:t>
            </a:r>
            <a:r>
              <a:rPr lang="zh-CN" altLang="en-US" sz="1800" dirty="0"/>
              <a:t>下的</a:t>
            </a:r>
            <a:r>
              <a:rPr lang="en-US" altLang="zh-CN" sz="1800" dirty="0"/>
              <a:t>Prop_asteroid_01</a:t>
            </a:r>
            <a:r>
              <a:rPr lang="zh-CN" altLang="en-US" sz="1800" dirty="0"/>
              <a:t>拖入场景中，命名</a:t>
            </a:r>
            <a:r>
              <a:rPr lang="en-US" altLang="zh-CN" sz="1800" dirty="0" smtClean="0"/>
              <a:t>Asteroid1</a:t>
            </a:r>
            <a:r>
              <a:rPr lang="zh-CN" altLang="en-US" sz="1800" dirty="0" smtClean="0"/>
              <a:t>，</a:t>
            </a:r>
            <a:r>
              <a:rPr lang="zh-CN" altLang="en-US" sz="1800" dirty="0" smtClean="0">
                <a:solidFill>
                  <a:srgbClr val="FF0000"/>
                </a:solidFill>
              </a:rPr>
              <a:t>重置位置和旋转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endParaRPr lang="en-US" altLang="zh-CN" sz="1800" dirty="0"/>
          </a:p>
          <a:p>
            <a:pPr>
              <a:buFont typeface="+mj-lt"/>
              <a:buAutoNum type="arabicPeriod"/>
            </a:pPr>
            <a:r>
              <a:rPr lang="en-US" altLang="zh-CN" sz="1800" dirty="0"/>
              <a:t> </a:t>
            </a:r>
            <a:r>
              <a:rPr lang="zh-CN" altLang="en-US" sz="1800" dirty="0" smtClean="0"/>
              <a:t>添加</a:t>
            </a:r>
            <a:r>
              <a:rPr lang="zh-CN" altLang="en-US" sz="1800" dirty="0"/>
              <a:t>刚体组件，不使用</a:t>
            </a:r>
            <a:r>
              <a:rPr lang="zh-CN" altLang="en-US" sz="1800" dirty="0" smtClean="0"/>
              <a:t>重力；添加碰撞器，</a:t>
            </a:r>
            <a:r>
              <a:rPr lang="en-US" altLang="zh-CN" sz="1800" dirty="0"/>
              <a:t> </a:t>
            </a:r>
            <a:r>
              <a:rPr lang="en-US" altLang="zh-CN" sz="1800" dirty="0" err="1"/>
              <a:t>BoxCollider</a:t>
            </a:r>
            <a:r>
              <a:rPr lang="en-US" altLang="zh-CN" sz="1800" dirty="0"/>
              <a:t> xyz </a:t>
            </a:r>
            <a:r>
              <a:rPr lang="en-US" altLang="zh-CN" sz="1800" dirty="0" smtClean="0"/>
              <a:t>0.89,1.3,0.73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勾选</a:t>
            </a:r>
            <a:r>
              <a:rPr lang="en-US" altLang="zh-CN" sz="1800" dirty="0" err="1"/>
              <a:t>IsTrigger</a:t>
            </a:r>
            <a:endParaRPr lang="en-US" altLang="zh-CN" sz="1800" dirty="0"/>
          </a:p>
          <a:p>
            <a:pPr>
              <a:buFont typeface="+mj-lt"/>
              <a:buAutoNum type="arabicPeriod"/>
            </a:pPr>
            <a:endParaRPr lang="zh-CN" altLang="en-US" sz="1800" dirty="0"/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添加</a:t>
            </a:r>
            <a:r>
              <a:rPr lang="zh-CN" altLang="en-US" sz="1800" dirty="0"/>
              <a:t>脚本 </a:t>
            </a:r>
            <a:r>
              <a:rPr lang="en-US" altLang="zh-CN" sz="1800" dirty="0" err="1"/>
              <a:t>AsteroidControl</a:t>
            </a:r>
            <a:r>
              <a:rPr lang="zh-CN" altLang="en-US" sz="1800" dirty="0"/>
              <a:t>绑定给</a:t>
            </a:r>
            <a:r>
              <a:rPr lang="en-US" altLang="zh-CN" sz="1800" dirty="0" smtClean="0"/>
              <a:t>Asteroid1</a:t>
            </a:r>
            <a:r>
              <a:rPr lang="zh-CN" altLang="en-US" sz="1800" dirty="0" smtClean="0"/>
              <a:t>，实现自动下落和旋转，边界判断</a:t>
            </a:r>
            <a:endParaRPr lang="en-US" altLang="zh-CN" sz="1800" dirty="0"/>
          </a:p>
          <a:p>
            <a:pPr>
              <a:buFont typeface="+mj-lt"/>
              <a:buAutoNum type="arabicPeriod"/>
            </a:pP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将陨石作为</a:t>
            </a:r>
            <a:r>
              <a:rPr lang="zh-CN" altLang="en-US" sz="1800" dirty="0"/>
              <a:t>预制</a:t>
            </a:r>
            <a:r>
              <a:rPr lang="zh-CN" altLang="en-US" sz="1800" dirty="0" smtClean="0"/>
              <a:t>体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endParaRPr lang="zh-CN" altLang="en-US" sz="1800" dirty="0"/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制作第二、三个</a:t>
            </a:r>
            <a:r>
              <a:rPr lang="zh-CN" altLang="en-US" sz="1800" dirty="0"/>
              <a:t>陨石：</a:t>
            </a:r>
            <a:r>
              <a:rPr lang="en-US" altLang="zh-CN" sz="1800" dirty="0"/>
              <a:t>Asteroid2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Asteroid3</a:t>
            </a:r>
            <a:r>
              <a:rPr lang="zh-CN" altLang="en-US" sz="1800" dirty="0" smtClean="0"/>
              <a:t>同</a:t>
            </a:r>
            <a:r>
              <a:rPr lang="zh-CN" altLang="en-US" sz="1800" dirty="0"/>
              <a:t>上面制作</a:t>
            </a:r>
            <a:r>
              <a:rPr lang="zh-CN" altLang="en-US" sz="1800" dirty="0" smtClean="0"/>
              <a:t>，速度旋转可以修改，</a:t>
            </a:r>
            <a:r>
              <a:rPr lang="zh-CN" altLang="en-US" sz="1800" dirty="0"/>
              <a:t>作为预制体</a:t>
            </a:r>
          </a:p>
          <a:p>
            <a:pPr>
              <a:buFont typeface="+mj-lt"/>
              <a:buAutoNum type="arabicPeriod"/>
            </a:pPr>
            <a:endParaRPr lang="zh-CN" altLang="en-US" sz="1800" dirty="0"/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选中</a:t>
            </a:r>
            <a:r>
              <a:rPr lang="en-US" altLang="zh-CN" sz="1800" dirty="0"/>
              <a:t>3</a:t>
            </a:r>
            <a:r>
              <a:rPr lang="zh-CN" altLang="en-US" sz="1800" dirty="0"/>
              <a:t>个陨石预制体，放入</a:t>
            </a:r>
            <a:r>
              <a:rPr lang="en-US" altLang="zh-CN" sz="1800" dirty="0" smtClean="0"/>
              <a:t>Tag- </a:t>
            </a:r>
            <a:r>
              <a:rPr lang="en-US" altLang="zh-CN" sz="1800" dirty="0"/>
              <a:t>Asteroid</a:t>
            </a:r>
            <a:r>
              <a:rPr lang="zh-CN" altLang="en-US" sz="1800" dirty="0" smtClean="0"/>
              <a:t>中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endParaRPr lang="zh-CN" altLang="en-US" sz="1800" dirty="0"/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编辑</a:t>
            </a:r>
            <a:r>
              <a:rPr lang="zh-CN" altLang="en-US" sz="1800" dirty="0"/>
              <a:t>脚本</a:t>
            </a:r>
            <a:r>
              <a:rPr lang="en-US" altLang="zh-CN" sz="1800" dirty="0" err="1"/>
              <a:t>BulletControl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AsteroidControl</a:t>
            </a:r>
            <a:r>
              <a:rPr lang="zh-CN" altLang="en-US" sz="1800" dirty="0"/>
              <a:t>中的</a:t>
            </a:r>
            <a:r>
              <a:rPr lang="en-US" altLang="zh-CN" sz="1800" dirty="0" err="1"/>
              <a:t>OnTriggerEnter</a:t>
            </a:r>
            <a:r>
              <a:rPr lang="zh-CN" altLang="en-US" sz="1800" dirty="0"/>
              <a:t>方法</a:t>
            </a:r>
            <a:r>
              <a:rPr lang="zh-CN" altLang="en-US" sz="1800" dirty="0" smtClean="0"/>
              <a:t>，实现碰撞检测和爆炸（陨石爆炸粒子特效）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88736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、陨石产生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新建</a:t>
            </a:r>
            <a:r>
              <a:rPr lang="zh-CN" altLang="en-US" sz="2800" dirty="0"/>
              <a:t>空</a:t>
            </a:r>
            <a:r>
              <a:rPr lang="zh-CN" altLang="en-US" sz="2800" dirty="0" smtClean="0"/>
              <a:t>对象</a:t>
            </a:r>
            <a:r>
              <a:rPr lang="en-US" altLang="zh-CN" sz="2800" dirty="0" smtClean="0"/>
              <a:t>manager </a:t>
            </a:r>
            <a:r>
              <a:rPr lang="zh-CN" altLang="en-US" sz="2800" dirty="0" smtClean="0"/>
              <a:t>，绑定脚本 </a:t>
            </a:r>
            <a:r>
              <a:rPr lang="en-US" altLang="zh-CN" sz="2800" dirty="0" err="1" smtClean="0"/>
              <a:t>AsteroidCreate</a:t>
            </a:r>
            <a:r>
              <a:rPr lang="zh-CN" altLang="en-US" sz="2800" dirty="0" smtClean="0"/>
              <a:t>，自动生成陨石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endParaRPr lang="zh-CN" altLang="en-US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运行</a:t>
            </a:r>
            <a:r>
              <a:rPr lang="zh-CN" altLang="en-US" sz="2800" dirty="0"/>
              <a:t>游戏看</a:t>
            </a:r>
            <a:r>
              <a:rPr lang="zh-CN" altLang="en-US" sz="2800" dirty="0" smtClean="0"/>
              <a:t>效果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endParaRPr lang="zh-CN" altLang="en-US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编辑</a:t>
            </a:r>
            <a:r>
              <a:rPr lang="zh-CN" altLang="en-US" sz="2800" dirty="0"/>
              <a:t>脚本</a:t>
            </a:r>
            <a:r>
              <a:rPr lang="en-US" altLang="zh-CN" sz="2800" dirty="0" err="1" smtClean="0"/>
              <a:t>PlayerControl</a:t>
            </a:r>
            <a:r>
              <a:rPr lang="zh-CN" altLang="en-US" sz="2800" dirty="0" smtClean="0"/>
              <a:t>，加入飞机与陨石碰撞逻辑和飞机爆炸效果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608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五、敌机制作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将</a:t>
            </a:r>
            <a:r>
              <a:rPr lang="en-US" altLang="zh-CN" dirty="0"/>
              <a:t>Models</a:t>
            </a:r>
            <a:r>
              <a:rPr lang="zh-CN" altLang="en-US" dirty="0"/>
              <a:t>下的 </a:t>
            </a:r>
            <a:r>
              <a:rPr lang="en-US" altLang="zh-CN" dirty="0" err="1"/>
              <a:t>vehicle_enemyShip</a:t>
            </a:r>
            <a:r>
              <a:rPr lang="zh-CN" altLang="en-US" dirty="0"/>
              <a:t>拖入场景中，命名</a:t>
            </a:r>
            <a:r>
              <a:rPr lang="en-US" altLang="zh-CN" dirty="0" err="1"/>
              <a:t>EnemyShip</a:t>
            </a:r>
            <a:r>
              <a:rPr lang="zh-CN" altLang="en-US" dirty="0" smtClean="0"/>
              <a:t>，设置</a:t>
            </a:r>
            <a:r>
              <a:rPr lang="en-US" altLang="zh-CN" dirty="0" smtClean="0"/>
              <a:t>Tag</a:t>
            </a:r>
            <a:r>
              <a:rPr lang="zh-CN" altLang="en-US" dirty="0"/>
              <a:t>为</a:t>
            </a:r>
            <a:r>
              <a:rPr lang="en-US" altLang="zh-CN" dirty="0" smtClean="0"/>
              <a:t>Enemy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旋转 </a:t>
            </a:r>
            <a:r>
              <a:rPr lang="en-US" altLang="zh-CN" dirty="0"/>
              <a:t>X 90</a:t>
            </a:r>
            <a:r>
              <a:rPr lang="zh-CN" altLang="en-US" dirty="0"/>
              <a:t>，</a:t>
            </a:r>
            <a:r>
              <a:rPr lang="en-US" altLang="zh-CN" dirty="0"/>
              <a:t>Y </a:t>
            </a:r>
            <a:r>
              <a:rPr lang="en-US" altLang="zh-CN" dirty="0" smtClean="0"/>
              <a:t>180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添加</a:t>
            </a:r>
            <a:r>
              <a:rPr lang="zh-CN" altLang="en-US" dirty="0"/>
              <a:t>刚体，不收</a:t>
            </a:r>
            <a:r>
              <a:rPr lang="zh-CN" altLang="en-US" dirty="0" smtClean="0"/>
              <a:t>重力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添加</a:t>
            </a:r>
            <a:r>
              <a:rPr lang="en-US" altLang="zh-CN" dirty="0"/>
              <a:t>3</a:t>
            </a:r>
            <a:r>
              <a:rPr lang="zh-CN" altLang="en-US" dirty="0"/>
              <a:t>个碰撞体，调整位置，勾选</a:t>
            </a:r>
            <a:r>
              <a:rPr lang="en-US" altLang="zh-CN" dirty="0" err="1" smtClean="0"/>
              <a:t>IsTrigger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创建</a:t>
            </a:r>
            <a:r>
              <a:rPr lang="zh-CN" altLang="en-US" dirty="0"/>
              <a:t>脚本</a:t>
            </a:r>
            <a:r>
              <a:rPr lang="en-US" altLang="zh-CN" dirty="0" err="1"/>
              <a:t>EnemyControl</a:t>
            </a:r>
            <a:r>
              <a:rPr lang="zh-CN" altLang="en-US" dirty="0"/>
              <a:t>，编辑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运行 敌人自动向下移动，并且左右移动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243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六、敌机子弹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创建</a:t>
            </a:r>
            <a:r>
              <a:rPr lang="en-US" altLang="zh-CN" dirty="0"/>
              <a:t>Quad</a:t>
            </a:r>
            <a:r>
              <a:rPr lang="zh-CN" altLang="en-US" dirty="0"/>
              <a:t>，命名</a:t>
            </a:r>
            <a:r>
              <a:rPr lang="en-US" altLang="zh-CN" dirty="0" err="1"/>
              <a:t>EnemyBullet</a:t>
            </a:r>
            <a:r>
              <a:rPr lang="zh-CN" altLang="en-US" dirty="0"/>
              <a:t>，将</a:t>
            </a:r>
            <a:r>
              <a:rPr lang="en-US" altLang="zh-CN" dirty="0"/>
              <a:t>Materials</a:t>
            </a:r>
            <a:r>
              <a:rPr lang="zh-CN" altLang="en-US" dirty="0"/>
              <a:t>下的</a:t>
            </a:r>
            <a:r>
              <a:rPr lang="en-US" altLang="zh-CN" dirty="0" err="1"/>
              <a:t>fx_bolt_orange</a:t>
            </a:r>
            <a:r>
              <a:rPr lang="zh-CN" altLang="en-US" dirty="0"/>
              <a:t>复制，选择图片</a:t>
            </a:r>
            <a:r>
              <a:rPr lang="en-US" altLang="zh-CN" dirty="0" err="1"/>
              <a:t>fx_lazer_cyan_dff</a:t>
            </a:r>
            <a:r>
              <a:rPr lang="zh-CN" altLang="en-US" dirty="0"/>
              <a:t>，命名</a:t>
            </a:r>
            <a:r>
              <a:rPr lang="en-US" altLang="zh-CN" dirty="0" err="1" smtClean="0"/>
              <a:t>fx_bolt_cyan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将</a:t>
            </a:r>
            <a:r>
              <a:rPr lang="zh-CN" altLang="en-US" dirty="0"/>
              <a:t>材质贴给 </a:t>
            </a:r>
            <a:r>
              <a:rPr lang="en-US" altLang="zh-CN" dirty="0" err="1"/>
              <a:t>EnemyBullet</a:t>
            </a:r>
            <a:r>
              <a:rPr lang="zh-CN" altLang="en-US" dirty="0"/>
              <a:t>，移除</a:t>
            </a:r>
            <a:r>
              <a:rPr lang="en-US" altLang="zh-CN" dirty="0"/>
              <a:t>mesh Collider</a:t>
            </a:r>
            <a:r>
              <a:rPr lang="zh-CN" altLang="en-US" dirty="0"/>
              <a:t>，添加胶囊碰撞器， 半径</a:t>
            </a:r>
            <a:r>
              <a:rPr lang="en-US" altLang="zh-CN" dirty="0"/>
              <a:t>0.05</a:t>
            </a:r>
            <a:r>
              <a:rPr lang="zh-CN" altLang="en-US" dirty="0"/>
              <a:t>，高</a:t>
            </a:r>
            <a:r>
              <a:rPr lang="en-US" altLang="zh-CN" dirty="0" smtClean="0"/>
              <a:t>0.6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EnemyBullet</a:t>
            </a:r>
            <a:r>
              <a:rPr lang="zh-CN" altLang="en-US" dirty="0" smtClean="0"/>
              <a:t>绑定脚本</a:t>
            </a:r>
            <a:r>
              <a:rPr lang="en-US" altLang="zh-CN" dirty="0" err="1"/>
              <a:t>BulletControl</a:t>
            </a:r>
            <a:r>
              <a:rPr lang="en-US" altLang="zh-CN" dirty="0"/>
              <a:t> </a:t>
            </a:r>
            <a:r>
              <a:rPr lang="zh-CN" altLang="en-US" dirty="0" smtClean="0"/>
              <a:t>，</a:t>
            </a:r>
            <a:r>
              <a:rPr lang="zh-CN" altLang="en-US" dirty="0"/>
              <a:t>速度为</a:t>
            </a:r>
            <a:r>
              <a:rPr lang="en-US" altLang="zh-CN" dirty="0"/>
              <a:t>-</a:t>
            </a:r>
            <a:r>
              <a:rPr lang="en-US" altLang="zh-CN" dirty="0" smtClean="0"/>
              <a:t>10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敌机子弹做</a:t>
            </a:r>
            <a:r>
              <a:rPr lang="zh-CN" altLang="en-US" dirty="0"/>
              <a:t>预制</a:t>
            </a:r>
            <a:r>
              <a:rPr lang="zh-CN" altLang="en-US" dirty="0" smtClean="0"/>
              <a:t>体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编辑</a:t>
            </a:r>
            <a:r>
              <a:rPr lang="zh-CN" altLang="en-US" dirty="0"/>
              <a:t>脚本 </a:t>
            </a:r>
            <a:r>
              <a:rPr lang="en-US" altLang="zh-CN" dirty="0" err="1"/>
              <a:t>EnemyControl</a:t>
            </a:r>
            <a:r>
              <a:rPr lang="en-US" altLang="zh-CN" dirty="0"/>
              <a:t> </a:t>
            </a:r>
            <a:r>
              <a:rPr lang="zh-CN" altLang="en-US" dirty="0" smtClean="0"/>
              <a:t>，让敌机定时发射子弹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编辑</a:t>
            </a:r>
            <a:r>
              <a:rPr lang="en-US" altLang="zh-CN" dirty="0" err="1"/>
              <a:t>PlayerControl</a:t>
            </a:r>
            <a:r>
              <a:rPr lang="en-US" altLang="zh-CN" dirty="0"/>
              <a:t> </a:t>
            </a:r>
            <a:r>
              <a:rPr lang="zh-CN" altLang="en-US" dirty="0"/>
              <a:t>让玩家碰到子弹和敌机也死亡，同理编辑</a:t>
            </a:r>
            <a:r>
              <a:rPr lang="en-US" altLang="zh-CN" dirty="0" err="1"/>
              <a:t>EnemyControl</a:t>
            </a:r>
            <a:r>
              <a:rPr lang="zh-CN" altLang="en-US" dirty="0"/>
              <a:t>，让敌机碰到玩家或者玩家子弹也死亡，并且加入</a:t>
            </a:r>
            <a:r>
              <a:rPr lang="zh-CN" altLang="en-US" dirty="0" smtClean="0"/>
              <a:t>爆炸粒子特效。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运行测试 </a:t>
            </a:r>
            <a:r>
              <a:rPr lang="zh-CN" altLang="en-US" dirty="0"/>
              <a:t>玩家打敌机，敌机撞玩家，敌机子弹撞玩家</a:t>
            </a:r>
            <a:r>
              <a:rPr lang="zh-CN" altLang="en-US" dirty="0" smtClean="0"/>
              <a:t>，敌机更新预制</a:t>
            </a:r>
            <a:r>
              <a:rPr lang="zh-CN" altLang="en-US" dirty="0"/>
              <a:t>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71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七、敌机生成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manager</a:t>
            </a:r>
            <a:r>
              <a:rPr lang="zh-CN" altLang="en-US" dirty="0" smtClean="0"/>
              <a:t>游戏</a:t>
            </a:r>
            <a:r>
              <a:rPr lang="zh-CN" altLang="en-US" dirty="0"/>
              <a:t>对象</a:t>
            </a:r>
            <a:r>
              <a:rPr lang="zh-CN" altLang="en-US" dirty="0" smtClean="0"/>
              <a:t>，绑定</a:t>
            </a:r>
            <a:r>
              <a:rPr lang="zh-CN" altLang="en-US" dirty="0"/>
              <a:t>一个新脚本 </a:t>
            </a:r>
            <a:r>
              <a:rPr lang="en-US" altLang="zh-CN" dirty="0" err="1"/>
              <a:t>EnemyCreate</a:t>
            </a:r>
            <a:r>
              <a:rPr lang="zh-CN" altLang="en-US" dirty="0"/>
              <a:t>，编辑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运行测试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92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八、分数控制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添加</a:t>
            </a:r>
            <a:r>
              <a:rPr lang="en-US" altLang="zh-CN" dirty="0" smtClean="0"/>
              <a:t>UI-Text</a:t>
            </a:r>
            <a:r>
              <a:rPr lang="zh-CN" altLang="en-US" dirty="0" smtClean="0"/>
              <a:t>，命名</a:t>
            </a:r>
            <a:r>
              <a:rPr lang="en-US" altLang="zh-CN" dirty="0" err="1" smtClean="0"/>
              <a:t>ScoreText</a:t>
            </a:r>
            <a:r>
              <a:rPr lang="zh-CN" altLang="en-US" dirty="0" smtClean="0"/>
              <a:t>，设置字体字号等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Manager</a:t>
            </a:r>
            <a:r>
              <a:rPr lang="zh-CN" altLang="en-US" dirty="0" smtClean="0"/>
              <a:t>绑定脚本</a:t>
            </a:r>
            <a:r>
              <a:rPr lang="en-US" altLang="zh-CN" dirty="0" err="1" smtClean="0"/>
              <a:t>ScoreControl</a:t>
            </a:r>
            <a:r>
              <a:rPr lang="zh-CN" altLang="en-US" dirty="0" smtClean="0"/>
              <a:t>，编辑脚本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err="1"/>
              <a:t>EnemyControl</a:t>
            </a:r>
            <a:r>
              <a:rPr lang="en-US" altLang="zh-CN" dirty="0"/>
              <a:t>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AsteroidControl</a:t>
            </a:r>
            <a:r>
              <a:rPr lang="zh-CN" altLang="en-US" dirty="0" smtClean="0"/>
              <a:t>中死亡前加入分数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运行测试分数功能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分数持久化存储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308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4288</TotalTime>
  <Words>857</Words>
  <Application>Microsoft Office PowerPoint</Application>
  <PresentationFormat>全屏显示(4:3)</PresentationFormat>
  <Paragraphs>156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一、场景和玩家</vt:lpstr>
      <vt:lpstr>二、子弹制作</vt:lpstr>
      <vt:lpstr>三、陨石制作</vt:lpstr>
      <vt:lpstr>四、陨石产生</vt:lpstr>
      <vt:lpstr>五、敌机制作</vt:lpstr>
      <vt:lpstr>六、敌机子弹</vt:lpstr>
      <vt:lpstr>七、敌机生成</vt:lpstr>
      <vt:lpstr>八、分数控制</vt:lpstr>
      <vt:lpstr>九、结束场景</vt:lpstr>
      <vt:lpstr>十、音效</vt:lpstr>
      <vt:lpstr>进阶篇</vt:lpstr>
      <vt:lpstr>进阶一、子弹包</vt:lpstr>
      <vt:lpstr>进阶二、保护</vt:lpstr>
      <vt:lpstr>进阶三、大招</vt:lpstr>
      <vt:lpstr>进阶四、生命</vt:lpstr>
      <vt:lpstr>进阶五、BOSS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Windows 用户</cp:lastModifiedBy>
  <cp:revision>95</cp:revision>
  <dcterms:created xsi:type="dcterms:W3CDTF">2015-06-29T07:19:05Z</dcterms:created>
  <dcterms:modified xsi:type="dcterms:W3CDTF">2016-06-21T02:53:42Z</dcterms:modified>
</cp:coreProperties>
</file>