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5A88E8-ACA6-4A7B-8E15-2DF269F5AF8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812DF36-1084-43E3-A880-C6F791FA2066}">
      <dgm:prSet/>
      <dgm:spPr/>
      <dgm:t>
        <a:bodyPr/>
        <a:lstStyle/>
        <a:p>
          <a:r>
            <a:rPr lang="en-US"/>
            <a:t>1</a:t>
          </a:r>
          <a:r>
            <a:rPr lang="zh-CN"/>
            <a:t>、源码包</a:t>
          </a:r>
          <a:endParaRPr lang="en-US"/>
        </a:p>
      </dgm:t>
    </dgm:pt>
    <dgm:pt modelId="{1C4192B3-CB96-42CD-97E8-692FDFFAB7C6}" type="parTrans" cxnId="{3CEE1A0F-54DD-4D0D-BEA1-ED3E2B390B92}">
      <dgm:prSet/>
      <dgm:spPr/>
      <dgm:t>
        <a:bodyPr/>
        <a:lstStyle/>
        <a:p>
          <a:endParaRPr lang="en-US"/>
        </a:p>
      </dgm:t>
    </dgm:pt>
    <dgm:pt modelId="{9B369318-2445-4278-94AD-33AB4AEE0750}" type="sibTrans" cxnId="{3CEE1A0F-54DD-4D0D-BEA1-ED3E2B390B92}">
      <dgm:prSet/>
      <dgm:spPr/>
      <dgm:t>
        <a:bodyPr/>
        <a:lstStyle/>
        <a:p>
          <a:endParaRPr lang="en-US"/>
        </a:p>
      </dgm:t>
    </dgm:pt>
    <dgm:pt modelId="{00F9B04B-72A5-4EED-BD1E-4A5235EA38F1}">
      <dgm:prSet/>
      <dgm:spPr/>
      <dgm:t>
        <a:bodyPr/>
        <a:lstStyle/>
        <a:p>
          <a:r>
            <a:rPr lang="en-US" dirty="0"/>
            <a:t>2</a:t>
          </a:r>
          <a:r>
            <a:rPr lang="zh-CN" altLang="en-US" dirty="0"/>
            <a:t>、</a:t>
          </a:r>
          <a:r>
            <a:rPr lang="zh-CN" dirty="0"/>
            <a:t>脚本安装包</a:t>
          </a:r>
          <a:endParaRPr lang="en-US" dirty="0"/>
        </a:p>
      </dgm:t>
    </dgm:pt>
    <dgm:pt modelId="{CE40C78D-028C-41AC-A001-58D9A93EB63E}" type="parTrans" cxnId="{4441E51E-E2BB-4474-AA47-D3E7C36229A3}">
      <dgm:prSet/>
      <dgm:spPr/>
      <dgm:t>
        <a:bodyPr/>
        <a:lstStyle/>
        <a:p>
          <a:endParaRPr lang="en-US"/>
        </a:p>
      </dgm:t>
    </dgm:pt>
    <dgm:pt modelId="{4998D0D8-1136-464F-807D-F64AA60C0873}" type="sibTrans" cxnId="{4441E51E-E2BB-4474-AA47-D3E7C36229A3}">
      <dgm:prSet/>
      <dgm:spPr/>
      <dgm:t>
        <a:bodyPr/>
        <a:lstStyle/>
        <a:p>
          <a:endParaRPr lang="en-US"/>
        </a:p>
      </dgm:t>
    </dgm:pt>
    <dgm:pt modelId="{FE5A97F9-6C1F-4D4C-A61A-36A17328F30E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、二进制包（</a:t>
          </a:r>
          <a:r>
            <a:rPr lang="en-US" dirty="0"/>
            <a:t>RPM</a:t>
          </a:r>
          <a:r>
            <a:rPr lang="zh-CN" dirty="0"/>
            <a:t>包 </a:t>
          </a:r>
          <a:r>
            <a:rPr lang="en-US" dirty="0"/>
            <a:t>| </a:t>
          </a:r>
          <a:r>
            <a:rPr lang="zh-CN" dirty="0"/>
            <a:t>系统默认包）</a:t>
          </a:r>
          <a:endParaRPr lang="en-US" dirty="0"/>
        </a:p>
      </dgm:t>
    </dgm:pt>
    <dgm:pt modelId="{499ADD5B-90D0-49ED-8E47-BB849D13A263}" type="parTrans" cxnId="{98D1BBD0-5057-473C-B55E-9626CE24FFE3}">
      <dgm:prSet/>
      <dgm:spPr/>
      <dgm:t>
        <a:bodyPr/>
        <a:lstStyle/>
        <a:p>
          <a:endParaRPr lang="en-US"/>
        </a:p>
      </dgm:t>
    </dgm:pt>
    <dgm:pt modelId="{A3EA6C8D-FEE6-48C7-82E6-8CAAF6C72E61}" type="sibTrans" cxnId="{98D1BBD0-5057-473C-B55E-9626CE24FFE3}">
      <dgm:prSet/>
      <dgm:spPr/>
      <dgm:t>
        <a:bodyPr/>
        <a:lstStyle/>
        <a:p>
          <a:endParaRPr lang="en-US"/>
        </a:p>
      </dgm:t>
    </dgm:pt>
    <dgm:pt modelId="{37801864-C48F-41CC-9FDA-29BAC9B01F57}">
      <dgm:prSet/>
      <dgm:spPr/>
      <dgm:t>
        <a:bodyPr/>
        <a:lstStyle/>
        <a:p>
          <a:r>
            <a:rPr lang="en-US" dirty="0"/>
            <a:t>4</a:t>
          </a:r>
          <a:r>
            <a:rPr lang="zh-CN" dirty="0"/>
            <a:t>、</a:t>
          </a:r>
          <a:r>
            <a:rPr lang="en-US" dirty="0"/>
            <a:t>YUM</a:t>
          </a:r>
          <a:r>
            <a:rPr lang="zh-CN" dirty="0"/>
            <a:t>在线安装</a:t>
          </a:r>
          <a:endParaRPr lang="en-US" dirty="0"/>
        </a:p>
      </dgm:t>
    </dgm:pt>
    <dgm:pt modelId="{2D35416A-1566-42CA-A3E6-A75E276D015F}" type="parTrans" cxnId="{69D495FB-F290-4CCD-820C-2145840A827C}">
      <dgm:prSet/>
      <dgm:spPr/>
      <dgm:t>
        <a:bodyPr/>
        <a:lstStyle/>
        <a:p>
          <a:endParaRPr lang="en-US"/>
        </a:p>
      </dgm:t>
    </dgm:pt>
    <dgm:pt modelId="{240A592F-A43D-4192-8DCE-C6CEC24DA769}" type="sibTrans" cxnId="{69D495FB-F290-4CCD-820C-2145840A827C}">
      <dgm:prSet/>
      <dgm:spPr/>
      <dgm:t>
        <a:bodyPr/>
        <a:lstStyle/>
        <a:p>
          <a:endParaRPr lang="en-US"/>
        </a:p>
      </dgm:t>
    </dgm:pt>
    <dgm:pt modelId="{A51E85DA-AC4E-42A3-ADDA-30627D51F216}" type="pres">
      <dgm:prSet presAssocID="{015A88E8-ACA6-4A7B-8E15-2DF269F5AF85}" presName="linear" presStyleCnt="0">
        <dgm:presLayoutVars>
          <dgm:animLvl val="lvl"/>
          <dgm:resizeHandles val="exact"/>
        </dgm:presLayoutVars>
      </dgm:prSet>
      <dgm:spPr/>
    </dgm:pt>
    <dgm:pt modelId="{411C1BE8-603C-43D1-A2B5-70204BA73413}" type="pres">
      <dgm:prSet presAssocID="{A812DF36-1084-43E3-A880-C6F791FA20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0B6428-13EA-4D49-A7FA-BA71D953067F}" type="pres">
      <dgm:prSet presAssocID="{9B369318-2445-4278-94AD-33AB4AEE0750}" presName="spacer" presStyleCnt="0"/>
      <dgm:spPr/>
    </dgm:pt>
    <dgm:pt modelId="{C30662B3-5911-4130-A481-0BC10FBCADA6}" type="pres">
      <dgm:prSet presAssocID="{00F9B04B-72A5-4EED-BD1E-4A5235EA38F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AB8A6E-FCC7-422F-B3E2-171A8E15352D}" type="pres">
      <dgm:prSet presAssocID="{4998D0D8-1136-464F-807D-F64AA60C0873}" presName="spacer" presStyleCnt="0"/>
      <dgm:spPr/>
    </dgm:pt>
    <dgm:pt modelId="{54BA8063-2472-43AF-9DC6-2A47D8D7C360}" type="pres">
      <dgm:prSet presAssocID="{FE5A97F9-6C1F-4D4C-A61A-36A17328F3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70A24D-F783-481D-942E-3B8008CFA333}" type="pres">
      <dgm:prSet presAssocID="{A3EA6C8D-FEE6-48C7-82E6-8CAAF6C72E61}" presName="spacer" presStyleCnt="0"/>
      <dgm:spPr/>
    </dgm:pt>
    <dgm:pt modelId="{746376EB-A87E-40E3-837F-7F3708FE901D}" type="pres">
      <dgm:prSet presAssocID="{37801864-C48F-41CC-9FDA-29BAC9B01F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CEE1A0F-54DD-4D0D-BEA1-ED3E2B390B92}" srcId="{015A88E8-ACA6-4A7B-8E15-2DF269F5AF85}" destId="{A812DF36-1084-43E3-A880-C6F791FA2066}" srcOrd="0" destOrd="0" parTransId="{1C4192B3-CB96-42CD-97E8-692FDFFAB7C6}" sibTransId="{9B369318-2445-4278-94AD-33AB4AEE0750}"/>
    <dgm:cxn modelId="{4441E51E-E2BB-4474-AA47-D3E7C36229A3}" srcId="{015A88E8-ACA6-4A7B-8E15-2DF269F5AF85}" destId="{00F9B04B-72A5-4EED-BD1E-4A5235EA38F1}" srcOrd="1" destOrd="0" parTransId="{CE40C78D-028C-41AC-A001-58D9A93EB63E}" sibTransId="{4998D0D8-1136-464F-807D-F64AA60C0873}"/>
    <dgm:cxn modelId="{9A43B267-8B37-411B-9C7B-4565B7B74561}" type="presOf" srcId="{A812DF36-1084-43E3-A880-C6F791FA2066}" destId="{411C1BE8-603C-43D1-A2B5-70204BA73413}" srcOrd="0" destOrd="0" presId="urn:microsoft.com/office/officeart/2005/8/layout/vList2"/>
    <dgm:cxn modelId="{B138F567-4F04-448A-8BE8-DB5ADEBCBC06}" type="presOf" srcId="{015A88E8-ACA6-4A7B-8E15-2DF269F5AF85}" destId="{A51E85DA-AC4E-42A3-ADDA-30627D51F216}" srcOrd="0" destOrd="0" presId="urn:microsoft.com/office/officeart/2005/8/layout/vList2"/>
    <dgm:cxn modelId="{E8370476-D9D5-459A-B26C-6299AF981ECE}" type="presOf" srcId="{00F9B04B-72A5-4EED-BD1E-4A5235EA38F1}" destId="{C30662B3-5911-4130-A481-0BC10FBCADA6}" srcOrd="0" destOrd="0" presId="urn:microsoft.com/office/officeart/2005/8/layout/vList2"/>
    <dgm:cxn modelId="{2C0C8E93-AD97-4B41-8E71-48C7C9FF4416}" type="presOf" srcId="{37801864-C48F-41CC-9FDA-29BAC9B01F57}" destId="{746376EB-A87E-40E3-837F-7F3708FE901D}" srcOrd="0" destOrd="0" presId="urn:microsoft.com/office/officeart/2005/8/layout/vList2"/>
    <dgm:cxn modelId="{98D1BBD0-5057-473C-B55E-9626CE24FFE3}" srcId="{015A88E8-ACA6-4A7B-8E15-2DF269F5AF85}" destId="{FE5A97F9-6C1F-4D4C-A61A-36A17328F30E}" srcOrd="2" destOrd="0" parTransId="{499ADD5B-90D0-49ED-8E47-BB849D13A263}" sibTransId="{A3EA6C8D-FEE6-48C7-82E6-8CAAF6C72E61}"/>
    <dgm:cxn modelId="{AC152FEC-04B0-4B97-A964-E4DC35A84DB4}" type="presOf" srcId="{FE5A97F9-6C1F-4D4C-A61A-36A17328F30E}" destId="{54BA8063-2472-43AF-9DC6-2A47D8D7C360}" srcOrd="0" destOrd="0" presId="urn:microsoft.com/office/officeart/2005/8/layout/vList2"/>
    <dgm:cxn modelId="{69D495FB-F290-4CCD-820C-2145840A827C}" srcId="{015A88E8-ACA6-4A7B-8E15-2DF269F5AF85}" destId="{37801864-C48F-41CC-9FDA-29BAC9B01F57}" srcOrd="3" destOrd="0" parTransId="{2D35416A-1566-42CA-A3E6-A75E276D015F}" sibTransId="{240A592F-A43D-4192-8DCE-C6CEC24DA769}"/>
    <dgm:cxn modelId="{8A70E03A-B38F-4365-B7D2-0BA89B3F0515}" type="presParOf" srcId="{A51E85DA-AC4E-42A3-ADDA-30627D51F216}" destId="{411C1BE8-603C-43D1-A2B5-70204BA73413}" srcOrd="0" destOrd="0" presId="urn:microsoft.com/office/officeart/2005/8/layout/vList2"/>
    <dgm:cxn modelId="{0A575169-F1B6-4C66-9629-B3E64F37DBDF}" type="presParOf" srcId="{A51E85DA-AC4E-42A3-ADDA-30627D51F216}" destId="{FA0B6428-13EA-4D49-A7FA-BA71D953067F}" srcOrd="1" destOrd="0" presId="urn:microsoft.com/office/officeart/2005/8/layout/vList2"/>
    <dgm:cxn modelId="{3DE30247-F114-40BA-959B-E0B90831DA18}" type="presParOf" srcId="{A51E85DA-AC4E-42A3-ADDA-30627D51F216}" destId="{C30662B3-5911-4130-A481-0BC10FBCADA6}" srcOrd="2" destOrd="0" presId="urn:microsoft.com/office/officeart/2005/8/layout/vList2"/>
    <dgm:cxn modelId="{C348E76C-BED9-448C-A0C8-A3FAEEBCC97D}" type="presParOf" srcId="{A51E85DA-AC4E-42A3-ADDA-30627D51F216}" destId="{6BAB8A6E-FCC7-422F-B3E2-171A8E15352D}" srcOrd="3" destOrd="0" presId="urn:microsoft.com/office/officeart/2005/8/layout/vList2"/>
    <dgm:cxn modelId="{F77E690B-81C6-402E-ACE8-7A8050CC7615}" type="presParOf" srcId="{A51E85DA-AC4E-42A3-ADDA-30627D51F216}" destId="{54BA8063-2472-43AF-9DC6-2A47D8D7C360}" srcOrd="4" destOrd="0" presId="urn:microsoft.com/office/officeart/2005/8/layout/vList2"/>
    <dgm:cxn modelId="{067F117E-9E7B-40AA-A370-04E012F5582C}" type="presParOf" srcId="{A51E85DA-AC4E-42A3-ADDA-30627D51F216}" destId="{7A70A24D-F783-481D-942E-3B8008CFA333}" srcOrd="5" destOrd="0" presId="urn:microsoft.com/office/officeart/2005/8/layout/vList2"/>
    <dgm:cxn modelId="{08A9ED00-5673-48BD-9425-788D85998DB5}" type="presParOf" srcId="{A51E85DA-AC4E-42A3-ADDA-30627D51F216}" destId="{746376EB-A87E-40E3-837F-7F3708FE90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53CB64-A391-4D3F-A73D-FDB0788029E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CA928C2-E0D7-4EF7-A2E8-B595CD79E577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81F11783-DA12-43FA-9CFD-01D63C0B9A53}" type="parTrans" cxnId="{B422EEAA-44AA-4F71-AF71-FC2C64C4A353}">
      <dgm:prSet/>
      <dgm:spPr/>
      <dgm:t>
        <a:bodyPr/>
        <a:lstStyle/>
        <a:p>
          <a:endParaRPr lang="zh-CN" altLang="en-US"/>
        </a:p>
      </dgm:t>
    </dgm:pt>
    <dgm:pt modelId="{1F34A67F-C35F-4559-9786-FDA52F05329B}" type="sibTrans" cxnId="{B422EEAA-44AA-4F71-AF71-FC2C64C4A353}">
      <dgm:prSet/>
      <dgm:spPr/>
      <dgm:t>
        <a:bodyPr/>
        <a:lstStyle/>
        <a:p>
          <a:endParaRPr lang="zh-CN" altLang="en-US"/>
        </a:p>
      </dgm:t>
    </dgm:pt>
    <dgm:pt modelId="{27F24EB7-28B1-4EB1-9E99-75AE77C56FDE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1E0913E8-13C2-4522-8033-F0D6A9CBDA4F}" type="parTrans" cxnId="{14E385D0-9E75-4C08-AC90-A614E67DDFB0}">
      <dgm:prSet/>
      <dgm:spPr/>
      <dgm:t>
        <a:bodyPr/>
        <a:lstStyle/>
        <a:p>
          <a:endParaRPr lang="zh-CN" altLang="en-US"/>
        </a:p>
      </dgm:t>
    </dgm:pt>
    <dgm:pt modelId="{DCDA9C25-2C0C-43F2-A177-5207BA5DC66C}" type="sibTrans" cxnId="{14E385D0-9E75-4C08-AC90-A614E67DDFB0}">
      <dgm:prSet/>
      <dgm:spPr/>
      <dgm:t>
        <a:bodyPr/>
        <a:lstStyle/>
        <a:p>
          <a:endParaRPr lang="zh-CN" altLang="en-US"/>
        </a:p>
      </dgm:t>
    </dgm:pt>
    <dgm:pt modelId="{69E9B08A-0EE0-4FE2-BB0B-AC80A2AB151A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13BB07E5-5AD1-404C-95E5-D2E9ADD43859}" type="parTrans" cxnId="{784CA779-F31A-43AE-9680-7F5548B035E0}">
      <dgm:prSet/>
      <dgm:spPr/>
      <dgm:t>
        <a:bodyPr/>
        <a:lstStyle/>
        <a:p>
          <a:endParaRPr lang="zh-CN" altLang="en-US"/>
        </a:p>
      </dgm:t>
    </dgm:pt>
    <dgm:pt modelId="{B5E716E5-19DA-4195-B44A-735163C52545}" type="sibTrans" cxnId="{784CA779-F31A-43AE-9680-7F5548B035E0}">
      <dgm:prSet/>
      <dgm:spPr/>
      <dgm:t>
        <a:bodyPr/>
        <a:lstStyle/>
        <a:p>
          <a:endParaRPr lang="zh-CN" altLang="en-US"/>
        </a:p>
      </dgm:t>
    </dgm:pt>
    <dgm:pt modelId="{69F11EDB-253E-45A4-9AB7-E2E6DBF3FABF}" type="pres">
      <dgm:prSet presAssocID="{6C53CB64-A391-4D3F-A73D-FDB0788029EE}" presName="Name0" presStyleCnt="0">
        <dgm:presLayoutVars>
          <dgm:dir/>
          <dgm:resizeHandles val="exact"/>
        </dgm:presLayoutVars>
      </dgm:prSet>
      <dgm:spPr/>
    </dgm:pt>
    <dgm:pt modelId="{0DC087FD-D500-42CD-AA04-D1754372C6EE}" type="pres">
      <dgm:prSet presAssocID="{7CA928C2-E0D7-4EF7-A2E8-B595CD79E577}" presName="node" presStyleLbl="node1" presStyleIdx="0" presStyleCnt="3">
        <dgm:presLayoutVars>
          <dgm:bulletEnabled val="1"/>
        </dgm:presLayoutVars>
      </dgm:prSet>
      <dgm:spPr/>
    </dgm:pt>
    <dgm:pt modelId="{126B28D6-7053-41DE-BF3C-10BB35E02A94}" type="pres">
      <dgm:prSet presAssocID="{1F34A67F-C35F-4559-9786-FDA52F05329B}" presName="sibTrans" presStyleLbl="sibTrans2D1" presStyleIdx="0" presStyleCnt="2"/>
      <dgm:spPr/>
    </dgm:pt>
    <dgm:pt modelId="{3C017698-90FB-4248-BCA3-A34158DE52F9}" type="pres">
      <dgm:prSet presAssocID="{1F34A67F-C35F-4559-9786-FDA52F05329B}" presName="connectorText" presStyleLbl="sibTrans2D1" presStyleIdx="0" presStyleCnt="2"/>
      <dgm:spPr/>
    </dgm:pt>
    <dgm:pt modelId="{C1C7B459-FF81-4C69-A85D-D8A0FCD44BC9}" type="pres">
      <dgm:prSet presAssocID="{27F24EB7-28B1-4EB1-9E99-75AE77C56FDE}" presName="node" presStyleLbl="node1" presStyleIdx="1" presStyleCnt="3">
        <dgm:presLayoutVars>
          <dgm:bulletEnabled val="1"/>
        </dgm:presLayoutVars>
      </dgm:prSet>
      <dgm:spPr/>
    </dgm:pt>
    <dgm:pt modelId="{79B4A375-D89F-42F3-943F-4A4B7D7F44DE}" type="pres">
      <dgm:prSet presAssocID="{DCDA9C25-2C0C-43F2-A177-5207BA5DC66C}" presName="sibTrans" presStyleLbl="sibTrans2D1" presStyleIdx="1" presStyleCnt="2"/>
      <dgm:spPr/>
    </dgm:pt>
    <dgm:pt modelId="{66F0D36A-9727-44FC-B434-FC303EE46110}" type="pres">
      <dgm:prSet presAssocID="{DCDA9C25-2C0C-43F2-A177-5207BA5DC66C}" presName="connectorText" presStyleLbl="sibTrans2D1" presStyleIdx="1" presStyleCnt="2"/>
      <dgm:spPr/>
    </dgm:pt>
    <dgm:pt modelId="{31CB63C3-05D6-47D1-AD1A-9168FA12E04B}" type="pres">
      <dgm:prSet presAssocID="{69E9B08A-0EE0-4FE2-BB0B-AC80A2AB151A}" presName="node" presStyleLbl="node1" presStyleIdx="2" presStyleCnt="3">
        <dgm:presLayoutVars>
          <dgm:bulletEnabled val="1"/>
        </dgm:presLayoutVars>
      </dgm:prSet>
      <dgm:spPr/>
    </dgm:pt>
  </dgm:ptLst>
  <dgm:cxnLst>
    <dgm:cxn modelId="{0E982818-4A10-4882-B9CC-155C5D00D0AD}" type="presOf" srcId="{1F34A67F-C35F-4559-9786-FDA52F05329B}" destId="{3C017698-90FB-4248-BCA3-A34158DE52F9}" srcOrd="1" destOrd="0" presId="urn:microsoft.com/office/officeart/2005/8/layout/process1"/>
    <dgm:cxn modelId="{BC5DFB1A-A3A4-417F-B308-B05CFF74B25F}" type="presOf" srcId="{DCDA9C25-2C0C-43F2-A177-5207BA5DC66C}" destId="{66F0D36A-9727-44FC-B434-FC303EE46110}" srcOrd="1" destOrd="0" presId="urn:microsoft.com/office/officeart/2005/8/layout/process1"/>
    <dgm:cxn modelId="{98410A31-BF8C-4AF2-A03C-4F046F2D962D}" type="presOf" srcId="{69E9B08A-0EE0-4FE2-BB0B-AC80A2AB151A}" destId="{31CB63C3-05D6-47D1-AD1A-9168FA12E04B}" srcOrd="0" destOrd="0" presId="urn:microsoft.com/office/officeart/2005/8/layout/process1"/>
    <dgm:cxn modelId="{127EA577-21E6-4D8A-AB75-9FCF3F0C1EC4}" type="presOf" srcId="{7CA928C2-E0D7-4EF7-A2E8-B595CD79E577}" destId="{0DC087FD-D500-42CD-AA04-D1754372C6EE}" srcOrd="0" destOrd="0" presId="urn:microsoft.com/office/officeart/2005/8/layout/process1"/>
    <dgm:cxn modelId="{784CA779-F31A-43AE-9680-7F5548B035E0}" srcId="{6C53CB64-A391-4D3F-A73D-FDB0788029EE}" destId="{69E9B08A-0EE0-4FE2-BB0B-AC80A2AB151A}" srcOrd="2" destOrd="0" parTransId="{13BB07E5-5AD1-404C-95E5-D2E9ADD43859}" sibTransId="{B5E716E5-19DA-4195-B44A-735163C52545}"/>
    <dgm:cxn modelId="{B422EEAA-44AA-4F71-AF71-FC2C64C4A353}" srcId="{6C53CB64-A391-4D3F-A73D-FDB0788029EE}" destId="{7CA928C2-E0D7-4EF7-A2E8-B595CD79E577}" srcOrd="0" destOrd="0" parTransId="{81F11783-DA12-43FA-9CFD-01D63C0B9A53}" sibTransId="{1F34A67F-C35F-4559-9786-FDA52F05329B}"/>
    <dgm:cxn modelId="{884E05AD-513D-4CF7-9334-07B9CFB25F93}" type="presOf" srcId="{6C53CB64-A391-4D3F-A73D-FDB0788029EE}" destId="{69F11EDB-253E-45A4-9AB7-E2E6DBF3FABF}" srcOrd="0" destOrd="0" presId="urn:microsoft.com/office/officeart/2005/8/layout/process1"/>
    <dgm:cxn modelId="{CA9031AE-68CE-4C0F-A864-92772D6A3305}" type="presOf" srcId="{27F24EB7-28B1-4EB1-9E99-75AE77C56FDE}" destId="{C1C7B459-FF81-4C69-A85D-D8A0FCD44BC9}" srcOrd="0" destOrd="0" presId="urn:microsoft.com/office/officeart/2005/8/layout/process1"/>
    <dgm:cxn modelId="{7ED3E0C7-4C58-4392-A381-D2C2079897B9}" type="presOf" srcId="{1F34A67F-C35F-4559-9786-FDA52F05329B}" destId="{126B28D6-7053-41DE-BF3C-10BB35E02A94}" srcOrd="0" destOrd="0" presId="urn:microsoft.com/office/officeart/2005/8/layout/process1"/>
    <dgm:cxn modelId="{14E385D0-9E75-4C08-AC90-A614E67DDFB0}" srcId="{6C53CB64-A391-4D3F-A73D-FDB0788029EE}" destId="{27F24EB7-28B1-4EB1-9E99-75AE77C56FDE}" srcOrd="1" destOrd="0" parTransId="{1E0913E8-13C2-4522-8033-F0D6A9CBDA4F}" sibTransId="{DCDA9C25-2C0C-43F2-A177-5207BA5DC66C}"/>
    <dgm:cxn modelId="{96BFEBE4-2EF8-4604-89C4-D202575962B5}" type="presOf" srcId="{DCDA9C25-2C0C-43F2-A177-5207BA5DC66C}" destId="{79B4A375-D89F-42F3-943F-4A4B7D7F44DE}" srcOrd="0" destOrd="0" presId="urn:microsoft.com/office/officeart/2005/8/layout/process1"/>
    <dgm:cxn modelId="{35530AE8-9602-4551-B128-8E9F790825DF}" type="presParOf" srcId="{69F11EDB-253E-45A4-9AB7-E2E6DBF3FABF}" destId="{0DC087FD-D500-42CD-AA04-D1754372C6EE}" srcOrd="0" destOrd="0" presId="urn:microsoft.com/office/officeart/2005/8/layout/process1"/>
    <dgm:cxn modelId="{49319327-E8BB-490B-95CF-0145459F5A40}" type="presParOf" srcId="{69F11EDB-253E-45A4-9AB7-E2E6DBF3FABF}" destId="{126B28D6-7053-41DE-BF3C-10BB35E02A94}" srcOrd="1" destOrd="0" presId="urn:microsoft.com/office/officeart/2005/8/layout/process1"/>
    <dgm:cxn modelId="{FC63B8D2-9CCF-45D7-9770-42E044614B0E}" type="presParOf" srcId="{126B28D6-7053-41DE-BF3C-10BB35E02A94}" destId="{3C017698-90FB-4248-BCA3-A34158DE52F9}" srcOrd="0" destOrd="0" presId="urn:microsoft.com/office/officeart/2005/8/layout/process1"/>
    <dgm:cxn modelId="{B09E7D86-9E28-4EB4-B84F-5EE0AAB5B60E}" type="presParOf" srcId="{69F11EDB-253E-45A4-9AB7-E2E6DBF3FABF}" destId="{C1C7B459-FF81-4C69-A85D-D8A0FCD44BC9}" srcOrd="2" destOrd="0" presId="urn:microsoft.com/office/officeart/2005/8/layout/process1"/>
    <dgm:cxn modelId="{080AF86C-CAFD-4955-B112-12062837FCAE}" type="presParOf" srcId="{69F11EDB-253E-45A4-9AB7-E2E6DBF3FABF}" destId="{79B4A375-D89F-42F3-943F-4A4B7D7F44DE}" srcOrd="3" destOrd="0" presId="urn:microsoft.com/office/officeart/2005/8/layout/process1"/>
    <dgm:cxn modelId="{FA5355BA-1843-489F-BDA6-AFCAA2863EE9}" type="presParOf" srcId="{79B4A375-D89F-42F3-943F-4A4B7D7F44DE}" destId="{66F0D36A-9727-44FC-B434-FC303EE46110}" srcOrd="0" destOrd="0" presId="urn:microsoft.com/office/officeart/2005/8/layout/process1"/>
    <dgm:cxn modelId="{53636691-B55B-40CB-A84A-538C6B23CBE2}" type="presParOf" srcId="{69F11EDB-253E-45A4-9AB7-E2E6DBF3FABF}" destId="{31CB63C3-05D6-47D1-AD1A-9168FA12E04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5065D4-C6BD-4F26-B6F2-AE3BC8B5F78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631F93-63A8-490C-9E26-0C9A9839069A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619963A9-CF7D-4620-9196-CF7E4CE52C1D}" type="parTrans" cxnId="{6A23E83E-2C89-4980-A809-8503C584A1D1}">
      <dgm:prSet/>
      <dgm:spPr/>
      <dgm:t>
        <a:bodyPr/>
        <a:lstStyle/>
        <a:p>
          <a:endParaRPr lang="zh-CN" altLang="en-US"/>
        </a:p>
      </dgm:t>
    </dgm:pt>
    <dgm:pt modelId="{BC41BC82-49F5-4E61-9B87-06B80028D538}" type="sibTrans" cxnId="{6A23E83E-2C89-4980-A809-8503C584A1D1}">
      <dgm:prSet/>
      <dgm:spPr/>
      <dgm:t>
        <a:bodyPr/>
        <a:lstStyle/>
        <a:p>
          <a:endParaRPr lang="zh-CN" altLang="en-US"/>
        </a:p>
      </dgm:t>
    </dgm:pt>
    <dgm:pt modelId="{27DD9F6F-6817-452E-9762-B6BFE8C3A7F3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2009AD6B-654C-40DB-982D-A665899D27ED}" type="parTrans" cxnId="{133449A8-04FC-4150-B8A3-2368A0952623}">
      <dgm:prSet/>
      <dgm:spPr/>
      <dgm:t>
        <a:bodyPr/>
        <a:lstStyle/>
        <a:p>
          <a:endParaRPr lang="zh-CN" altLang="en-US"/>
        </a:p>
      </dgm:t>
    </dgm:pt>
    <dgm:pt modelId="{B736F6CC-6730-4903-A1B6-F6F98AAF35F3}" type="sibTrans" cxnId="{133449A8-04FC-4150-B8A3-2368A0952623}">
      <dgm:prSet/>
      <dgm:spPr/>
      <dgm:t>
        <a:bodyPr/>
        <a:lstStyle/>
        <a:p>
          <a:endParaRPr lang="zh-CN" altLang="en-US"/>
        </a:p>
      </dgm:t>
    </dgm:pt>
    <dgm:pt modelId="{59B38C96-1321-49F3-954B-79E1CD53F51B}">
      <dgm:prSet phldrT="[文本]"/>
      <dgm:spPr/>
      <dgm:t>
        <a:bodyPr/>
        <a:lstStyle/>
        <a:p>
          <a:r>
            <a:rPr lang="en-US" altLang="zh-CN" dirty="0"/>
            <a:t>D</a:t>
          </a:r>
          <a:endParaRPr lang="zh-CN" altLang="en-US" dirty="0"/>
        </a:p>
      </dgm:t>
    </dgm:pt>
    <dgm:pt modelId="{98BAE53C-4334-4A15-933B-4DEE657BAF85}" type="parTrans" cxnId="{A9999DCB-B5CA-4D4C-B504-316DCBED3752}">
      <dgm:prSet/>
      <dgm:spPr/>
      <dgm:t>
        <a:bodyPr/>
        <a:lstStyle/>
        <a:p>
          <a:endParaRPr lang="zh-CN" altLang="en-US"/>
        </a:p>
      </dgm:t>
    </dgm:pt>
    <dgm:pt modelId="{C03876F2-D486-49A7-BE39-6EF2A73165A5}" type="sibTrans" cxnId="{A9999DCB-B5CA-4D4C-B504-316DCBED3752}">
      <dgm:prSet/>
      <dgm:spPr/>
      <dgm:t>
        <a:bodyPr/>
        <a:lstStyle/>
        <a:p>
          <a:endParaRPr lang="zh-CN" altLang="en-US"/>
        </a:p>
      </dgm:t>
    </dgm:pt>
    <dgm:pt modelId="{E3E555D6-63D6-45D6-BCCF-7C720F1E6C58}">
      <dgm:prSet phldrT="[文本]"/>
      <dgm:spPr/>
      <dgm:t>
        <a:bodyPr/>
        <a:lstStyle/>
        <a:p>
          <a:r>
            <a:rPr lang="en-US" altLang="zh-CN" dirty="0"/>
            <a:t>E</a:t>
          </a:r>
          <a:endParaRPr lang="zh-CN" altLang="en-US" dirty="0"/>
        </a:p>
      </dgm:t>
    </dgm:pt>
    <dgm:pt modelId="{6B1A2ACF-E758-4043-8CEE-8699D50BFB9E}" type="parTrans" cxnId="{2FB33C88-31A6-4B21-89F4-FFC4663B0CD8}">
      <dgm:prSet/>
      <dgm:spPr/>
      <dgm:t>
        <a:bodyPr/>
        <a:lstStyle/>
        <a:p>
          <a:endParaRPr lang="zh-CN" altLang="en-US"/>
        </a:p>
      </dgm:t>
    </dgm:pt>
    <dgm:pt modelId="{12063AE6-E37C-488C-9C0B-7C04E570ABF9}" type="sibTrans" cxnId="{2FB33C88-31A6-4B21-89F4-FFC4663B0CD8}">
      <dgm:prSet/>
      <dgm:spPr/>
      <dgm:t>
        <a:bodyPr/>
        <a:lstStyle/>
        <a:p>
          <a:endParaRPr lang="zh-CN" altLang="en-US"/>
        </a:p>
      </dgm:t>
    </dgm:pt>
    <dgm:pt modelId="{BCF1EE9C-0D99-4B55-B529-F979CA829ED5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18A98501-B1F2-4C87-862E-84CAD9F2981C}" type="parTrans" cxnId="{521FF471-8788-49DD-8A3C-1CAD45A3263C}">
      <dgm:prSet/>
      <dgm:spPr/>
      <dgm:t>
        <a:bodyPr/>
        <a:lstStyle/>
        <a:p>
          <a:endParaRPr lang="zh-CN" altLang="en-US"/>
        </a:p>
      </dgm:t>
    </dgm:pt>
    <dgm:pt modelId="{5696501C-682D-4191-BE85-48093AB4BE50}" type="sibTrans" cxnId="{521FF471-8788-49DD-8A3C-1CAD45A3263C}">
      <dgm:prSet/>
      <dgm:spPr/>
      <dgm:t>
        <a:bodyPr/>
        <a:lstStyle/>
        <a:p>
          <a:endParaRPr lang="zh-CN" altLang="en-US"/>
        </a:p>
      </dgm:t>
    </dgm:pt>
    <dgm:pt modelId="{38A0C74A-C445-4B29-87EC-3015AA8100C9}" type="pres">
      <dgm:prSet presAssocID="{3F5065D4-C6BD-4F26-B6F2-AE3BC8B5F787}" presName="cycle" presStyleCnt="0">
        <dgm:presLayoutVars>
          <dgm:dir/>
          <dgm:resizeHandles val="exact"/>
        </dgm:presLayoutVars>
      </dgm:prSet>
      <dgm:spPr/>
    </dgm:pt>
    <dgm:pt modelId="{BC1AF5E3-1D89-48A3-AE0A-EE725510DDDA}" type="pres">
      <dgm:prSet presAssocID="{EC631F93-63A8-490C-9E26-0C9A9839069A}" presName="dummy" presStyleCnt="0"/>
      <dgm:spPr/>
    </dgm:pt>
    <dgm:pt modelId="{C0829AA6-022F-4587-A63E-0028AAAF638A}" type="pres">
      <dgm:prSet presAssocID="{EC631F93-63A8-490C-9E26-0C9A9839069A}" presName="node" presStyleLbl="revTx" presStyleIdx="0" presStyleCnt="5">
        <dgm:presLayoutVars>
          <dgm:bulletEnabled val="1"/>
        </dgm:presLayoutVars>
      </dgm:prSet>
      <dgm:spPr/>
    </dgm:pt>
    <dgm:pt modelId="{86A91DB8-82CB-4F72-B792-5D3987FF760B}" type="pres">
      <dgm:prSet presAssocID="{BC41BC82-49F5-4E61-9B87-06B80028D538}" presName="sibTrans" presStyleLbl="node1" presStyleIdx="0" presStyleCnt="5"/>
      <dgm:spPr/>
    </dgm:pt>
    <dgm:pt modelId="{7B5740DE-4777-4FC1-835F-FEA416A585AC}" type="pres">
      <dgm:prSet presAssocID="{27DD9F6F-6817-452E-9762-B6BFE8C3A7F3}" presName="dummy" presStyleCnt="0"/>
      <dgm:spPr/>
    </dgm:pt>
    <dgm:pt modelId="{3DAE788D-0A8C-4C87-920A-E3A0434A74B4}" type="pres">
      <dgm:prSet presAssocID="{27DD9F6F-6817-452E-9762-B6BFE8C3A7F3}" presName="node" presStyleLbl="revTx" presStyleIdx="1" presStyleCnt="5">
        <dgm:presLayoutVars>
          <dgm:bulletEnabled val="1"/>
        </dgm:presLayoutVars>
      </dgm:prSet>
      <dgm:spPr/>
    </dgm:pt>
    <dgm:pt modelId="{2EFC0177-2996-4565-AACA-59530F4B455A}" type="pres">
      <dgm:prSet presAssocID="{B736F6CC-6730-4903-A1B6-F6F98AAF35F3}" presName="sibTrans" presStyleLbl="node1" presStyleIdx="1" presStyleCnt="5"/>
      <dgm:spPr/>
    </dgm:pt>
    <dgm:pt modelId="{3D1B1317-D987-461F-83BF-599AFD83543D}" type="pres">
      <dgm:prSet presAssocID="{59B38C96-1321-49F3-954B-79E1CD53F51B}" presName="dummy" presStyleCnt="0"/>
      <dgm:spPr/>
    </dgm:pt>
    <dgm:pt modelId="{4949119A-EF8E-45E2-9647-D63458AD8816}" type="pres">
      <dgm:prSet presAssocID="{59B38C96-1321-49F3-954B-79E1CD53F51B}" presName="node" presStyleLbl="revTx" presStyleIdx="2" presStyleCnt="5">
        <dgm:presLayoutVars>
          <dgm:bulletEnabled val="1"/>
        </dgm:presLayoutVars>
      </dgm:prSet>
      <dgm:spPr/>
    </dgm:pt>
    <dgm:pt modelId="{D6152BDE-C82C-43C4-B39B-447589931071}" type="pres">
      <dgm:prSet presAssocID="{C03876F2-D486-49A7-BE39-6EF2A73165A5}" presName="sibTrans" presStyleLbl="node1" presStyleIdx="2" presStyleCnt="5"/>
      <dgm:spPr/>
    </dgm:pt>
    <dgm:pt modelId="{A91A3FCF-9E58-4051-9B87-7CA343D49C76}" type="pres">
      <dgm:prSet presAssocID="{E3E555D6-63D6-45D6-BCCF-7C720F1E6C58}" presName="dummy" presStyleCnt="0"/>
      <dgm:spPr/>
    </dgm:pt>
    <dgm:pt modelId="{00C0C3AA-BA66-480B-AFAD-E071D5D70B34}" type="pres">
      <dgm:prSet presAssocID="{E3E555D6-63D6-45D6-BCCF-7C720F1E6C58}" presName="node" presStyleLbl="revTx" presStyleIdx="3" presStyleCnt="5">
        <dgm:presLayoutVars>
          <dgm:bulletEnabled val="1"/>
        </dgm:presLayoutVars>
      </dgm:prSet>
      <dgm:spPr/>
    </dgm:pt>
    <dgm:pt modelId="{39C53140-3235-4B12-992B-54D616EB41C1}" type="pres">
      <dgm:prSet presAssocID="{12063AE6-E37C-488C-9C0B-7C04E570ABF9}" presName="sibTrans" presStyleLbl="node1" presStyleIdx="3" presStyleCnt="5"/>
      <dgm:spPr/>
    </dgm:pt>
    <dgm:pt modelId="{F1D4CE66-71A8-49F3-9F75-13C84412EB92}" type="pres">
      <dgm:prSet presAssocID="{BCF1EE9C-0D99-4B55-B529-F979CA829ED5}" presName="dummy" presStyleCnt="0"/>
      <dgm:spPr/>
    </dgm:pt>
    <dgm:pt modelId="{D9681F35-523A-45BE-B77A-4A85C40F76FE}" type="pres">
      <dgm:prSet presAssocID="{BCF1EE9C-0D99-4B55-B529-F979CA829ED5}" presName="node" presStyleLbl="revTx" presStyleIdx="4" presStyleCnt="5">
        <dgm:presLayoutVars>
          <dgm:bulletEnabled val="1"/>
        </dgm:presLayoutVars>
      </dgm:prSet>
      <dgm:spPr/>
    </dgm:pt>
    <dgm:pt modelId="{792E4E05-20D0-44B7-AFDF-2CD76BF54C03}" type="pres">
      <dgm:prSet presAssocID="{5696501C-682D-4191-BE85-48093AB4BE50}" presName="sibTrans" presStyleLbl="node1" presStyleIdx="4" presStyleCnt="5"/>
      <dgm:spPr/>
    </dgm:pt>
  </dgm:ptLst>
  <dgm:cxnLst>
    <dgm:cxn modelId="{BC1D2A18-5F74-4859-B348-D37907CA2BD5}" type="presOf" srcId="{5696501C-682D-4191-BE85-48093AB4BE50}" destId="{792E4E05-20D0-44B7-AFDF-2CD76BF54C03}" srcOrd="0" destOrd="0" presId="urn:microsoft.com/office/officeart/2005/8/layout/cycle1"/>
    <dgm:cxn modelId="{F192F425-BD68-4339-B4A0-C5071975DBF7}" type="presOf" srcId="{C03876F2-D486-49A7-BE39-6EF2A73165A5}" destId="{D6152BDE-C82C-43C4-B39B-447589931071}" srcOrd="0" destOrd="0" presId="urn:microsoft.com/office/officeart/2005/8/layout/cycle1"/>
    <dgm:cxn modelId="{A1E30537-401A-4731-8587-273D4E6C83FD}" type="presOf" srcId="{BC41BC82-49F5-4E61-9B87-06B80028D538}" destId="{86A91DB8-82CB-4F72-B792-5D3987FF760B}" srcOrd="0" destOrd="0" presId="urn:microsoft.com/office/officeart/2005/8/layout/cycle1"/>
    <dgm:cxn modelId="{1DEDA43D-311C-4EF2-8674-FA738F24121B}" type="presOf" srcId="{27DD9F6F-6817-452E-9762-B6BFE8C3A7F3}" destId="{3DAE788D-0A8C-4C87-920A-E3A0434A74B4}" srcOrd="0" destOrd="0" presId="urn:microsoft.com/office/officeart/2005/8/layout/cycle1"/>
    <dgm:cxn modelId="{6A23E83E-2C89-4980-A809-8503C584A1D1}" srcId="{3F5065D4-C6BD-4F26-B6F2-AE3BC8B5F787}" destId="{EC631F93-63A8-490C-9E26-0C9A9839069A}" srcOrd="0" destOrd="0" parTransId="{619963A9-CF7D-4620-9196-CF7E4CE52C1D}" sibTransId="{BC41BC82-49F5-4E61-9B87-06B80028D538}"/>
    <dgm:cxn modelId="{AD405A67-F0EE-4CBD-B117-318F56B3CBAD}" type="presOf" srcId="{EC631F93-63A8-490C-9E26-0C9A9839069A}" destId="{C0829AA6-022F-4587-A63E-0028AAAF638A}" srcOrd="0" destOrd="0" presId="urn:microsoft.com/office/officeart/2005/8/layout/cycle1"/>
    <dgm:cxn modelId="{58BAD84E-C051-4417-89D7-A5522899AB79}" type="presOf" srcId="{E3E555D6-63D6-45D6-BCCF-7C720F1E6C58}" destId="{00C0C3AA-BA66-480B-AFAD-E071D5D70B34}" srcOrd="0" destOrd="0" presId="urn:microsoft.com/office/officeart/2005/8/layout/cycle1"/>
    <dgm:cxn modelId="{521FF471-8788-49DD-8A3C-1CAD45A3263C}" srcId="{3F5065D4-C6BD-4F26-B6F2-AE3BC8B5F787}" destId="{BCF1EE9C-0D99-4B55-B529-F979CA829ED5}" srcOrd="4" destOrd="0" parTransId="{18A98501-B1F2-4C87-862E-84CAD9F2981C}" sibTransId="{5696501C-682D-4191-BE85-48093AB4BE50}"/>
    <dgm:cxn modelId="{60F08384-912F-4228-B2D2-B8CFDE1924A9}" type="presOf" srcId="{3F5065D4-C6BD-4F26-B6F2-AE3BC8B5F787}" destId="{38A0C74A-C445-4B29-87EC-3015AA8100C9}" srcOrd="0" destOrd="0" presId="urn:microsoft.com/office/officeart/2005/8/layout/cycle1"/>
    <dgm:cxn modelId="{2FB33C88-31A6-4B21-89F4-FFC4663B0CD8}" srcId="{3F5065D4-C6BD-4F26-B6F2-AE3BC8B5F787}" destId="{E3E555D6-63D6-45D6-BCCF-7C720F1E6C58}" srcOrd="3" destOrd="0" parTransId="{6B1A2ACF-E758-4043-8CEE-8699D50BFB9E}" sibTransId="{12063AE6-E37C-488C-9C0B-7C04E570ABF9}"/>
    <dgm:cxn modelId="{C3E2E288-2A01-4583-A5B4-655D7789CAEE}" type="presOf" srcId="{BCF1EE9C-0D99-4B55-B529-F979CA829ED5}" destId="{D9681F35-523A-45BE-B77A-4A85C40F76FE}" srcOrd="0" destOrd="0" presId="urn:microsoft.com/office/officeart/2005/8/layout/cycle1"/>
    <dgm:cxn modelId="{87E65B8B-BDEB-4EE1-B38F-2993CFFF4AA3}" type="presOf" srcId="{B736F6CC-6730-4903-A1B6-F6F98AAF35F3}" destId="{2EFC0177-2996-4565-AACA-59530F4B455A}" srcOrd="0" destOrd="0" presId="urn:microsoft.com/office/officeart/2005/8/layout/cycle1"/>
    <dgm:cxn modelId="{133449A8-04FC-4150-B8A3-2368A0952623}" srcId="{3F5065D4-C6BD-4F26-B6F2-AE3BC8B5F787}" destId="{27DD9F6F-6817-452E-9762-B6BFE8C3A7F3}" srcOrd="1" destOrd="0" parTransId="{2009AD6B-654C-40DB-982D-A665899D27ED}" sibTransId="{B736F6CC-6730-4903-A1B6-F6F98AAF35F3}"/>
    <dgm:cxn modelId="{A9999DCB-B5CA-4D4C-B504-316DCBED3752}" srcId="{3F5065D4-C6BD-4F26-B6F2-AE3BC8B5F787}" destId="{59B38C96-1321-49F3-954B-79E1CD53F51B}" srcOrd="2" destOrd="0" parTransId="{98BAE53C-4334-4A15-933B-4DEE657BAF85}" sibTransId="{C03876F2-D486-49A7-BE39-6EF2A73165A5}"/>
    <dgm:cxn modelId="{AAB367F2-D23E-4F85-A072-EEA1216377D7}" type="presOf" srcId="{59B38C96-1321-49F3-954B-79E1CD53F51B}" destId="{4949119A-EF8E-45E2-9647-D63458AD8816}" srcOrd="0" destOrd="0" presId="urn:microsoft.com/office/officeart/2005/8/layout/cycle1"/>
    <dgm:cxn modelId="{2C6382FC-F944-44B5-B582-665CF4967D97}" type="presOf" srcId="{12063AE6-E37C-488C-9C0B-7C04E570ABF9}" destId="{39C53140-3235-4B12-992B-54D616EB41C1}" srcOrd="0" destOrd="0" presId="urn:microsoft.com/office/officeart/2005/8/layout/cycle1"/>
    <dgm:cxn modelId="{EFEF52A7-46F5-441D-A9F1-987408A0FC72}" type="presParOf" srcId="{38A0C74A-C445-4B29-87EC-3015AA8100C9}" destId="{BC1AF5E3-1D89-48A3-AE0A-EE725510DDDA}" srcOrd="0" destOrd="0" presId="urn:microsoft.com/office/officeart/2005/8/layout/cycle1"/>
    <dgm:cxn modelId="{6EAA1B99-6C6A-405E-845B-809B59E6A635}" type="presParOf" srcId="{38A0C74A-C445-4B29-87EC-3015AA8100C9}" destId="{C0829AA6-022F-4587-A63E-0028AAAF638A}" srcOrd="1" destOrd="0" presId="urn:microsoft.com/office/officeart/2005/8/layout/cycle1"/>
    <dgm:cxn modelId="{FB4A7CB5-758B-4D68-BA9A-F9C234C56AE1}" type="presParOf" srcId="{38A0C74A-C445-4B29-87EC-3015AA8100C9}" destId="{86A91DB8-82CB-4F72-B792-5D3987FF760B}" srcOrd="2" destOrd="0" presId="urn:microsoft.com/office/officeart/2005/8/layout/cycle1"/>
    <dgm:cxn modelId="{3456557A-8651-4499-A359-73E8D5665475}" type="presParOf" srcId="{38A0C74A-C445-4B29-87EC-3015AA8100C9}" destId="{7B5740DE-4777-4FC1-835F-FEA416A585AC}" srcOrd="3" destOrd="0" presId="urn:microsoft.com/office/officeart/2005/8/layout/cycle1"/>
    <dgm:cxn modelId="{9455F13F-3397-4DEB-8682-F485A757F6FD}" type="presParOf" srcId="{38A0C74A-C445-4B29-87EC-3015AA8100C9}" destId="{3DAE788D-0A8C-4C87-920A-E3A0434A74B4}" srcOrd="4" destOrd="0" presId="urn:microsoft.com/office/officeart/2005/8/layout/cycle1"/>
    <dgm:cxn modelId="{22368056-E3E8-42D4-A25D-807C27CDD378}" type="presParOf" srcId="{38A0C74A-C445-4B29-87EC-3015AA8100C9}" destId="{2EFC0177-2996-4565-AACA-59530F4B455A}" srcOrd="5" destOrd="0" presId="urn:microsoft.com/office/officeart/2005/8/layout/cycle1"/>
    <dgm:cxn modelId="{B0F0A2BD-915E-4826-80B8-D09528F9A9E5}" type="presParOf" srcId="{38A0C74A-C445-4B29-87EC-3015AA8100C9}" destId="{3D1B1317-D987-461F-83BF-599AFD83543D}" srcOrd="6" destOrd="0" presId="urn:microsoft.com/office/officeart/2005/8/layout/cycle1"/>
    <dgm:cxn modelId="{4B42A5DC-EF33-4EBA-9BF9-4D53EE1C53B8}" type="presParOf" srcId="{38A0C74A-C445-4B29-87EC-3015AA8100C9}" destId="{4949119A-EF8E-45E2-9647-D63458AD8816}" srcOrd="7" destOrd="0" presId="urn:microsoft.com/office/officeart/2005/8/layout/cycle1"/>
    <dgm:cxn modelId="{139D3460-033E-4ADD-B8B9-2AD8EA8F678F}" type="presParOf" srcId="{38A0C74A-C445-4B29-87EC-3015AA8100C9}" destId="{D6152BDE-C82C-43C4-B39B-447589931071}" srcOrd="8" destOrd="0" presId="urn:microsoft.com/office/officeart/2005/8/layout/cycle1"/>
    <dgm:cxn modelId="{315F8830-2205-4739-B9C5-56CB8C7891E6}" type="presParOf" srcId="{38A0C74A-C445-4B29-87EC-3015AA8100C9}" destId="{A91A3FCF-9E58-4051-9B87-7CA343D49C76}" srcOrd="9" destOrd="0" presId="urn:microsoft.com/office/officeart/2005/8/layout/cycle1"/>
    <dgm:cxn modelId="{99EE2FCF-276F-4156-97E2-127D8BFEB3D2}" type="presParOf" srcId="{38A0C74A-C445-4B29-87EC-3015AA8100C9}" destId="{00C0C3AA-BA66-480B-AFAD-E071D5D70B34}" srcOrd="10" destOrd="0" presId="urn:microsoft.com/office/officeart/2005/8/layout/cycle1"/>
    <dgm:cxn modelId="{C8DB07DE-D284-4E35-9C25-F41873EC8D60}" type="presParOf" srcId="{38A0C74A-C445-4B29-87EC-3015AA8100C9}" destId="{39C53140-3235-4B12-992B-54D616EB41C1}" srcOrd="11" destOrd="0" presId="urn:microsoft.com/office/officeart/2005/8/layout/cycle1"/>
    <dgm:cxn modelId="{16CD79A7-6AD9-4FD9-8D3F-FC8474A14850}" type="presParOf" srcId="{38A0C74A-C445-4B29-87EC-3015AA8100C9}" destId="{F1D4CE66-71A8-49F3-9F75-13C84412EB92}" srcOrd="12" destOrd="0" presId="urn:microsoft.com/office/officeart/2005/8/layout/cycle1"/>
    <dgm:cxn modelId="{2E580232-F6AA-40F5-9867-2A2041A6084A}" type="presParOf" srcId="{38A0C74A-C445-4B29-87EC-3015AA8100C9}" destId="{D9681F35-523A-45BE-B77A-4A85C40F76FE}" srcOrd="13" destOrd="0" presId="urn:microsoft.com/office/officeart/2005/8/layout/cycle1"/>
    <dgm:cxn modelId="{6DBBC529-5231-4378-A531-714BBF7BB985}" type="presParOf" srcId="{38A0C74A-C445-4B29-87EC-3015AA8100C9}" destId="{792E4E05-20D0-44B7-AFDF-2CD76BF54C03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C1BE8-603C-43D1-A2B5-70204BA73413}">
      <dsp:nvSpPr>
        <dsp:cNvPr id="0" name=""/>
        <dsp:cNvSpPr/>
      </dsp:nvSpPr>
      <dsp:spPr>
        <a:xfrm>
          <a:off x="0" y="884229"/>
          <a:ext cx="6832212" cy="804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  <a:r>
            <a:rPr lang="zh-CN" sz="3200" kern="1200"/>
            <a:t>、源码包</a:t>
          </a:r>
          <a:endParaRPr lang="en-US" sz="3200" kern="1200"/>
        </a:p>
      </dsp:txBody>
      <dsp:txXfrm>
        <a:off x="39295" y="923524"/>
        <a:ext cx="6753622" cy="726370"/>
      </dsp:txXfrm>
    </dsp:sp>
    <dsp:sp modelId="{C30662B3-5911-4130-A481-0BC10FBCADA6}">
      <dsp:nvSpPr>
        <dsp:cNvPr id="0" name=""/>
        <dsp:cNvSpPr/>
      </dsp:nvSpPr>
      <dsp:spPr>
        <a:xfrm>
          <a:off x="0" y="1781349"/>
          <a:ext cx="6832212" cy="804960"/>
        </a:xfrm>
        <a:prstGeom prst="roundRect">
          <a:avLst/>
        </a:prstGeom>
        <a:solidFill>
          <a:schemeClr val="accent3">
            <a:hueOff val="901328"/>
            <a:satOff val="-2999"/>
            <a:lumOff val="-15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</a:t>
          </a:r>
          <a:r>
            <a:rPr lang="zh-CN" altLang="en-US" sz="3200" kern="1200" dirty="0"/>
            <a:t>、</a:t>
          </a:r>
          <a:r>
            <a:rPr lang="zh-CN" sz="3200" kern="1200" dirty="0"/>
            <a:t>脚本安装包</a:t>
          </a:r>
          <a:endParaRPr lang="en-US" sz="3200" kern="1200" dirty="0"/>
        </a:p>
      </dsp:txBody>
      <dsp:txXfrm>
        <a:off x="39295" y="1820644"/>
        <a:ext cx="6753622" cy="726370"/>
      </dsp:txXfrm>
    </dsp:sp>
    <dsp:sp modelId="{54BA8063-2472-43AF-9DC6-2A47D8D7C360}">
      <dsp:nvSpPr>
        <dsp:cNvPr id="0" name=""/>
        <dsp:cNvSpPr/>
      </dsp:nvSpPr>
      <dsp:spPr>
        <a:xfrm>
          <a:off x="0" y="2678469"/>
          <a:ext cx="6832212" cy="804960"/>
        </a:xfrm>
        <a:prstGeom prst="roundRect">
          <a:avLst/>
        </a:prstGeom>
        <a:solidFill>
          <a:schemeClr val="accent3">
            <a:hueOff val="1802655"/>
            <a:satOff val="-5998"/>
            <a:lumOff val="-30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</a:t>
          </a:r>
          <a:r>
            <a:rPr lang="zh-CN" sz="3200" kern="1200" dirty="0"/>
            <a:t>、二进制包（</a:t>
          </a:r>
          <a:r>
            <a:rPr lang="en-US" sz="3200" kern="1200" dirty="0"/>
            <a:t>RPM</a:t>
          </a:r>
          <a:r>
            <a:rPr lang="zh-CN" sz="3200" kern="1200" dirty="0"/>
            <a:t>包 </a:t>
          </a:r>
          <a:r>
            <a:rPr lang="en-US" sz="3200" kern="1200" dirty="0"/>
            <a:t>| </a:t>
          </a:r>
          <a:r>
            <a:rPr lang="zh-CN" sz="3200" kern="1200" dirty="0"/>
            <a:t>系统默认包）</a:t>
          </a:r>
          <a:endParaRPr lang="en-US" sz="3200" kern="1200" dirty="0"/>
        </a:p>
      </dsp:txBody>
      <dsp:txXfrm>
        <a:off x="39295" y="2717764"/>
        <a:ext cx="6753622" cy="726370"/>
      </dsp:txXfrm>
    </dsp:sp>
    <dsp:sp modelId="{746376EB-A87E-40E3-837F-7F3708FE901D}">
      <dsp:nvSpPr>
        <dsp:cNvPr id="0" name=""/>
        <dsp:cNvSpPr/>
      </dsp:nvSpPr>
      <dsp:spPr>
        <a:xfrm>
          <a:off x="0" y="3575589"/>
          <a:ext cx="6832212" cy="804960"/>
        </a:xfrm>
        <a:prstGeom prst="roundRect">
          <a:avLst/>
        </a:prstGeom>
        <a:solidFill>
          <a:schemeClr val="accent3">
            <a:hueOff val="2703983"/>
            <a:satOff val="-8997"/>
            <a:lumOff val="-450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4</a:t>
          </a:r>
          <a:r>
            <a:rPr lang="zh-CN" sz="3200" kern="1200" dirty="0"/>
            <a:t>、</a:t>
          </a:r>
          <a:r>
            <a:rPr lang="en-US" sz="3200" kern="1200" dirty="0"/>
            <a:t>YUM</a:t>
          </a:r>
          <a:r>
            <a:rPr lang="zh-CN" sz="3200" kern="1200" dirty="0"/>
            <a:t>在线安装</a:t>
          </a:r>
          <a:endParaRPr lang="en-US" sz="3200" kern="1200" dirty="0"/>
        </a:p>
      </dsp:txBody>
      <dsp:txXfrm>
        <a:off x="39295" y="3614884"/>
        <a:ext cx="6753622" cy="726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087FD-D500-42CD-AA04-D1754372C6EE}">
      <dsp:nvSpPr>
        <dsp:cNvPr id="0" name=""/>
        <dsp:cNvSpPr/>
      </dsp:nvSpPr>
      <dsp:spPr>
        <a:xfrm>
          <a:off x="6412" y="0"/>
          <a:ext cx="1916565" cy="46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</a:t>
          </a:r>
          <a:endParaRPr lang="zh-CN" altLang="en-US" sz="2000" kern="1200" dirty="0"/>
        </a:p>
      </dsp:txBody>
      <dsp:txXfrm>
        <a:off x="19934" y="13522"/>
        <a:ext cx="1889521" cy="434621"/>
      </dsp:txXfrm>
    </dsp:sp>
    <dsp:sp modelId="{126B28D6-7053-41DE-BF3C-10BB35E02A94}">
      <dsp:nvSpPr>
        <dsp:cNvPr id="0" name=""/>
        <dsp:cNvSpPr/>
      </dsp:nvSpPr>
      <dsp:spPr>
        <a:xfrm>
          <a:off x="2114633" y="0"/>
          <a:ext cx="406311" cy="46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2114633" y="92333"/>
        <a:ext cx="284418" cy="276999"/>
      </dsp:txXfrm>
    </dsp:sp>
    <dsp:sp modelId="{C1C7B459-FF81-4C69-A85D-D8A0FCD44BC9}">
      <dsp:nvSpPr>
        <dsp:cNvPr id="0" name=""/>
        <dsp:cNvSpPr/>
      </dsp:nvSpPr>
      <dsp:spPr>
        <a:xfrm>
          <a:off x="2689603" y="0"/>
          <a:ext cx="1916565" cy="46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B</a:t>
          </a:r>
          <a:endParaRPr lang="zh-CN" altLang="en-US" sz="2000" kern="1200" dirty="0"/>
        </a:p>
      </dsp:txBody>
      <dsp:txXfrm>
        <a:off x="2703125" y="13522"/>
        <a:ext cx="1889521" cy="434621"/>
      </dsp:txXfrm>
    </dsp:sp>
    <dsp:sp modelId="{79B4A375-D89F-42F3-943F-4A4B7D7F44DE}">
      <dsp:nvSpPr>
        <dsp:cNvPr id="0" name=""/>
        <dsp:cNvSpPr/>
      </dsp:nvSpPr>
      <dsp:spPr>
        <a:xfrm>
          <a:off x="4797825" y="0"/>
          <a:ext cx="406311" cy="46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4797825" y="92333"/>
        <a:ext cx="284418" cy="276999"/>
      </dsp:txXfrm>
    </dsp:sp>
    <dsp:sp modelId="{31CB63C3-05D6-47D1-AD1A-9168FA12E04B}">
      <dsp:nvSpPr>
        <dsp:cNvPr id="0" name=""/>
        <dsp:cNvSpPr/>
      </dsp:nvSpPr>
      <dsp:spPr>
        <a:xfrm>
          <a:off x="5372794" y="0"/>
          <a:ext cx="1916565" cy="46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</a:t>
          </a:r>
          <a:endParaRPr lang="zh-CN" altLang="en-US" sz="2000" kern="1200" dirty="0"/>
        </a:p>
      </dsp:txBody>
      <dsp:txXfrm>
        <a:off x="5386316" y="13522"/>
        <a:ext cx="1889521" cy="434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29AA6-022F-4587-A63E-0028AAAF638A}">
      <dsp:nvSpPr>
        <dsp:cNvPr id="0" name=""/>
        <dsp:cNvSpPr/>
      </dsp:nvSpPr>
      <dsp:spPr>
        <a:xfrm>
          <a:off x="2866205" y="26058"/>
          <a:ext cx="889362" cy="889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300" kern="1200" dirty="0"/>
            <a:t>B</a:t>
          </a:r>
          <a:endParaRPr lang="zh-CN" altLang="en-US" sz="5300" kern="1200" dirty="0"/>
        </a:p>
      </dsp:txBody>
      <dsp:txXfrm>
        <a:off x="2866205" y="26058"/>
        <a:ext cx="889362" cy="889362"/>
      </dsp:txXfrm>
    </dsp:sp>
    <dsp:sp modelId="{86A91DB8-82CB-4F72-B792-5D3987FF760B}">
      <dsp:nvSpPr>
        <dsp:cNvPr id="0" name=""/>
        <dsp:cNvSpPr/>
      </dsp:nvSpPr>
      <dsp:spPr>
        <a:xfrm>
          <a:off x="774735" y="405"/>
          <a:ext cx="3333679" cy="3333679"/>
        </a:xfrm>
        <a:prstGeom prst="circularArrow">
          <a:avLst>
            <a:gd name="adj1" fmla="val 5202"/>
            <a:gd name="adj2" fmla="val 336064"/>
            <a:gd name="adj3" fmla="val 21292626"/>
            <a:gd name="adj4" fmla="val 19766778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E788D-0A8C-4C87-920A-E3A0434A74B4}">
      <dsp:nvSpPr>
        <dsp:cNvPr id="0" name=""/>
        <dsp:cNvSpPr/>
      </dsp:nvSpPr>
      <dsp:spPr>
        <a:xfrm>
          <a:off x="3403469" y="1679588"/>
          <a:ext cx="889362" cy="889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300" kern="1200" dirty="0"/>
            <a:t>C</a:t>
          </a:r>
          <a:endParaRPr lang="zh-CN" altLang="en-US" sz="5300" kern="1200" dirty="0"/>
        </a:p>
      </dsp:txBody>
      <dsp:txXfrm>
        <a:off x="3403469" y="1679588"/>
        <a:ext cx="889362" cy="889362"/>
      </dsp:txXfrm>
    </dsp:sp>
    <dsp:sp modelId="{2EFC0177-2996-4565-AACA-59530F4B455A}">
      <dsp:nvSpPr>
        <dsp:cNvPr id="0" name=""/>
        <dsp:cNvSpPr/>
      </dsp:nvSpPr>
      <dsp:spPr>
        <a:xfrm>
          <a:off x="774735" y="405"/>
          <a:ext cx="3333679" cy="3333679"/>
        </a:xfrm>
        <a:prstGeom prst="circularArrow">
          <a:avLst>
            <a:gd name="adj1" fmla="val 5202"/>
            <a:gd name="adj2" fmla="val 336064"/>
            <a:gd name="adj3" fmla="val 4014060"/>
            <a:gd name="adj4" fmla="val 2254018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9119A-EF8E-45E2-9647-D63458AD8816}">
      <dsp:nvSpPr>
        <dsp:cNvPr id="0" name=""/>
        <dsp:cNvSpPr/>
      </dsp:nvSpPr>
      <dsp:spPr>
        <a:xfrm>
          <a:off x="1996893" y="2701525"/>
          <a:ext cx="889362" cy="889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300" kern="1200" dirty="0"/>
            <a:t>D</a:t>
          </a:r>
          <a:endParaRPr lang="zh-CN" altLang="en-US" sz="5300" kern="1200" dirty="0"/>
        </a:p>
      </dsp:txBody>
      <dsp:txXfrm>
        <a:off x="1996893" y="2701525"/>
        <a:ext cx="889362" cy="889362"/>
      </dsp:txXfrm>
    </dsp:sp>
    <dsp:sp modelId="{D6152BDE-C82C-43C4-B39B-447589931071}">
      <dsp:nvSpPr>
        <dsp:cNvPr id="0" name=""/>
        <dsp:cNvSpPr/>
      </dsp:nvSpPr>
      <dsp:spPr>
        <a:xfrm>
          <a:off x="774735" y="405"/>
          <a:ext cx="3333679" cy="3333679"/>
        </a:xfrm>
        <a:prstGeom prst="circularArrow">
          <a:avLst>
            <a:gd name="adj1" fmla="val 5202"/>
            <a:gd name="adj2" fmla="val 336064"/>
            <a:gd name="adj3" fmla="val 8209918"/>
            <a:gd name="adj4" fmla="val 6449876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0C3AA-BA66-480B-AFAD-E071D5D70B34}">
      <dsp:nvSpPr>
        <dsp:cNvPr id="0" name=""/>
        <dsp:cNvSpPr/>
      </dsp:nvSpPr>
      <dsp:spPr>
        <a:xfrm>
          <a:off x="590317" y="1679588"/>
          <a:ext cx="889362" cy="889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300" kern="1200" dirty="0"/>
            <a:t>E</a:t>
          </a:r>
          <a:endParaRPr lang="zh-CN" altLang="en-US" sz="5300" kern="1200" dirty="0"/>
        </a:p>
      </dsp:txBody>
      <dsp:txXfrm>
        <a:off x="590317" y="1679588"/>
        <a:ext cx="889362" cy="889362"/>
      </dsp:txXfrm>
    </dsp:sp>
    <dsp:sp modelId="{39C53140-3235-4B12-992B-54D616EB41C1}">
      <dsp:nvSpPr>
        <dsp:cNvPr id="0" name=""/>
        <dsp:cNvSpPr/>
      </dsp:nvSpPr>
      <dsp:spPr>
        <a:xfrm>
          <a:off x="774735" y="405"/>
          <a:ext cx="3333679" cy="3333679"/>
        </a:xfrm>
        <a:prstGeom prst="circularArrow">
          <a:avLst>
            <a:gd name="adj1" fmla="val 5202"/>
            <a:gd name="adj2" fmla="val 336064"/>
            <a:gd name="adj3" fmla="val 12297158"/>
            <a:gd name="adj4" fmla="val 10771309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81F35-523A-45BE-B77A-4A85C40F76FE}">
      <dsp:nvSpPr>
        <dsp:cNvPr id="0" name=""/>
        <dsp:cNvSpPr/>
      </dsp:nvSpPr>
      <dsp:spPr>
        <a:xfrm>
          <a:off x="1127581" y="26058"/>
          <a:ext cx="889362" cy="889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300" kern="1200" dirty="0"/>
            <a:t>A</a:t>
          </a:r>
          <a:endParaRPr lang="zh-CN" altLang="en-US" sz="5300" kern="1200" dirty="0"/>
        </a:p>
      </dsp:txBody>
      <dsp:txXfrm>
        <a:off x="1127581" y="26058"/>
        <a:ext cx="889362" cy="889362"/>
      </dsp:txXfrm>
    </dsp:sp>
    <dsp:sp modelId="{792E4E05-20D0-44B7-AFDF-2CD76BF54C03}">
      <dsp:nvSpPr>
        <dsp:cNvPr id="0" name=""/>
        <dsp:cNvSpPr/>
      </dsp:nvSpPr>
      <dsp:spPr>
        <a:xfrm>
          <a:off x="774735" y="405"/>
          <a:ext cx="3333679" cy="3333679"/>
        </a:xfrm>
        <a:prstGeom prst="circularArrow">
          <a:avLst>
            <a:gd name="adj1" fmla="val 5202"/>
            <a:gd name="adj2" fmla="val 336064"/>
            <a:gd name="adj3" fmla="val 16865051"/>
            <a:gd name="adj4" fmla="val 15198885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EA9E-92BE-4667-80F6-4ECEB36927C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7854CE-7853-46E5-917B-1A152778A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5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EA9E-92BE-4667-80F6-4ECEB36927C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7854CE-7853-46E5-917B-1A152778A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2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EA9E-92BE-4667-80F6-4ECEB36927C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7854CE-7853-46E5-917B-1A152778AB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337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EA9E-92BE-4667-80F6-4ECEB36927C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7854CE-7853-46E5-917B-1A152778A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9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EA9E-92BE-4667-80F6-4ECEB36927C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7854CE-7853-46E5-917B-1A152778AB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11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EA9E-92BE-4667-80F6-4ECEB36927C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7854CE-7853-46E5-917B-1A152778A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05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EA9E-92BE-4667-80F6-4ECEB36927C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54CE-7853-46E5-917B-1A152778A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27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EA9E-92BE-4667-80F6-4ECEB36927C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54CE-7853-46E5-917B-1A152778A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0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EA9E-92BE-4667-80F6-4ECEB36927C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54CE-7853-46E5-917B-1A152778A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2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EA9E-92BE-4667-80F6-4ECEB36927C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7854CE-7853-46E5-917B-1A152778A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21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EA9E-92BE-4667-80F6-4ECEB36927C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7854CE-7853-46E5-917B-1A152778A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7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EA9E-92BE-4667-80F6-4ECEB36927C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7854CE-7853-46E5-917B-1A152778A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EA9E-92BE-4667-80F6-4ECEB36927C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54CE-7853-46E5-917B-1A152778A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20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EA9E-92BE-4667-80F6-4ECEB36927C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54CE-7853-46E5-917B-1A152778A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20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EA9E-92BE-4667-80F6-4ECEB36927C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54CE-7853-46E5-917B-1A152778A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1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EA9E-92BE-4667-80F6-4ECEB36927C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7854CE-7853-46E5-917B-1A152778A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0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EA9E-92BE-4667-80F6-4ECEB36927C1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7854CE-7853-46E5-917B-1A152778A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7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pmfind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7ABABA7-0420-4200-9B65-1C1967CE93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0BB6E0-44F4-4938-8070-5992040BD1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F1E992-B14A-4FD5-8E41-E19C83492C2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9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38E2F0-7647-40E3-B7C1-3F396F9DE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122" y="0"/>
            <a:ext cx="1188878" cy="9511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216C7B-B006-4FAF-BBF5-9FD5E5D8CE54}"/>
              </a:ext>
            </a:extLst>
          </p:cNvPr>
          <p:cNvSpPr txBox="1"/>
          <p:nvPr/>
        </p:nvSpPr>
        <p:spPr>
          <a:xfrm>
            <a:off x="5618969" y="804335"/>
            <a:ext cx="5768697" cy="524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5400">
                <a:latin typeface="+mj-lt"/>
                <a:ea typeface="+mj-ea"/>
                <a:cs typeface="+mj-cs"/>
              </a:rPr>
              <a:t>Linux</a:t>
            </a:r>
            <a:r>
              <a:rPr lang="zh-CN" altLang="en-US" sz="5400">
                <a:latin typeface="+mj-lt"/>
                <a:ea typeface="+mj-ea"/>
                <a:cs typeface="+mj-cs"/>
              </a:rPr>
              <a:t>软件包介绍</a:t>
            </a:r>
          </a:p>
        </p:txBody>
      </p:sp>
    </p:spTree>
    <p:extLst>
      <p:ext uri="{BB962C8B-B14F-4D97-AF65-F5344CB8AC3E}">
        <p14:creationId xmlns:p14="http://schemas.microsoft.com/office/powerpoint/2010/main" val="2172870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246ED-0535-4496-A8F6-1E80CC4EB8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9AEEE-1CCD-43C0-BA3E-16D60A6E23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11E22D-F5A5-4967-AB68-A55F0C88F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122" y="0"/>
            <a:ext cx="1188878" cy="95110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2594DE9-B55B-4B3D-8A2C-556F9839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一、软件包类型</a:t>
            </a:r>
          </a:p>
        </p:txBody>
      </p:sp>
      <p:graphicFrame>
        <p:nvGraphicFramePr>
          <p:cNvPr id="6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04761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551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C3FDE-AF40-40AC-AE44-ACCAAD84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二、优缺点对照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25EE1-C468-4940-8555-EDB9D7A4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、二进制包的优点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包管理系统简单，只通过几个命令就可以实现包的安装、升级、查询和卸载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安装速度比源代码快的多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、二进制包缺点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经过编译，不可再看到源代码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功能选择不如源码包灵活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依赖性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019039-E2C4-431E-99A6-EDAFDD503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122" y="0"/>
            <a:ext cx="1188878" cy="95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5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10A8F-79D5-4246-85DE-2A8E0D75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三、依赖性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FCB0C-9223-41DA-B59B-D3C66C29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122" y="0"/>
            <a:ext cx="1188878" cy="951102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3E14BF47-64E8-48C0-BB89-29C66612E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484361"/>
              </p:ext>
            </p:extLst>
          </p:nvPr>
        </p:nvGraphicFramePr>
        <p:xfrm>
          <a:off x="3707350" y="2084262"/>
          <a:ext cx="7295772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E116656-841A-4300-A4C4-D7F2AC111CBE}"/>
              </a:ext>
            </a:extLst>
          </p:cNvPr>
          <p:cNvSpPr txBox="1"/>
          <p:nvPr/>
        </p:nvSpPr>
        <p:spPr>
          <a:xfrm>
            <a:off x="1983801" y="208426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树状依赖：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0A16CA-8F21-45B4-BCEC-AC896701C54A}"/>
              </a:ext>
            </a:extLst>
          </p:cNvPr>
          <p:cNvSpPr txBox="1"/>
          <p:nvPr/>
        </p:nvSpPr>
        <p:spPr>
          <a:xfrm>
            <a:off x="1983800" y="43725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环形依赖：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AC991887-1CE9-4712-9D38-F9A8DBE13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266177"/>
              </p:ext>
            </p:extLst>
          </p:nvPr>
        </p:nvGraphicFramePr>
        <p:xfrm>
          <a:off x="3403600" y="2807190"/>
          <a:ext cx="4883150" cy="359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5011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28DC2-78AB-44BF-954E-53AF787F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、模块依赖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89144-1791-4771-9F4E-09DEBAF4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模块依赖，查询网址：</a:t>
            </a:r>
            <a:r>
              <a:rPr lang="en-US" altLang="zh-CN" sz="2800" dirty="0">
                <a:hlinkClick r:id="rId2"/>
              </a:rPr>
              <a:t>www.rpmfind.net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BCE8DE-14B3-4B2A-A9FC-B0D626CCB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122" y="0"/>
            <a:ext cx="1188878" cy="95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1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3EFBE0-D8BE-430A-A556-82B080BD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122" y="0"/>
            <a:ext cx="1188878" cy="9511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782779-7E82-4F6A-96B5-7194830CD8C1}"/>
              </a:ext>
            </a:extLst>
          </p:cNvPr>
          <p:cNvSpPr txBox="1"/>
          <p:nvPr/>
        </p:nvSpPr>
        <p:spPr>
          <a:xfrm>
            <a:off x="3014662" y="1357313"/>
            <a:ext cx="65436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三、</a:t>
            </a:r>
            <a:r>
              <a:rPr lang="en-US" altLang="zh-CN" sz="3200" dirty="0"/>
              <a:t>RPM</a:t>
            </a:r>
            <a:r>
              <a:rPr lang="zh-CN" altLang="en-US" sz="3200" dirty="0"/>
              <a:t>包命名规则</a:t>
            </a:r>
            <a:endParaRPr lang="en-US" altLang="zh-CN" sz="3200" dirty="0"/>
          </a:p>
          <a:p>
            <a:r>
              <a:rPr lang="en-US" altLang="zh-CN" sz="3200" dirty="0"/>
              <a:t>yelp-3.22.0-1.el7.x86_64.rpm</a:t>
            </a:r>
          </a:p>
          <a:p>
            <a:r>
              <a:rPr lang="en-US" altLang="zh-CN" sz="3200" dirty="0"/>
              <a:t>-yelp</a:t>
            </a:r>
            <a:r>
              <a:rPr lang="zh-CN" altLang="en-US" sz="3200" dirty="0"/>
              <a:t>软件包名称</a:t>
            </a:r>
            <a:endParaRPr lang="en-US" altLang="zh-CN" sz="3200" dirty="0"/>
          </a:p>
          <a:p>
            <a:r>
              <a:rPr lang="en-US" altLang="zh-CN" sz="3200" dirty="0"/>
              <a:t>-3.22.0</a:t>
            </a:r>
            <a:r>
              <a:rPr lang="zh-CN" altLang="en-US" sz="3200" dirty="0"/>
              <a:t>软件版本</a:t>
            </a:r>
            <a:endParaRPr lang="en-US" altLang="zh-CN" sz="3200" dirty="0"/>
          </a:p>
          <a:p>
            <a:r>
              <a:rPr lang="en-US" altLang="zh-CN" sz="3200" dirty="0"/>
              <a:t>-1</a:t>
            </a:r>
            <a:r>
              <a:rPr lang="zh-CN" altLang="en-US" sz="3200" dirty="0"/>
              <a:t>软件发布次数</a:t>
            </a:r>
            <a:endParaRPr lang="en-US" altLang="zh-CN" sz="3200" dirty="0"/>
          </a:p>
          <a:p>
            <a:r>
              <a:rPr lang="en-US" altLang="zh-CN" sz="3200" dirty="0"/>
              <a:t>-el7.</a:t>
            </a:r>
            <a:r>
              <a:rPr lang="zh-CN" altLang="en-US" sz="3200" dirty="0"/>
              <a:t>适用的</a:t>
            </a:r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endParaRPr lang="en-US" altLang="zh-CN" sz="3200" dirty="0"/>
          </a:p>
          <a:p>
            <a:r>
              <a:rPr lang="en-US" altLang="zh-CN" sz="3200" dirty="0"/>
              <a:t>-X86_X64</a:t>
            </a:r>
          </a:p>
          <a:p>
            <a:r>
              <a:rPr lang="en-US" altLang="zh-CN" sz="3200" dirty="0"/>
              <a:t>-</a:t>
            </a:r>
            <a:r>
              <a:rPr lang="en-US" altLang="zh-CN" sz="3200" dirty="0" err="1"/>
              <a:t>rpmrpm</a:t>
            </a:r>
            <a:r>
              <a:rPr lang="zh-CN" altLang="en-US" sz="3200" dirty="0"/>
              <a:t>包扩展名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1315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166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幼圆</vt:lpstr>
      <vt:lpstr>Arial</vt:lpstr>
      <vt:lpstr>Century Gothic</vt:lpstr>
      <vt:lpstr>Wingdings 3</vt:lpstr>
      <vt:lpstr>丝状</vt:lpstr>
      <vt:lpstr>PowerPoint 演示文稿</vt:lpstr>
      <vt:lpstr>一、软件包类型</vt:lpstr>
      <vt:lpstr>二、优缺点对照</vt:lpstr>
      <vt:lpstr>三、依赖性</vt:lpstr>
      <vt:lpstr>3、模块依赖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Fetters Visual</dc:creator>
  <cp:lastModifiedBy>Fetters Visual</cp:lastModifiedBy>
  <cp:revision>4</cp:revision>
  <dcterms:created xsi:type="dcterms:W3CDTF">2018-02-11T11:58:58Z</dcterms:created>
  <dcterms:modified xsi:type="dcterms:W3CDTF">2018-02-11T12:34:13Z</dcterms:modified>
</cp:coreProperties>
</file>