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46209-0434-45D4-B798-8EFACC28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E28F2-2846-4047-B1E0-3AA06C93D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339D-1CA5-4640-A27B-87CC0A39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887FF-0417-45F2-BBE3-B8A87013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5A1DE-F874-4806-BD6F-EC868F5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7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EF28-8F4E-439D-A5D1-6FA8256C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3E948-23E0-477C-9CF2-0D4D32BBC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FEE1B-0729-4615-9978-D391C861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493FC-1921-40E0-94BC-A3F8C05B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7B707-A929-4657-83DB-8CB08233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04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149AA-6D53-46C5-9A3B-24AFA577E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24D0F-3851-46C3-9213-69581CBF7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826F5-C705-4A7C-A264-F0DE86DE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F28EA-3D51-4EC3-A42E-7D551670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A1EE-C19E-45EA-8FB9-8E02D30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93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77F3C-43B9-40CB-B794-1469F5F6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02B89-FA2D-441D-91D6-B78D6DED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2A60E-CC38-45ED-9956-D05F41E8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B08E5-8905-43A1-8CE5-1D6A588F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C2464-2ACC-4841-A5AE-A148827B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14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B32F-81F3-4915-B92C-7FF55F2A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A4F36-D2A2-4E6D-807F-C79E76D3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C1F70-A670-4D8B-9B62-BA69B68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3D26-819A-4976-960A-69FDDFCA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3CE9A-D82C-4F1A-B5DB-5C3920A2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0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42FA-9FBA-4F9C-AEDD-7EDE75DF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5FD57-56D5-4A32-A438-6EE7712EF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F60FA-1C5D-4FCA-8DEF-D842EF52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6FEAF-7C9B-4A08-B683-D1A37843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36B17-387D-46FB-A938-42BF0E46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C5285-8A19-4897-A5D8-305EA28A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05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7EC2D-947B-41DB-9034-DE985B9E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FD7D2-50F4-4A65-B1EF-38F99BA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46932-091F-4D60-BA8F-9326C7AC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203A-432C-46F6-9643-F9CBFD5C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2D4518-7B5A-4812-8D4F-25A6D770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156C3-8DA7-4EC2-96B1-4DF905B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80AB44-D5B7-4972-9E02-A3B717B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35547-0607-4385-81F1-D75F3EBF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89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0B14-C113-4903-800B-DCD93133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B9C09E-20A5-493B-A1D5-9E9E8075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ACED0-1BA7-49FD-B4E8-AD3FDB36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899CE-D316-4ED1-8EEA-D021EED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82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67759-F2B9-4C3D-AFF1-7F866B38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317A5-C58C-490D-B985-B91F1DFC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E1E7-C79D-4B9E-97A7-0A128C95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82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C41B-432A-4EC8-9460-39D91D2A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BF282-05AE-454C-AF30-C8692A6C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21994-02C2-4D42-802A-209CC158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F010C-C9F3-402E-B632-F3302A1E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CA839-34A1-4616-A4CF-1AC42EA9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D201C-1C9E-4304-9051-5620CFE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7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728ED-3AD6-4321-971A-DD66A14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208D9-6FCC-43A9-904D-47548923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FDE80-CEDA-4960-BA6D-9B197280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CE3B7-FB27-455C-9815-CEDD73E7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502A9-294B-4E60-AB76-1AA2521B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8FB5D-7D1B-42E5-9A9B-773B9C4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89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9B5EA1-AF19-4C88-9722-D72EA253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6380D-8EF7-430C-84A8-BC237725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1176-7EEC-41B6-9D71-89E51A246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0B5-F36C-43A6-B824-AED41556E2F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B52E6-0F50-4FD5-9061-A8BCE857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0C9A7-2ECA-4F12-AED6-B388D921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4BA2-ED91-4544-8D52-F60322C0D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1A7305-5F2E-4288-AB0B-3CBDDD6E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F4A634-ACBD-416B-ABC7-FE49599694CE}"/>
              </a:ext>
            </a:extLst>
          </p:cNvPr>
          <p:cNvSpPr/>
          <p:nvPr/>
        </p:nvSpPr>
        <p:spPr>
          <a:xfrm>
            <a:off x="2604954" y="1560566"/>
            <a:ext cx="69820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 </a:t>
            </a:r>
            <a:r>
              <a:rPr lang="zh-CN" alt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标准</a:t>
            </a:r>
            <a:r>
              <a:rPr lang="en-US" altLang="zh-CN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zh-CN" alt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A50D63-8038-4676-BBB7-8624EC14D115}"/>
              </a:ext>
            </a:extLst>
          </p:cNvPr>
          <p:cNvSpPr txBox="1"/>
          <p:nvPr/>
        </p:nvSpPr>
        <p:spPr>
          <a:xfrm>
            <a:off x="4658165" y="2760895"/>
            <a:ext cx="287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Adobe Gothic Std B" panose="020B0800000000000000" pitchFamily="34" charset="-128"/>
                <a:ea typeface="华文新魏" panose="02010800040101010101" pitchFamily="2" charset="-122"/>
              </a:rPr>
              <a:t>讲师：陈凌煜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F97A72-3D85-4495-A78C-97B49D433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65" y="3486138"/>
            <a:ext cx="2087878" cy="4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4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D7A715-B699-4967-8324-36B0E5EE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D5C97E-5C6E-4441-8DD4-DB25AE5CB87F}"/>
              </a:ext>
            </a:extLst>
          </p:cNvPr>
          <p:cNvSpPr txBox="1"/>
          <p:nvPr/>
        </p:nvSpPr>
        <p:spPr>
          <a:xfrm>
            <a:off x="2397711" y="1645920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什么是</a:t>
            </a:r>
            <a:r>
              <a:rPr lang="en-US" altLang="zh-CN" sz="3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</a:t>
            </a:r>
            <a:r>
              <a:rPr lang="zh-CN" altLang="en-US" sz="3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语言？他是干什么用的呢？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FC75F1-36C3-417D-9D4E-0F6A1BCF017E}"/>
              </a:ext>
            </a:extLst>
          </p:cNvPr>
          <p:cNvSpPr txBox="1"/>
          <p:nvPr/>
        </p:nvSpPr>
        <p:spPr>
          <a:xfrm>
            <a:off x="2397711" y="329184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</a:t>
            </a:r>
            <a:r>
              <a:rPr lang="zh-CN" altLang="en-US" sz="3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语言开发过程中使用什么工具呢？</a:t>
            </a:r>
          </a:p>
        </p:txBody>
      </p:sp>
    </p:spTree>
    <p:extLst>
      <p:ext uri="{BB962C8B-B14F-4D97-AF65-F5344CB8AC3E}">
        <p14:creationId xmlns:p14="http://schemas.microsoft.com/office/powerpoint/2010/main" val="470900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7864B0-40AA-4E67-9A60-2080EC24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16F22-64C6-4D6C-8251-95E06B32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68" y="807910"/>
            <a:ext cx="1922061" cy="11474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2B5D7C-AE9A-4D85-B223-52D7DB7B0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2" y="967263"/>
            <a:ext cx="2772162" cy="828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640DDC-793B-4EE7-AB6E-29919E749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8" y="1955409"/>
            <a:ext cx="1566467" cy="14028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D1A5CA-1768-404D-9E00-37C56C5E5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43" y="1955409"/>
            <a:ext cx="1797347" cy="14028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EDA765-B251-4EB1-8F64-242276E56AAD}"/>
              </a:ext>
            </a:extLst>
          </p:cNvPr>
          <p:cNvSpPr txBox="1"/>
          <p:nvPr/>
        </p:nvSpPr>
        <p:spPr>
          <a:xfrm>
            <a:off x="348379" y="35667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C++ 6.0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5FEE3-6C63-468B-BB29-0C98A0350F46}"/>
              </a:ext>
            </a:extLst>
          </p:cNvPr>
          <p:cNvSpPr txBox="1"/>
          <p:nvPr/>
        </p:nvSpPr>
        <p:spPr>
          <a:xfrm>
            <a:off x="2498885" y="357101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27F205-6A81-49C4-BE27-0B8FD9F4D1DA}"/>
              </a:ext>
            </a:extLst>
          </p:cNvPr>
          <p:cNvSpPr/>
          <p:nvPr/>
        </p:nvSpPr>
        <p:spPr>
          <a:xfrm>
            <a:off x="7608524" y="1907055"/>
            <a:ext cx="245794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GCC</a:t>
            </a:r>
            <a:endParaRPr lang="zh-CN" alt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F6CFB-4DEA-43EA-A4FD-86D8986CA337}"/>
              </a:ext>
            </a:extLst>
          </p:cNvPr>
          <p:cNvSpPr txBox="1"/>
          <p:nvPr/>
        </p:nvSpPr>
        <p:spPr>
          <a:xfrm>
            <a:off x="8216974" y="356679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2269546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1686D3-11FE-45F4-8442-9D98919D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799D67-E508-4DC5-BBED-5E563E2DD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71" y="2158613"/>
            <a:ext cx="2419347" cy="14443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F39E50-65D4-45D2-9C9C-FC448A17424F}"/>
              </a:ext>
            </a:extLst>
          </p:cNvPr>
          <p:cNvSpPr txBox="1"/>
          <p:nvPr/>
        </p:nvSpPr>
        <p:spPr>
          <a:xfrm>
            <a:off x="800418" y="2158613"/>
            <a:ext cx="732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、使用</a:t>
            </a:r>
            <a:r>
              <a:rPr lang="en-US" altLang="zh-CN" sz="2800" dirty="0"/>
              <a:t>vi</a:t>
            </a:r>
            <a:r>
              <a:rPr lang="zh-CN" altLang="en-US" sz="2800" dirty="0"/>
              <a:t>编写以</a:t>
            </a:r>
            <a:r>
              <a:rPr lang="en-US" altLang="zh-CN" sz="2800" dirty="0"/>
              <a:t>.c</a:t>
            </a:r>
            <a:r>
              <a:rPr lang="zh-CN" altLang="en-US" sz="2800" dirty="0"/>
              <a:t>为扩展名的文件（源文件）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8858F-801B-4EC7-AB1D-00960966AA9A}"/>
              </a:ext>
            </a:extLst>
          </p:cNvPr>
          <p:cNvSpPr txBox="1"/>
          <p:nvPr/>
        </p:nvSpPr>
        <p:spPr>
          <a:xfrm>
            <a:off x="800417" y="2687820"/>
            <a:ext cx="700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、使用</a:t>
            </a:r>
            <a:r>
              <a:rPr lang="en-US" altLang="zh-CN" sz="2800" dirty="0" err="1"/>
              <a:t>gcc</a:t>
            </a:r>
            <a:r>
              <a:rPr lang="zh-CN" altLang="en-US" sz="2800" dirty="0"/>
              <a:t>命令对源文件进行处理（编译）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1377A9-3613-4508-B380-D75C38F0CEDF}"/>
              </a:ext>
            </a:extLst>
          </p:cNvPr>
          <p:cNvSpPr txBox="1"/>
          <p:nvPr/>
        </p:nvSpPr>
        <p:spPr>
          <a:xfrm>
            <a:off x="800417" y="3211040"/>
            <a:ext cx="531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、使用</a:t>
            </a:r>
            <a:r>
              <a:rPr lang="en-US" altLang="zh-CN" sz="2800" dirty="0"/>
              <a:t>./</a:t>
            </a:r>
            <a:r>
              <a:rPr lang="en-US" altLang="zh-CN" sz="2800" dirty="0" err="1"/>
              <a:t>a.out</a:t>
            </a:r>
            <a:r>
              <a:rPr lang="zh-CN" altLang="en-US" sz="2800" dirty="0"/>
              <a:t>命令执行这个程序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3227E1-B931-4691-B269-847E8A3B9457}"/>
              </a:ext>
            </a:extLst>
          </p:cNvPr>
          <p:cNvSpPr txBox="1"/>
          <p:nvPr/>
        </p:nvSpPr>
        <p:spPr>
          <a:xfrm>
            <a:off x="800418" y="1266648"/>
            <a:ext cx="874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Linux</a:t>
            </a:r>
            <a:r>
              <a:rPr lang="zh-CN" altLang="en-US" sz="2800" dirty="0"/>
              <a:t>操作系统环境下进行</a:t>
            </a:r>
            <a:r>
              <a:rPr lang="en-US" altLang="zh-CN" sz="2800" dirty="0"/>
              <a:t>C</a:t>
            </a:r>
            <a:r>
              <a:rPr lang="zh-CN" altLang="en-US" sz="2800" dirty="0"/>
              <a:t>语言程序开发的一般步骤：</a:t>
            </a:r>
          </a:p>
        </p:txBody>
      </p:sp>
    </p:spTree>
    <p:extLst>
      <p:ext uri="{BB962C8B-B14F-4D97-AF65-F5344CB8AC3E}">
        <p14:creationId xmlns:p14="http://schemas.microsoft.com/office/powerpoint/2010/main" val="3626200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88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Adobe Gothic Std B</vt:lpstr>
      <vt:lpstr>Adobe 繁黑體 Std B</vt:lpstr>
      <vt:lpstr>等线</vt:lpstr>
      <vt:lpstr>等线 Light</vt:lpstr>
      <vt:lpstr>华文新魏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Fetters Visual</dc:creator>
  <cp:lastModifiedBy>Fetters Visual</cp:lastModifiedBy>
  <cp:revision>8</cp:revision>
  <dcterms:created xsi:type="dcterms:W3CDTF">2017-06-09T01:53:35Z</dcterms:created>
  <dcterms:modified xsi:type="dcterms:W3CDTF">2017-06-13T02:29:17Z</dcterms:modified>
</cp:coreProperties>
</file>