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7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7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0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0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8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8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2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6E52-C916-408C-A8D6-977C102FA89F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7FAD-3B56-47E9-8BE4-25ED6841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49"/>
            <a:ext cx="12192000" cy="699494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19533" y="1143706"/>
            <a:ext cx="6246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Adobe Gothic Std B" panose="020B0800000000000000" pitchFamily="34" charset="-128"/>
              </a:rPr>
              <a:t>认识</a:t>
            </a:r>
            <a:r>
              <a:rPr lang="en-US" altLang="zh-CN" sz="5400" dirty="0">
                <a:latin typeface="Adobe Gothic Std B" panose="020B0800000000000000" pitchFamily="34" charset="-128"/>
              </a:rPr>
              <a:t>Linux</a:t>
            </a:r>
            <a:r>
              <a:rPr lang="zh-CN" altLang="en-US" sz="5400" dirty="0">
                <a:latin typeface="Adobe Gothic Std B" panose="020B0800000000000000" pitchFamily="34" charset="-128"/>
              </a:rPr>
              <a:t>操作系统</a:t>
            </a:r>
            <a:endParaRPr lang="en-US" altLang="zh-CN" sz="5400" dirty="0">
              <a:latin typeface="Adobe Gothic Std B" panose="020B0800000000000000" pitchFamily="34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41" y="2143735"/>
            <a:ext cx="5696439" cy="35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49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19" y="1139281"/>
            <a:ext cx="2595712" cy="2133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1" y="727455"/>
            <a:ext cx="3096849" cy="25449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30588" y="1605671"/>
            <a:ext cx="1744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Adobe Gothic Std B" panose="020B0800000000000000" pitchFamily="34" charset="-128"/>
              </a:rPr>
              <a:t>！</a:t>
            </a:r>
            <a:r>
              <a:rPr lang="en-US" altLang="zh-CN" sz="7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=</a:t>
            </a:r>
            <a:endParaRPr lang="zh-CN" altLang="en-US" sz="7200" dirty="0">
              <a:latin typeface="Adobe Gothic Std B" panose="020B0800000000000000" pitchFamily="34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14119" y="3506160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它允许多个账号同时登陆同一个操作系统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并拥有相互独立的用户环境。</a:t>
            </a:r>
          </a:p>
        </p:txBody>
      </p:sp>
    </p:spTree>
    <p:extLst>
      <p:ext uri="{BB962C8B-B14F-4D97-AF65-F5344CB8AC3E}">
        <p14:creationId xmlns:p14="http://schemas.microsoft.com/office/powerpoint/2010/main" val="122197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BA0F7C5-108C-4B7D-972F-865879E2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4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5D4D56-0366-4C26-80D3-79852138E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12" y="921722"/>
            <a:ext cx="8134907" cy="4231087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1D6C60D-61DB-4102-A7A1-57DCD89363B4}"/>
              </a:ext>
            </a:extLst>
          </p:cNvPr>
          <p:cNvCxnSpPr>
            <a:cxnSpLocks/>
          </p:cNvCxnSpPr>
          <p:nvPr/>
        </p:nvCxnSpPr>
        <p:spPr>
          <a:xfrm>
            <a:off x="1955409" y="5152809"/>
            <a:ext cx="47408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2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16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Adobe Gothic Std B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Fetters Visual</dc:creator>
  <cp:lastModifiedBy>Fetters Visual</cp:lastModifiedBy>
  <cp:revision>6</cp:revision>
  <dcterms:created xsi:type="dcterms:W3CDTF">2017-06-02T12:49:41Z</dcterms:created>
  <dcterms:modified xsi:type="dcterms:W3CDTF">2017-06-02T23:52:43Z</dcterms:modified>
</cp:coreProperties>
</file>