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5999738" cy="93599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3" d="100"/>
          <a:sy n="33" d="100"/>
        </p:scale>
        <p:origin x="173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1531818"/>
            <a:ext cx="26999804" cy="3258632"/>
          </a:xfrm>
        </p:spPr>
        <p:txBody>
          <a:bodyPr anchor="b"/>
          <a:lstStyle>
            <a:lvl1pPr algn="ctr">
              <a:defRPr sz="8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4916115"/>
            <a:ext cx="26999804" cy="2259809"/>
          </a:xfrm>
        </p:spPr>
        <p:txBody>
          <a:bodyPr/>
          <a:lstStyle>
            <a:lvl1pPr marL="0" indent="0" algn="ctr">
              <a:buNone/>
              <a:defRPr sz="3276"/>
            </a:lvl1pPr>
            <a:lvl2pPr marL="623987" indent="0" algn="ctr">
              <a:buNone/>
              <a:defRPr sz="2730"/>
            </a:lvl2pPr>
            <a:lvl3pPr marL="1247973" indent="0" algn="ctr">
              <a:buNone/>
              <a:defRPr sz="2457"/>
            </a:lvl3pPr>
            <a:lvl4pPr marL="1871960" indent="0" algn="ctr">
              <a:buNone/>
              <a:defRPr sz="2184"/>
            </a:lvl4pPr>
            <a:lvl5pPr marL="2495946" indent="0" algn="ctr">
              <a:buNone/>
              <a:defRPr sz="2184"/>
            </a:lvl5pPr>
            <a:lvl6pPr marL="3119933" indent="0" algn="ctr">
              <a:buNone/>
              <a:defRPr sz="2184"/>
            </a:lvl6pPr>
            <a:lvl7pPr marL="3743919" indent="0" algn="ctr">
              <a:buNone/>
              <a:defRPr sz="2184"/>
            </a:lvl7pPr>
            <a:lvl8pPr marL="4367906" indent="0" algn="ctr">
              <a:buNone/>
              <a:defRPr sz="2184"/>
            </a:lvl8pPr>
            <a:lvl9pPr marL="4991892" indent="0" algn="ctr">
              <a:buNone/>
              <a:defRPr sz="21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69A-A116-4A69-8263-8400D6F918F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03A-0240-4BBF-A5AB-BBBF8E3CC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5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69A-A116-4A69-8263-8400D6F918F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03A-0240-4BBF-A5AB-BBBF8E3CC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0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498328"/>
            <a:ext cx="7762444" cy="79320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498328"/>
            <a:ext cx="22837334" cy="79320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69A-A116-4A69-8263-8400D6F918F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03A-0240-4BBF-A5AB-BBBF8E3CC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3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69A-A116-4A69-8263-8400D6F918F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03A-0240-4BBF-A5AB-BBBF8E3CC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1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2333476"/>
            <a:ext cx="31049774" cy="3893458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6263768"/>
            <a:ext cx="31049774" cy="2047477"/>
          </a:xfrm>
        </p:spPr>
        <p:txBody>
          <a:bodyPr/>
          <a:lstStyle>
            <a:lvl1pPr marL="0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1pPr>
            <a:lvl2pPr marL="623987" indent="0">
              <a:buNone/>
              <a:defRPr sz="2730">
                <a:solidFill>
                  <a:schemeClr val="tx1">
                    <a:tint val="75000"/>
                  </a:schemeClr>
                </a:solidFill>
              </a:defRPr>
            </a:lvl2pPr>
            <a:lvl3pPr marL="1247973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3pPr>
            <a:lvl4pPr marL="1871960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4pPr>
            <a:lvl5pPr marL="2495946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5pPr>
            <a:lvl6pPr marL="3119933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6pPr>
            <a:lvl7pPr marL="3743919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7pPr>
            <a:lvl8pPr marL="4367906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8pPr>
            <a:lvl9pPr marL="4991892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69A-A116-4A69-8263-8400D6F918F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03A-0240-4BBF-A5AB-BBBF8E3CC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4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2491640"/>
            <a:ext cx="15299889" cy="5938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2491640"/>
            <a:ext cx="15299889" cy="5938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69A-A116-4A69-8263-8400D6F918F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03A-0240-4BBF-A5AB-BBBF8E3CC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6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498329"/>
            <a:ext cx="31049774" cy="180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2294476"/>
            <a:ext cx="15229575" cy="1124487"/>
          </a:xfrm>
        </p:spPr>
        <p:txBody>
          <a:bodyPr anchor="b"/>
          <a:lstStyle>
            <a:lvl1pPr marL="0" indent="0">
              <a:buNone/>
              <a:defRPr sz="3276" b="1"/>
            </a:lvl1pPr>
            <a:lvl2pPr marL="623987" indent="0">
              <a:buNone/>
              <a:defRPr sz="2730" b="1"/>
            </a:lvl2pPr>
            <a:lvl3pPr marL="1247973" indent="0">
              <a:buNone/>
              <a:defRPr sz="2457" b="1"/>
            </a:lvl3pPr>
            <a:lvl4pPr marL="1871960" indent="0">
              <a:buNone/>
              <a:defRPr sz="2184" b="1"/>
            </a:lvl4pPr>
            <a:lvl5pPr marL="2495946" indent="0">
              <a:buNone/>
              <a:defRPr sz="2184" b="1"/>
            </a:lvl5pPr>
            <a:lvl6pPr marL="3119933" indent="0">
              <a:buNone/>
              <a:defRPr sz="2184" b="1"/>
            </a:lvl6pPr>
            <a:lvl7pPr marL="3743919" indent="0">
              <a:buNone/>
              <a:defRPr sz="2184" b="1"/>
            </a:lvl7pPr>
            <a:lvl8pPr marL="4367906" indent="0">
              <a:buNone/>
              <a:defRPr sz="2184" b="1"/>
            </a:lvl8pPr>
            <a:lvl9pPr marL="4991892" indent="0">
              <a:buNone/>
              <a:defRPr sz="2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3418964"/>
            <a:ext cx="15229575" cy="5028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2294476"/>
            <a:ext cx="15304578" cy="1124487"/>
          </a:xfrm>
        </p:spPr>
        <p:txBody>
          <a:bodyPr anchor="b"/>
          <a:lstStyle>
            <a:lvl1pPr marL="0" indent="0">
              <a:buNone/>
              <a:defRPr sz="3276" b="1"/>
            </a:lvl1pPr>
            <a:lvl2pPr marL="623987" indent="0">
              <a:buNone/>
              <a:defRPr sz="2730" b="1"/>
            </a:lvl2pPr>
            <a:lvl3pPr marL="1247973" indent="0">
              <a:buNone/>
              <a:defRPr sz="2457" b="1"/>
            </a:lvl3pPr>
            <a:lvl4pPr marL="1871960" indent="0">
              <a:buNone/>
              <a:defRPr sz="2184" b="1"/>
            </a:lvl4pPr>
            <a:lvl5pPr marL="2495946" indent="0">
              <a:buNone/>
              <a:defRPr sz="2184" b="1"/>
            </a:lvl5pPr>
            <a:lvl6pPr marL="3119933" indent="0">
              <a:buNone/>
              <a:defRPr sz="2184" b="1"/>
            </a:lvl6pPr>
            <a:lvl7pPr marL="3743919" indent="0">
              <a:buNone/>
              <a:defRPr sz="2184" b="1"/>
            </a:lvl7pPr>
            <a:lvl8pPr marL="4367906" indent="0">
              <a:buNone/>
              <a:defRPr sz="2184" b="1"/>
            </a:lvl8pPr>
            <a:lvl9pPr marL="4991892" indent="0">
              <a:buNone/>
              <a:defRPr sz="2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3418964"/>
            <a:ext cx="15304578" cy="5028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69A-A116-4A69-8263-8400D6F918F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03A-0240-4BBF-A5AB-BBBF8E3CC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20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69A-A116-4A69-8263-8400D6F918F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03A-0240-4BBF-A5AB-BBBF8E3CC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75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69A-A116-4A69-8263-8400D6F918F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03A-0240-4BBF-A5AB-BBBF8E3CC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65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623993"/>
            <a:ext cx="11610852" cy="2183977"/>
          </a:xfrm>
        </p:spPr>
        <p:txBody>
          <a:bodyPr anchor="b"/>
          <a:lstStyle>
            <a:lvl1pPr>
              <a:defRPr sz="43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1347653"/>
            <a:ext cx="18224867" cy="6651596"/>
          </a:xfrm>
        </p:spPr>
        <p:txBody>
          <a:bodyPr/>
          <a:lstStyle>
            <a:lvl1pPr>
              <a:defRPr sz="4367"/>
            </a:lvl1pPr>
            <a:lvl2pPr>
              <a:defRPr sz="3821"/>
            </a:lvl2pPr>
            <a:lvl3pPr>
              <a:defRPr sz="3276"/>
            </a:lvl3pPr>
            <a:lvl4pPr>
              <a:defRPr sz="2730"/>
            </a:lvl4pPr>
            <a:lvl5pPr>
              <a:defRPr sz="2730"/>
            </a:lvl5pPr>
            <a:lvl6pPr>
              <a:defRPr sz="2730"/>
            </a:lvl6pPr>
            <a:lvl7pPr>
              <a:defRPr sz="2730"/>
            </a:lvl7pPr>
            <a:lvl8pPr>
              <a:defRPr sz="2730"/>
            </a:lvl8pPr>
            <a:lvl9pPr>
              <a:defRPr sz="27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807970"/>
            <a:ext cx="11610852" cy="5202112"/>
          </a:xfrm>
        </p:spPr>
        <p:txBody>
          <a:bodyPr/>
          <a:lstStyle>
            <a:lvl1pPr marL="0" indent="0">
              <a:buNone/>
              <a:defRPr sz="2184"/>
            </a:lvl1pPr>
            <a:lvl2pPr marL="623987" indent="0">
              <a:buNone/>
              <a:defRPr sz="1911"/>
            </a:lvl2pPr>
            <a:lvl3pPr marL="1247973" indent="0">
              <a:buNone/>
              <a:defRPr sz="1638"/>
            </a:lvl3pPr>
            <a:lvl4pPr marL="1871960" indent="0">
              <a:buNone/>
              <a:defRPr sz="1365"/>
            </a:lvl4pPr>
            <a:lvl5pPr marL="2495946" indent="0">
              <a:buNone/>
              <a:defRPr sz="1365"/>
            </a:lvl5pPr>
            <a:lvl6pPr marL="3119933" indent="0">
              <a:buNone/>
              <a:defRPr sz="1365"/>
            </a:lvl6pPr>
            <a:lvl7pPr marL="3743919" indent="0">
              <a:buNone/>
              <a:defRPr sz="1365"/>
            </a:lvl7pPr>
            <a:lvl8pPr marL="4367906" indent="0">
              <a:buNone/>
              <a:defRPr sz="1365"/>
            </a:lvl8pPr>
            <a:lvl9pPr marL="4991892" indent="0">
              <a:buNone/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69A-A116-4A69-8263-8400D6F918F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03A-0240-4BBF-A5AB-BBBF8E3CC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0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623993"/>
            <a:ext cx="11610852" cy="2183977"/>
          </a:xfrm>
        </p:spPr>
        <p:txBody>
          <a:bodyPr anchor="b"/>
          <a:lstStyle>
            <a:lvl1pPr>
              <a:defRPr sz="43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1347653"/>
            <a:ext cx="18224867" cy="6651596"/>
          </a:xfrm>
        </p:spPr>
        <p:txBody>
          <a:bodyPr anchor="t"/>
          <a:lstStyle>
            <a:lvl1pPr marL="0" indent="0">
              <a:buNone/>
              <a:defRPr sz="4367"/>
            </a:lvl1pPr>
            <a:lvl2pPr marL="623987" indent="0">
              <a:buNone/>
              <a:defRPr sz="3821"/>
            </a:lvl2pPr>
            <a:lvl3pPr marL="1247973" indent="0">
              <a:buNone/>
              <a:defRPr sz="3276"/>
            </a:lvl3pPr>
            <a:lvl4pPr marL="1871960" indent="0">
              <a:buNone/>
              <a:defRPr sz="2730"/>
            </a:lvl4pPr>
            <a:lvl5pPr marL="2495946" indent="0">
              <a:buNone/>
              <a:defRPr sz="2730"/>
            </a:lvl5pPr>
            <a:lvl6pPr marL="3119933" indent="0">
              <a:buNone/>
              <a:defRPr sz="2730"/>
            </a:lvl6pPr>
            <a:lvl7pPr marL="3743919" indent="0">
              <a:buNone/>
              <a:defRPr sz="2730"/>
            </a:lvl7pPr>
            <a:lvl8pPr marL="4367906" indent="0">
              <a:buNone/>
              <a:defRPr sz="2730"/>
            </a:lvl8pPr>
            <a:lvl9pPr marL="4991892" indent="0">
              <a:buNone/>
              <a:defRPr sz="27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807970"/>
            <a:ext cx="11610852" cy="5202112"/>
          </a:xfrm>
        </p:spPr>
        <p:txBody>
          <a:bodyPr/>
          <a:lstStyle>
            <a:lvl1pPr marL="0" indent="0">
              <a:buNone/>
              <a:defRPr sz="2184"/>
            </a:lvl1pPr>
            <a:lvl2pPr marL="623987" indent="0">
              <a:buNone/>
              <a:defRPr sz="1911"/>
            </a:lvl2pPr>
            <a:lvl3pPr marL="1247973" indent="0">
              <a:buNone/>
              <a:defRPr sz="1638"/>
            </a:lvl3pPr>
            <a:lvl4pPr marL="1871960" indent="0">
              <a:buNone/>
              <a:defRPr sz="1365"/>
            </a:lvl4pPr>
            <a:lvl5pPr marL="2495946" indent="0">
              <a:buNone/>
              <a:defRPr sz="1365"/>
            </a:lvl5pPr>
            <a:lvl6pPr marL="3119933" indent="0">
              <a:buNone/>
              <a:defRPr sz="1365"/>
            </a:lvl6pPr>
            <a:lvl7pPr marL="3743919" indent="0">
              <a:buNone/>
              <a:defRPr sz="1365"/>
            </a:lvl7pPr>
            <a:lvl8pPr marL="4367906" indent="0">
              <a:buNone/>
              <a:defRPr sz="1365"/>
            </a:lvl8pPr>
            <a:lvl9pPr marL="4991892" indent="0">
              <a:buNone/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69A-A116-4A69-8263-8400D6F918F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03A-0240-4BBF-A5AB-BBBF8E3CC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1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498329"/>
            <a:ext cx="31049774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2491640"/>
            <a:ext cx="31049774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8675241"/>
            <a:ext cx="8099941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CC69A-A116-4A69-8263-8400D6F918F7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8675241"/>
            <a:ext cx="1214991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8675241"/>
            <a:ext cx="8099941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3F03A-0240-4BBF-A5AB-BBBF8E3CC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52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47973" rtl="0" eaLnBrk="1" latinLnBrk="0" hangingPunct="1">
        <a:lnSpc>
          <a:spcPct val="90000"/>
        </a:lnSpc>
        <a:spcBef>
          <a:spcPct val="0"/>
        </a:spcBef>
        <a:buNone/>
        <a:defRPr sz="60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993" indent="-311993" algn="l" defTabSz="1247973" rtl="0" eaLnBrk="1" latinLnBrk="0" hangingPunct="1">
        <a:lnSpc>
          <a:spcPct val="90000"/>
        </a:lnSpc>
        <a:spcBef>
          <a:spcPts val="1365"/>
        </a:spcBef>
        <a:buFont typeface="Arial" panose="020B0604020202020204" pitchFamily="34" charset="0"/>
        <a:buChar char="•"/>
        <a:defRPr sz="3821" kern="1200">
          <a:solidFill>
            <a:schemeClr val="tx1"/>
          </a:solidFill>
          <a:latin typeface="+mn-lt"/>
          <a:ea typeface="+mn-ea"/>
          <a:cs typeface="+mn-cs"/>
        </a:defRPr>
      </a:lvl1pPr>
      <a:lvl2pPr marL="935980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3276" kern="1200">
          <a:solidFill>
            <a:schemeClr val="tx1"/>
          </a:solidFill>
          <a:latin typeface="+mn-lt"/>
          <a:ea typeface="+mn-ea"/>
          <a:cs typeface="+mn-cs"/>
        </a:defRPr>
      </a:lvl2pPr>
      <a:lvl3pPr marL="155996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3pPr>
      <a:lvl4pPr marL="2183953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4pPr>
      <a:lvl5pPr marL="2807940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5pPr>
      <a:lvl6pPr marL="343192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6pPr>
      <a:lvl7pPr marL="4055913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7pPr>
      <a:lvl8pPr marL="4679899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1pPr>
      <a:lvl2pPr marL="623987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247973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3pPr>
      <a:lvl4pPr marL="1871960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4pPr>
      <a:lvl5pPr marL="2495946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5pPr>
      <a:lvl6pPr marL="3119933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6pPr>
      <a:lvl7pPr marL="3743919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7pPr>
      <a:lvl8pPr marL="4367906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8pPr>
      <a:lvl9pPr marL="4991892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B8F48-AD70-41AC-B1F7-FE28D120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619"/>
            <a:ext cx="35999739" cy="101560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871A37-A6F2-4E72-AD29-3E457820E7FA}"/>
              </a:ext>
            </a:extLst>
          </p:cNvPr>
          <p:cNvSpPr/>
          <p:nvPr/>
        </p:nvSpPr>
        <p:spPr>
          <a:xfrm>
            <a:off x="4126523" y="1331979"/>
            <a:ext cx="7313239" cy="2956497"/>
          </a:xfrm>
          <a:prstGeom prst="rect">
            <a:avLst/>
          </a:prstGeom>
          <a:noFill/>
        </p:spPr>
        <p:txBody>
          <a:bodyPr wrap="square" lIns="245666" tIns="122832" rIns="245666" bIns="122832">
            <a:spAutoFit/>
          </a:bodyPr>
          <a:lstStyle/>
          <a:p>
            <a:r>
              <a:rPr lang="en-US" sz="8800" b="1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Quick</a:t>
            </a:r>
          </a:p>
          <a:p>
            <a:r>
              <a:rPr lang="en-US" sz="8800" b="1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Service</a:t>
            </a:r>
            <a:endParaRPr lang="en-US" sz="7200" b="1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8" name="Picture 4" descr="How PAN card holders can download their e-PANs">
            <a:extLst>
              <a:ext uri="{FF2B5EF4-FFF2-40B4-BE49-F238E27FC236}">
                <a16:creationId xmlns:a16="http://schemas.microsoft.com/office/drawing/2014/main" id="{EF2E5959-18FF-4438-B9BE-E6CFD3A84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t="3881" r="2164" b="5403"/>
          <a:stretch/>
        </p:blipFill>
        <p:spPr bwMode="auto">
          <a:xfrm>
            <a:off x="20623082" y="4679950"/>
            <a:ext cx="5108404" cy="3228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Ways to Deliver Excellent Customer Service">
            <a:extLst>
              <a:ext uri="{FF2B5EF4-FFF2-40B4-BE49-F238E27FC236}">
                <a16:creationId xmlns:a16="http://schemas.microsoft.com/office/drawing/2014/main" id="{892D2905-2AC8-4BEC-9323-D043B3589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1" t="7647" r="11841" b="6026"/>
          <a:stretch/>
        </p:blipFill>
        <p:spPr bwMode="auto">
          <a:xfrm>
            <a:off x="4506645" y="5319919"/>
            <a:ext cx="5848185" cy="32288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05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Raza Shaikh</dc:creator>
  <cp:lastModifiedBy>Abdul Raza Shaikh</cp:lastModifiedBy>
  <cp:revision>2</cp:revision>
  <dcterms:created xsi:type="dcterms:W3CDTF">2021-09-30T10:07:58Z</dcterms:created>
  <dcterms:modified xsi:type="dcterms:W3CDTF">2021-09-30T12:27:45Z</dcterms:modified>
</cp:coreProperties>
</file>