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20" r:id="rId4"/>
  </p:sldMasterIdLst>
  <p:notesMasterIdLst>
    <p:notesMasterId r:id="rId33"/>
  </p:notesMasterIdLst>
  <p:sldIdLst>
    <p:sldId id="256" r:id="rId5"/>
    <p:sldId id="258" r:id="rId6"/>
    <p:sldId id="284" r:id="rId7"/>
    <p:sldId id="257" r:id="rId8"/>
    <p:sldId id="270" r:id="rId9"/>
    <p:sldId id="361" r:id="rId10"/>
    <p:sldId id="357" r:id="rId11"/>
    <p:sldId id="527" r:id="rId12"/>
    <p:sldId id="344" r:id="rId13"/>
    <p:sldId id="345" r:id="rId14"/>
    <p:sldId id="348" r:id="rId15"/>
    <p:sldId id="354" r:id="rId16"/>
    <p:sldId id="351" r:id="rId17"/>
    <p:sldId id="364" r:id="rId18"/>
    <p:sldId id="522" r:id="rId19"/>
    <p:sldId id="478" r:id="rId20"/>
    <p:sldId id="513" r:id="rId21"/>
    <p:sldId id="508" r:id="rId22"/>
    <p:sldId id="482" r:id="rId23"/>
    <p:sldId id="453" r:id="rId24"/>
    <p:sldId id="524" r:id="rId25"/>
    <p:sldId id="525" r:id="rId26"/>
    <p:sldId id="519" r:id="rId27"/>
    <p:sldId id="489" r:id="rId28"/>
    <p:sldId id="491" r:id="rId29"/>
    <p:sldId id="509" r:id="rId30"/>
    <p:sldId id="498" r:id="rId31"/>
    <p:sldId id="52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Gotham Office" panose="02000000000000000000" pitchFamily="2" charset="0"/>
      <p:regular r:id="rId38"/>
      <p:bold r:id="rId39"/>
      <p:italic r:id="rId40"/>
    </p:embeddedFont>
    <p:embeddedFont>
      <p:font typeface="Source Sans Pro" panose="020B0503030403020204" pitchFamily="34" charset="0"/>
      <p:regular r:id="rId41"/>
    </p:embeddedFont>
    <p:embeddedFont>
      <p:font typeface="Wingdings 2" panose="05020102010507070707" pitchFamily="18" charset="2"/>
      <p:regular r:id="rId42"/>
    </p:embeddedFont>
  </p:embeddedFontLst>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9" userDrawn="1">
          <p15:clr>
            <a:srgbClr val="A4A3A4"/>
          </p15:clr>
        </p15:guide>
        <p15:guide id="2" pos="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oor, Shruti" initials="KS" lastIdx="1" clrIdx="0">
    <p:extLst>
      <p:ext uri="{19B8F6BF-5375-455C-9EA6-DF929625EA0E}">
        <p15:presenceInfo xmlns:p15="http://schemas.microsoft.com/office/powerpoint/2012/main" userId="S::Shruti.Kapoor@adastragrp.com::5607e68b-740d-4839-8bf0-75715356de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714" autoAdjust="0"/>
  </p:normalViewPr>
  <p:slideViewPr>
    <p:cSldViewPr snapToGrid="0">
      <p:cViewPr varScale="1">
        <p:scale>
          <a:sx n="73" d="100"/>
          <a:sy n="73" d="100"/>
        </p:scale>
        <p:origin x="998" y="58"/>
      </p:cViewPr>
      <p:guideLst>
        <p:guide orient="horz" pos="3339"/>
        <p:guide pos="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F07BD8-68E7-40BB-B8E3-6D26A7857A76}" type="doc">
      <dgm:prSet loTypeId="urn:microsoft.com/office/officeart/2005/8/layout/lProcess2" loCatId="list" qsTypeId="urn:microsoft.com/office/officeart/2005/8/quickstyle/3d3" qsCatId="3D" csTypeId="urn:microsoft.com/office/officeart/2005/8/colors/accent1_2#2" csCatId="accent1" phldr="1"/>
      <dgm:spPr/>
      <dgm:t>
        <a:bodyPr/>
        <a:lstStyle/>
        <a:p>
          <a:endParaRPr lang="cs-CZ"/>
        </a:p>
      </dgm:t>
    </dgm:pt>
    <dgm:pt modelId="{23AD0632-BA5A-434B-A0C5-CFDDFD2685AF}">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n-US" sz="2000" dirty="0">
              <a:solidFill>
                <a:schemeClr val="accent6">
                  <a:lumMod val="95000"/>
                </a:schemeClr>
              </a:solidFill>
            </a:rPr>
            <a:t>Structure-based</a:t>
          </a:r>
          <a:endParaRPr lang="cs-CZ" sz="2000" dirty="0">
            <a:solidFill>
              <a:schemeClr val="accent6">
                <a:lumMod val="95000"/>
              </a:schemeClr>
            </a:solidFill>
          </a:endParaRPr>
        </a:p>
      </dgm:t>
    </dgm:pt>
    <dgm:pt modelId="{FDAA7066-9B66-4411-AD81-CEA49E7659A2}" type="parTrans" cxnId="{DCE2704B-8AEC-402C-862B-9B424CDBF610}">
      <dgm:prSet/>
      <dgm:spPr/>
      <dgm:t>
        <a:bodyPr/>
        <a:lstStyle/>
        <a:p>
          <a:endParaRPr lang="cs-CZ"/>
        </a:p>
      </dgm:t>
    </dgm:pt>
    <dgm:pt modelId="{0E6377DF-8814-4E75-9F1A-4FA44CFEC46A}" type="sibTrans" cxnId="{DCE2704B-8AEC-402C-862B-9B424CDBF610}">
      <dgm:prSet/>
      <dgm:spPr/>
      <dgm:t>
        <a:bodyPr/>
        <a:lstStyle/>
        <a:p>
          <a:endParaRPr lang="cs-CZ"/>
        </a:p>
      </dgm:t>
    </dgm:pt>
    <dgm:pt modelId="{E9B513D7-1E8B-49BA-AB1A-0866E0D98FAC}">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solidFill>
                <a:schemeClr val="bg1"/>
              </a:solidFill>
            </a:rPr>
            <a:t>Equivalence Partitioning </a:t>
          </a:r>
          <a:endParaRPr lang="cs-CZ" dirty="0">
            <a:solidFill>
              <a:schemeClr val="bg1"/>
            </a:solidFill>
          </a:endParaRPr>
        </a:p>
      </dgm:t>
    </dgm:pt>
    <dgm:pt modelId="{C620DE2F-0B17-4FB9-85AE-DB9420D5D4A3}" type="parTrans" cxnId="{83148238-3158-4B9A-8D44-8BF303C7AD17}">
      <dgm:prSet/>
      <dgm:spPr/>
      <dgm:t>
        <a:bodyPr/>
        <a:lstStyle/>
        <a:p>
          <a:endParaRPr lang="cs-CZ"/>
        </a:p>
      </dgm:t>
    </dgm:pt>
    <dgm:pt modelId="{928D33C9-382C-49DF-B3F1-7B458F87B8A0}" type="sibTrans" cxnId="{83148238-3158-4B9A-8D44-8BF303C7AD17}">
      <dgm:prSet/>
      <dgm:spPr/>
      <dgm:t>
        <a:bodyPr/>
        <a:lstStyle/>
        <a:p>
          <a:endParaRPr lang="cs-CZ"/>
        </a:p>
      </dgm:t>
    </dgm:pt>
    <dgm:pt modelId="{D9E990DC-D5DF-4075-ADB3-A25FAD5F2365}">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Boundary Value Analysis</a:t>
          </a:r>
          <a:endParaRPr lang="cs-CZ" dirty="0"/>
        </a:p>
      </dgm:t>
    </dgm:pt>
    <dgm:pt modelId="{5DADE862-0127-4FFD-95D0-9C019C7D7548}" type="parTrans" cxnId="{0C96BEFC-FCAD-49A7-90FA-A5BABF55E999}">
      <dgm:prSet/>
      <dgm:spPr/>
      <dgm:t>
        <a:bodyPr/>
        <a:lstStyle/>
        <a:p>
          <a:endParaRPr lang="cs-CZ"/>
        </a:p>
      </dgm:t>
    </dgm:pt>
    <dgm:pt modelId="{FFC56254-24CD-4F93-A27B-85E7812054E2}" type="sibTrans" cxnId="{0C96BEFC-FCAD-49A7-90FA-A5BABF55E999}">
      <dgm:prSet/>
      <dgm:spPr/>
      <dgm:t>
        <a:bodyPr/>
        <a:lstStyle/>
        <a:p>
          <a:endParaRPr lang="cs-CZ"/>
        </a:p>
      </dgm:t>
    </dgm:pt>
    <dgm:pt modelId="{89B91A90-C202-4429-9455-40611A11E3A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Decision Tables</a:t>
          </a:r>
          <a:endParaRPr lang="cs-CZ" dirty="0"/>
        </a:p>
      </dgm:t>
    </dgm:pt>
    <dgm:pt modelId="{04EF04FA-A3B4-46A1-A97C-B0C7BA9FA2A4}" type="parTrans" cxnId="{5B3A20F9-EB48-4C9A-A21D-4E8D025B6D95}">
      <dgm:prSet/>
      <dgm:spPr/>
      <dgm:t>
        <a:bodyPr/>
        <a:lstStyle/>
        <a:p>
          <a:endParaRPr lang="cs-CZ"/>
        </a:p>
      </dgm:t>
    </dgm:pt>
    <dgm:pt modelId="{1E56C0FC-084F-4423-B7DB-55E29EA00C60}" type="sibTrans" cxnId="{5B3A20F9-EB48-4C9A-A21D-4E8D025B6D95}">
      <dgm:prSet/>
      <dgm:spPr/>
      <dgm:t>
        <a:bodyPr/>
        <a:lstStyle/>
        <a:p>
          <a:endParaRPr lang="cs-CZ"/>
        </a:p>
      </dgm:t>
    </dgm:pt>
    <dgm:pt modelId="{77EE3FDA-D39B-45D3-9796-0ED027BC38A6}">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Use case Testing</a:t>
          </a:r>
          <a:endParaRPr lang="cs-CZ" dirty="0"/>
        </a:p>
      </dgm:t>
    </dgm:pt>
    <dgm:pt modelId="{4F54347E-7CE1-488F-83DF-970EE5BD4AE1}" type="parTrans" cxnId="{183045AA-9230-43FE-81C7-5E5C8AEC6BD9}">
      <dgm:prSet/>
      <dgm:spPr/>
      <dgm:t>
        <a:bodyPr/>
        <a:lstStyle/>
        <a:p>
          <a:endParaRPr lang="cs-CZ"/>
        </a:p>
      </dgm:t>
    </dgm:pt>
    <dgm:pt modelId="{0A9216F6-46DD-4848-B9CB-05F7158FAEDB}" type="sibTrans" cxnId="{183045AA-9230-43FE-81C7-5E5C8AEC6BD9}">
      <dgm:prSet/>
      <dgm:spPr/>
      <dgm:t>
        <a:bodyPr/>
        <a:lstStyle/>
        <a:p>
          <a:endParaRPr lang="cs-CZ"/>
        </a:p>
      </dgm:t>
    </dgm:pt>
    <dgm:pt modelId="{F3A078B7-8C5F-4ABC-922B-12996E7B6E90}">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solidFill>
                <a:schemeClr val="tx1"/>
              </a:solidFill>
            </a:rPr>
            <a:t>Error </a:t>
          </a:r>
        </a:p>
        <a:p>
          <a:pPr rtl="0"/>
          <a:r>
            <a:rPr lang="en-US" dirty="0">
              <a:solidFill>
                <a:schemeClr val="tx1"/>
              </a:solidFill>
            </a:rPr>
            <a:t>Guessing</a:t>
          </a:r>
          <a:endParaRPr lang="cs-CZ" dirty="0">
            <a:solidFill>
              <a:schemeClr val="tx1"/>
            </a:solidFill>
          </a:endParaRPr>
        </a:p>
      </dgm:t>
    </dgm:pt>
    <dgm:pt modelId="{7E5C7F22-E35E-49D5-B38E-17BB76397C3C}" type="parTrans" cxnId="{3217753E-36EB-4B7D-B670-CBF452BC0295}">
      <dgm:prSet/>
      <dgm:spPr/>
      <dgm:t>
        <a:bodyPr/>
        <a:lstStyle/>
        <a:p>
          <a:endParaRPr lang="cs-CZ"/>
        </a:p>
      </dgm:t>
    </dgm:pt>
    <dgm:pt modelId="{EF3AD3E9-D591-4A07-AD5C-B39136ED2C87}" type="sibTrans" cxnId="{3217753E-36EB-4B7D-B670-CBF452BC0295}">
      <dgm:prSet/>
      <dgm:spPr/>
      <dgm:t>
        <a:bodyPr/>
        <a:lstStyle/>
        <a:p>
          <a:endParaRPr lang="cs-CZ"/>
        </a:p>
      </dgm:t>
    </dgm:pt>
    <dgm:pt modelId="{024C7C1C-98B2-4937-8103-092D3A3EAC8E}">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solidFill>
                <a:schemeClr val="tx1"/>
              </a:solidFill>
            </a:rPr>
            <a:t>Exploratory</a:t>
          </a:r>
        </a:p>
        <a:p>
          <a:pPr rtl="0"/>
          <a:r>
            <a:rPr lang="en-US" dirty="0">
              <a:solidFill>
                <a:schemeClr val="tx1"/>
              </a:solidFill>
            </a:rPr>
            <a:t>Testing</a:t>
          </a:r>
          <a:endParaRPr lang="cs-CZ" dirty="0">
            <a:solidFill>
              <a:schemeClr val="tx1"/>
            </a:solidFill>
          </a:endParaRPr>
        </a:p>
      </dgm:t>
    </dgm:pt>
    <dgm:pt modelId="{D9CA728F-0210-4A8E-BC77-97DD3A85A627}" type="parTrans" cxnId="{8A4216AC-087A-41B0-A0DC-073D2651CCD0}">
      <dgm:prSet/>
      <dgm:spPr/>
      <dgm:t>
        <a:bodyPr/>
        <a:lstStyle/>
        <a:p>
          <a:endParaRPr lang="cs-CZ"/>
        </a:p>
      </dgm:t>
    </dgm:pt>
    <dgm:pt modelId="{FE524A78-D949-460D-BB92-123D7423F4AA}" type="sibTrans" cxnId="{8A4216AC-087A-41B0-A0DC-073D2651CCD0}">
      <dgm:prSet/>
      <dgm:spPr/>
      <dgm:t>
        <a:bodyPr/>
        <a:lstStyle/>
        <a:p>
          <a:endParaRPr lang="cs-CZ"/>
        </a:p>
      </dgm:t>
    </dgm:pt>
    <dgm:pt modelId="{A2BD2A54-4BA2-4034-A40D-449A8942E4C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Statement</a:t>
          </a:r>
          <a:endParaRPr lang="cs-CZ" dirty="0"/>
        </a:p>
      </dgm:t>
    </dgm:pt>
    <dgm:pt modelId="{514696F9-DFAF-4FED-89BB-6470DD66079C}" type="parTrans" cxnId="{FE23BD54-FDB2-4467-8D5D-67BA1661CB0A}">
      <dgm:prSet/>
      <dgm:spPr/>
      <dgm:t>
        <a:bodyPr/>
        <a:lstStyle/>
        <a:p>
          <a:endParaRPr lang="cs-CZ"/>
        </a:p>
      </dgm:t>
    </dgm:pt>
    <dgm:pt modelId="{C3B5B219-E358-466D-BA54-9B60CA39839F}" type="sibTrans" cxnId="{FE23BD54-FDB2-4467-8D5D-67BA1661CB0A}">
      <dgm:prSet/>
      <dgm:spPr/>
      <dgm:t>
        <a:bodyPr/>
        <a:lstStyle/>
        <a:p>
          <a:endParaRPr lang="cs-CZ"/>
        </a:p>
      </dgm:t>
    </dgm:pt>
    <dgm:pt modelId="{5090C57A-ADA6-4E1A-83EB-0BEB2AD1BDF6}">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Decision</a:t>
          </a:r>
          <a:endParaRPr lang="cs-CZ" dirty="0"/>
        </a:p>
      </dgm:t>
    </dgm:pt>
    <dgm:pt modelId="{A000B42B-0099-41B7-9C2E-8630A39E5CF4}" type="parTrans" cxnId="{ABD5160D-D31A-40D7-A844-19F6A7F20209}">
      <dgm:prSet/>
      <dgm:spPr/>
      <dgm:t>
        <a:bodyPr/>
        <a:lstStyle/>
        <a:p>
          <a:endParaRPr lang="cs-CZ"/>
        </a:p>
      </dgm:t>
    </dgm:pt>
    <dgm:pt modelId="{8D38E633-CC6B-4ADC-87F5-654C5D02A84E}" type="sibTrans" cxnId="{ABD5160D-D31A-40D7-A844-19F6A7F20209}">
      <dgm:prSet/>
      <dgm:spPr/>
      <dgm:t>
        <a:bodyPr/>
        <a:lstStyle/>
        <a:p>
          <a:endParaRPr lang="cs-CZ"/>
        </a:p>
      </dgm:t>
    </dgm:pt>
    <dgm:pt modelId="{1B33DAED-7BAD-4263-89F4-9D4EDE91140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Condition</a:t>
          </a:r>
          <a:endParaRPr lang="cs-CZ" dirty="0"/>
        </a:p>
      </dgm:t>
    </dgm:pt>
    <dgm:pt modelId="{DCCAF28E-1FD8-48E9-9F61-B767805C1D35}" type="parTrans" cxnId="{54A4A056-36E1-45C5-AD7B-81B91CF3198B}">
      <dgm:prSet/>
      <dgm:spPr/>
      <dgm:t>
        <a:bodyPr/>
        <a:lstStyle/>
        <a:p>
          <a:endParaRPr lang="cs-CZ"/>
        </a:p>
      </dgm:t>
    </dgm:pt>
    <dgm:pt modelId="{3CEE4E10-1791-4AEB-A04B-8BC5755DB498}" type="sibTrans" cxnId="{54A4A056-36E1-45C5-AD7B-81B91CF3198B}">
      <dgm:prSet/>
      <dgm:spPr/>
      <dgm:t>
        <a:bodyPr/>
        <a:lstStyle/>
        <a:p>
          <a:endParaRPr lang="cs-CZ"/>
        </a:p>
      </dgm:t>
    </dgm:pt>
    <dgm:pt modelId="{334F3BB4-35C0-4D98-BB31-57678666CD06}">
      <dgm:prSe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a:solidFill>
                <a:schemeClr val="bg1"/>
              </a:solidFill>
            </a:rPr>
            <a:t>Specification-based</a:t>
          </a:r>
          <a:endParaRPr lang="cs-CZ" sz="2000" dirty="0">
            <a:solidFill>
              <a:schemeClr val="bg1"/>
            </a:solidFill>
          </a:endParaRPr>
        </a:p>
      </dgm:t>
    </dgm:pt>
    <dgm:pt modelId="{324E49EC-102F-4D6E-A6CB-1B3CBAB28307}" type="parTrans" cxnId="{966B4F5E-08B9-47FE-831A-B2EF8F9D94B9}">
      <dgm:prSet/>
      <dgm:spPr/>
      <dgm:t>
        <a:bodyPr/>
        <a:lstStyle/>
        <a:p>
          <a:endParaRPr lang="cs-CZ"/>
        </a:p>
      </dgm:t>
    </dgm:pt>
    <dgm:pt modelId="{698E9DA1-91D9-4910-8B9D-69FBD09A503C}" type="sibTrans" cxnId="{966B4F5E-08B9-47FE-831A-B2EF8F9D94B9}">
      <dgm:prSet/>
      <dgm:spPr/>
      <dgm:t>
        <a:bodyPr/>
        <a:lstStyle/>
        <a:p>
          <a:endParaRPr lang="cs-CZ"/>
        </a:p>
      </dgm:t>
    </dgm:pt>
    <dgm:pt modelId="{CA11FB1F-62E9-4B53-A7E7-CC2EB8BD219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State Transition</a:t>
          </a:r>
          <a:endParaRPr lang="cs-CZ" dirty="0"/>
        </a:p>
      </dgm:t>
    </dgm:pt>
    <dgm:pt modelId="{75E5703B-87D4-4465-A7FE-D278B2834249}" type="parTrans" cxnId="{613C221D-DA6A-4D1A-8BA7-ADF97D9859E2}">
      <dgm:prSet/>
      <dgm:spPr/>
      <dgm:t>
        <a:bodyPr/>
        <a:lstStyle/>
        <a:p>
          <a:endParaRPr lang="en-US"/>
        </a:p>
      </dgm:t>
    </dgm:pt>
    <dgm:pt modelId="{2B350E45-57E1-4F5E-8731-04BEE9F1DB7F}" type="sibTrans" cxnId="{613C221D-DA6A-4D1A-8BA7-ADF97D9859E2}">
      <dgm:prSet/>
      <dgm:spPr/>
      <dgm:t>
        <a:bodyPr/>
        <a:lstStyle/>
        <a:p>
          <a:endParaRPr lang="en-US"/>
        </a:p>
      </dgm:t>
    </dgm:pt>
    <dgm:pt modelId="{05151FE3-6BE4-4395-880A-6A66FA38A038}">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n-US" sz="2000" dirty="0"/>
            <a:t>Experience-based</a:t>
          </a:r>
          <a:endParaRPr lang="cs-CZ" sz="2000" dirty="0"/>
        </a:p>
      </dgm:t>
    </dgm:pt>
    <dgm:pt modelId="{7F6E1805-1ABC-4009-8206-01390CA4C20B}" type="sibTrans" cxnId="{A02C9496-A161-4666-8BE9-B9B4B3301254}">
      <dgm:prSet/>
      <dgm:spPr/>
      <dgm:t>
        <a:bodyPr/>
        <a:lstStyle/>
        <a:p>
          <a:endParaRPr lang="cs-CZ"/>
        </a:p>
      </dgm:t>
    </dgm:pt>
    <dgm:pt modelId="{4461BDA3-557F-4626-B439-C348608FF24F}" type="parTrans" cxnId="{A02C9496-A161-4666-8BE9-B9B4B3301254}">
      <dgm:prSet/>
      <dgm:spPr/>
      <dgm:t>
        <a:bodyPr/>
        <a:lstStyle/>
        <a:p>
          <a:endParaRPr lang="cs-CZ"/>
        </a:p>
      </dgm:t>
    </dgm:pt>
    <dgm:pt modelId="{A5CB5A8C-250F-414F-88FF-130BBB74907C}">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a:t>Multiple Condition</a:t>
          </a:r>
          <a:endParaRPr lang="cs-CZ" dirty="0"/>
        </a:p>
      </dgm:t>
    </dgm:pt>
    <dgm:pt modelId="{89722C41-3C13-4F8F-A7EC-95D3D1A0E414}" type="sibTrans" cxnId="{05C4A847-125E-4E56-B61B-14779066DE77}">
      <dgm:prSet/>
      <dgm:spPr/>
      <dgm:t>
        <a:bodyPr/>
        <a:lstStyle/>
        <a:p>
          <a:endParaRPr lang="cs-CZ"/>
        </a:p>
      </dgm:t>
    </dgm:pt>
    <dgm:pt modelId="{88FA1C23-BCD3-4D2F-9741-4F73F059AE50}" type="parTrans" cxnId="{05C4A847-125E-4E56-B61B-14779066DE77}">
      <dgm:prSet/>
      <dgm:spPr/>
      <dgm:t>
        <a:bodyPr/>
        <a:lstStyle/>
        <a:p>
          <a:endParaRPr lang="cs-CZ"/>
        </a:p>
      </dgm:t>
    </dgm:pt>
    <dgm:pt modelId="{D2B8277B-FD52-4174-8E55-6A7DC70039AC}" type="pres">
      <dgm:prSet presAssocID="{BBF07BD8-68E7-40BB-B8E3-6D26A7857A76}" presName="theList" presStyleCnt="0">
        <dgm:presLayoutVars>
          <dgm:dir/>
          <dgm:animLvl val="lvl"/>
          <dgm:resizeHandles val="exact"/>
        </dgm:presLayoutVars>
      </dgm:prSet>
      <dgm:spPr/>
    </dgm:pt>
    <dgm:pt modelId="{21FED327-20D6-4287-9677-BFCA705907EB}" type="pres">
      <dgm:prSet presAssocID="{23AD0632-BA5A-434B-A0C5-CFDDFD2685AF}" presName="compNode" presStyleCnt="0"/>
      <dgm:spPr/>
    </dgm:pt>
    <dgm:pt modelId="{C163FD68-E76C-4646-9869-44A223067A61}" type="pres">
      <dgm:prSet presAssocID="{23AD0632-BA5A-434B-A0C5-CFDDFD2685AF}" presName="aNode" presStyleLbl="bgShp" presStyleIdx="0" presStyleCnt="3"/>
      <dgm:spPr/>
    </dgm:pt>
    <dgm:pt modelId="{8847E1F4-F3D4-4F37-85D5-003903EA4D0B}" type="pres">
      <dgm:prSet presAssocID="{23AD0632-BA5A-434B-A0C5-CFDDFD2685AF}" presName="textNode" presStyleLbl="bgShp" presStyleIdx="0" presStyleCnt="3"/>
      <dgm:spPr/>
    </dgm:pt>
    <dgm:pt modelId="{FB035186-7A28-4CD5-B5CC-D31E5848F938}" type="pres">
      <dgm:prSet presAssocID="{23AD0632-BA5A-434B-A0C5-CFDDFD2685AF}" presName="compChildNode" presStyleCnt="0"/>
      <dgm:spPr/>
    </dgm:pt>
    <dgm:pt modelId="{84772B41-AB1C-4D33-A914-C60A08661739}" type="pres">
      <dgm:prSet presAssocID="{23AD0632-BA5A-434B-A0C5-CFDDFD2685AF}" presName="theInnerList" presStyleCnt="0"/>
      <dgm:spPr/>
    </dgm:pt>
    <dgm:pt modelId="{5C6DAF39-8931-42A0-A53C-ADE5261601BC}" type="pres">
      <dgm:prSet presAssocID="{A2BD2A54-4BA2-4034-A40D-449A8942E4C7}" presName="childNode" presStyleLbl="node1" presStyleIdx="0" presStyleCnt="11">
        <dgm:presLayoutVars>
          <dgm:bulletEnabled val="1"/>
        </dgm:presLayoutVars>
      </dgm:prSet>
      <dgm:spPr/>
    </dgm:pt>
    <dgm:pt modelId="{38E4680B-A522-4D63-8091-1A7DBD662F11}" type="pres">
      <dgm:prSet presAssocID="{A2BD2A54-4BA2-4034-A40D-449A8942E4C7}" presName="aSpace2" presStyleCnt="0"/>
      <dgm:spPr/>
    </dgm:pt>
    <dgm:pt modelId="{30467561-BA0A-406E-9E2F-3535E5082DE3}" type="pres">
      <dgm:prSet presAssocID="{5090C57A-ADA6-4E1A-83EB-0BEB2AD1BDF6}" presName="childNode" presStyleLbl="node1" presStyleIdx="1" presStyleCnt="11">
        <dgm:presLayoutVars>
          <dgm:bulletEnabled val="1"/>
        </dgm:presLayoutVars>
      </dgm:prSet>
      <dgm:spPr/>
    </dgm:pt>
    <dgm:pt modelId="{38DB8F1E-1503-42DB-99DA-DFDCD2E8EB56}" type="pres">
      <dgm:prSet presAssocID="{5090C57A-ADA6-4E1A-83EB-0BEB2AD1BDF6}" presName="aSpace2" presStyleCnt="0"/>
      <dgm:spPr/>
    </dgm:pt>
    <dgm:pt modelId="{0F03A2EE-F6C0-4CD9-812B-23BE8A5465E4}" type="pres">
      <dgm:prSet presAssocID="{1B33DAED-7BAD-4263-89F4-9D4EDE91140A}" presName="childNode" presStyleLbl="node1" presStyleIdx="2" presStyleCnt="11">
        <dgm:presLayoutVars>
          <dgm:bulletEnabled val="1"/>
        </dgm:presLayoutVars>
      </dgm:prSet>
      <dgm:spPr/>
    </dgm:pt>
    <dgm:pt modelId="{CDA85504-AE4C-4F01-B1F5-40A373F7575C}" type="pres">
      <dgm:prSet presAssocID="{1B33DAED-7BAD-4263-89F4-9D4EDE91140A}" presName="aSpace2" presStyleCnt="0"/>
      <dgm:spPr/>
    </dgm:pt>
    <dgm:pt modelId="{A2131A2F-E993-44F8-9617-EC7419290864}" type="pres">
      <dgm:prSet presAssocID="{A5CB5A8C-250F-414F-88FF-130BBB74907C}" presName="childNode" presStyleLbl="node1" presStyleIdx="3" presStyleCnt="11">
        <dgm:presLayoutVars>
          <dgm:bulletEnabled val="1"/>
        </dgm:presLayoutVars>
      </dgm:prSet>
      <dgm:spPr/>
    </dgm:pt>
    <dgm:pt modelId="{D1DFFB12-539D-4E26-B505-0DE9E3613466}" type="pres">
      <dgm:prSet presAssocID="{23AD0632-BA5A-434B-A0C5-CFDDFD2685AF}" presName="aSpace" presStyleCnt="0"/>
      <dgm:spPr/>
    </dgm:pt>
    <dgm:pt modelId="{0C280F26-0CCC-49EE-806F-9B20692727A9}" type="pres">
      <dgm:prSet presAssocID="{334F3BB4-35C0-4D98-BB31-57678666CD06}" presName="compNode" presStyleCnt="0"/>
      <dgm:spPr/>
    </dgm:pt>
    <dgm:pt modelId="{51D11AB3-A04B-4698-8704-52CCE867B573}" type="pres">
      <dgm:prSet presAssocID="{334F3BB4-35C0-4D98-BB31-57678666CD06}" presName="aNode" presStyleLbl="bgShp" presStyleIdx="1" presStyleCnt="3"/>
      <dgm:spPr/>
    </dgm:pt>
    <dgm:pt modelId="{64062CE8-A66D-435C-88D5-4DBA63775C7B}" type="pres">
      <dgm:prSet presAssocID="{334F3BB4-35C0-4D98-BB31-57678666CD06}" presName="textNode" presStyleLbl="bgShp" presStyleIdx="1" presStyleCnt="3"/>
      <dgm:spPr/>
    </dgm:pt>
    <dgm:pt modelId="{3F7FE551-0BB1-4088-B54F-1DCD9E509634}" type="pres">
      <dgm:prSet presAssocID="{334F3BB4-35C0-4D98-BB31-57678666CD06}" presName="compChildNode" presStyleCnt="0"/>
      <dgm:spPr/>
    </dgm:pt>
    <dgm:pt modelId="{D935308A-1235-47F8-B925-38A3C6C4CC7D}" type="pres">
      <dgm:prSet presAssocID="{334F3BB4-35C0-4D98-BB31-57678666CD06}" presName="theInnerList" presStyleCnt="0"/>
      <dgm:spPr/>
    </dgm:pt>
    <dgm:pt modelId="{C75EDAB3-4D5A-415E-8C0C-AFF6793FAB70}" type="pres">
      <dgm:prSet presAssocID="{E9B513D7-1E8B-49BA-AB1A-0866E0D98FAC}" presName="childNode" presStyleLbl="node1" presStyleIdx="4" presStyleCnt="11">
        <dgm:presLayoutVars>
          <dgm:bulletEnabled val="1"/>
        </dgm:presLayoutVars>
      </dgm:prSet>
      <dgm:spPr/>
    </dgm:pt>
    <dgm:pt modelId="{7854A6F7-D8CE-497D-B0EF-7BF12D071548}" type="pres">
      <dgm:prSet presAssocID="{E9B513D7-1E8B-49BA-AB1A-0866E0D98FAC}" presName="aSpace2" presStyleCnt="0"/>
      <dgm:spPr/>
    </dgm:pt>
    <dgm:pt modelId="{AC92C816-C38D-4FA4-80CD-F6A14962BBD9}" type="pres">
      <dgm:prSet presAssocID="{D9E990DC-D5DF-4075-ADB3-A25FAD5F2365}" presName="childNode" presStyleLbl="node1" presStyleIdx="5" presStyleCnt="11">
        <dgm:presLayoutVars>
          <dgm:bulletEnabled val="1"/>
        </dgm:presLayoutVars>
      </dgm:prSet>
      <dgm:spPr/>
    </dgm:pt>
    <dgm:pt modelId="{16618FBB-BAE4-421A-8021-DCA936441ACE}" type="pres">
      <dgm:prSet presAssocID="{D9E990DC-D5DF-4075-ADB3-A25FAD5F2365}" presName="aSpace2" presStyleCnt="0"/>
      <dgm:spPr/>
    </dgm:pt>
    <dgm:pt modelId="{BDBE393F-1F03-499C-9DB2-D020207A7637}" type="pres">
      <dgm:prSet presAssocID="{89B91A90-C202-4429-9455-40611A11E3A8}" presName="childNode" presStyleLbl="node1" presStyleIdx="6" presStyleCnt="11">
        <dgm:presLayoutVars>
          <dgm:bulletEnabled val="1"/>
        </dgm:presLayoutVars>
      </dgm:prSet>
      <dgm:spPr/>
    </dgm:pt>
    <dgm:pt modelId="{D1890F04-A883-4495-8E96-61291F51F398}" type="pres">
      <dgm:prSet presAssocID="{89B91A90-C202-4429-9455-40611A11E3A8}" presName="aSpace2" presStyleCnt="0"/>
      <dgm:spPr/>
    </dgm:pt>
    <dgm:pt modelId="{B252B6D0-1234-4737-9D0E-760DB06E4ABE}" type="pres">
      <dgm:prSet presAssocID="{CA11FB1F-62E9-4B53-A7E7-CC2EB8BD2192}" presName="childNode" presStyleLbl="node1" presStyleIdx="7" presStyleCnt="11">
        <dgm:presLayoutVars>
          <dgm:bulletEnabled val="1"/>
        </dgm:presLayoutVars>
      </dgm:prSet>
      <dgm:spPr/>
    </dgm:pt>
    <dgm:pt modelId="{C97AE583-89A1-4753-BDCA-6BC873D324E8}" type="pres">
      <dgm:prSet presAssocID="{CA11FB1F-62E9-4B53-A7E7-CC2EB8BD2192}" presName="aSpace2" presStyleCnt="0"/>
      <dgm:spPr/>
    </dgm:pt>
    <dgm:pt modelId="{9AE39A5E-D1C3-44DF-B3D8-16563A9840F3}" type="pres">
      <dgm:prSet presAssocID="{77EE3FDA-D39B-45D3-9796-0ED027BC38A6}" presName="childNode" presStyleLbl="node1" presStyleIdx="8" presStyleCnt="11">
        <dgm:presLayoutVars>
          <dgm:bulletEnabled val="1"/>
        </dgm:presLayoutVars>
      </dgm:prSet>
      <dgm:spPr/>
    </dgm:pt>
    <dgm:pt modelId="{1AC6F1DC-BB6C-4E6E-81A8-10381C7BEBC9}" type="pres">
      <dgm:prSet presAssocID="{334F3BB4-35C0-4D98-BB31-57678666CD06}" presName="aSpace" presStyleCnt="0"/>
      <dgm:spPr/>
    </dgm:pt>
    <dgm:pt modelId="{442D8CAD-6A97-4069-860F-0C44EF6307C8}" type="pres">
      <dgm:prSet presAssocID="{05151FE3-6BE4-4395-880A-6A66FA38A038}" presName="compNode" presStyleCnt="0"/>
      <dgm:spPr/>
    </dgm:pt>
    <dgm:pt modelId="{ABD287B8-7500-4BD8-90D0-EA9941E33675}" type="pres">
      <dgm:prSet presAssocID="{05151FE3-6BE4-4395-880A-6A66FA38A038}" presName="aNode" presStyleLbl="bgShp" presStyleIdx="2" presStyleCnt="3"/>
      <dgm:spPr/>
    </dgm:pt>
    <dgm:pt modelId="{174E3C70-5321-4FB3-8E51-9D21824D7FA0}" type="pres">
      <dgm:prSet presAssocID="{05151FE3-6BE4-4395-880A-6A66FA38A038}" presName="textNode" presStyleLbl="bgShp" presStyleIdx="2" presStyleCnt="3"/>
      <dgm:spPr/>
    </dgm:pt>
    <dgm:pt modelId="{866EA38D-1593-4FD5-8833-5B0EDFB5C777}" type="pres">
      <dgm:prSet presAssocID="{05151FE3-6BE4-4395-880A-6A66FA38A038}" presName="compChildNode" presStyleCnt="0"/>
      <dgm:spPr/>
    </dgm:pt>
    <dgm:pt modelId="{606BADE6-A438-4921-9230-155C77CD114E}" type="pres">
      <dgm:prSet presAssocID="{05151FE3-6BE4-4395-880A-6A66FA38A038}" presName="theInnerList" presStyleCnt="0"/>
      <dgm:spPr/>
    </dgm:pt>
    <dgm:pt modelId="{65A6E3AA-A134-43F4-AB23-3E47C74107B7}" type="pres">
      <dgm:prSet presAssocID="{F3A078B7-8C5F-4ABC-922B-12996E7B6E90}" presName="childNode" presStyleLbl="node1" presStyleIdx="9" presStyleCnt="11">
        <dgm:presLayoutVars>
          <dgm:bulletEnabled val="1"/>
        </dgm:presLayoutVars>
      </dgm:prSet>
      <dgm:spPr/>
    </dgm:pt>
    <dgm:pt modelId="{95354936-1F1F-4408-BBF2-2648748F8E44}" type="pres">
      <dgm:prSet presAssocID="{F3A078B7-8C5F-4ABC-922B-12996E7B6E90}" presName="aSpace2" presStyleCnt="0"/>
      <dgm:spPr/>
    </dgm:pt>
    <dgm:pt modelId="{378244DC-A961-447C-BF69-8080D16BB057}" type="pres">
      <dgm:prSet presAssocID="{024C7C1C-98B2-4937-8103-092D3A3EAC8E}" presName="childNode" presStyleLbl="node1" presStyleIdx="10" presStyleCnt="11">
        <dgm:presLayoutVars>
          <dgm:bulletEnabled val="1"/>
        </dgm:presLayoutVars>
      </dgm:prSet>
      <dgm:spPr/>
    </dgm:pt>
  </dgm:ptLst>
  <dgm:cxnLst>
    <dgm:cxn modelId="{279CEE05-AFBA-4FFE-BE27-6298E3AAACC1}" type="presOf" srcId="{89B91A90-C202-4429-9455-40611A11E3A8}" destId="{BDBE393F-1F03-499C-9DB2-D020207A7637}" srcOrd="0" destOrd="0" presId="urn:microsoft.com/office/officeart/2005/8/layout/lProcess2"/>
    <dgm:cxn modelId="{ABD5160D-D31A-40D7-A844-19F6A7F20209}" srcId="{23AD0632-BA5A-434B-A0C5-CFDDFD2685AF}" destId="{5090C57A-ADA6-4E1A-83EB-0BEB2AD1BDF6}" srcOrd="1" destOrd="0" parTransId="{A000B42B-0099-41B7-9C2E-8630A39E5CF4}" sibTransId="{8D38E633-CC6B-4ADC-87F5-654C5D02A84E}"/>
    <dgm:cxn modelId="{1AFB5F1B-CBCD-40B3-86DE-CA9178CB4696}" type="presOf" srcId="{5090C57A-ADA6-4E1A-83EB-0BEB2AD1BDF6}" destId="{30467561-BA0A-406E-9E2F-3535E5082DE3}" srcOrd="0" destOrd="0" presId="urn:microsoft.com/office/officeart/2005/8/layout/lProcess2"/>
    <dgm:cxn modelId="{613C221D-DA6A-4D1A-8BA7-ADF97D9859E2}" srcId="{334F3BB4-35C0-4D98-BB31-57678666CD06}" destId="{CA11FB1F-62E9-4B53-A7E7-CC2EB8BD2192}" srcOrd="3" destOrd="0" parTransId="{75E5703B-87D4-4465-A7FE-D278B2834249}" sibTransId="{2B350E45-57E1-4F5E-8731-04BEE9F1DB7F}"/>
    <dgm:cxn modelId="{D699FA2A-33B7-4036-82ED-E5BC67FBC4CC}" type="presOf" srcId="{77EE3FDA-D39B-45D3-9796-0ED027BC38A6}" destId="{9AE39A5E-D1C3-44DF-B3D8-16563A9840F3}" srcOrd="0" destOrd="0" presId="urn:microsoft.com/office/officeart/2005/8/layout/lProcess2"/>
    <dgm:cxn modelId="{83148238-3158-4B9A-8D44-8BF303C7AD17}" srcId="{334F3BB4-35C0-4D98-BB31-57678666CD06}" destId="{E9B513D7-1E8B-49BA-AB1A-0866E0D98FAC}" srcOrd="0" destOrd="0" parTransId="{C620DE2F-0B17-4FB9-85AE-DB9420D5D4A3}" sibTransId="{928D33C9-382C-49DF-B3F1-7B458F87B8A0}"/>
    <dgm:cxn modelId="{3217753E-36EB-4B7D-B670-CBF452BC0295}" srcId="{05151FE3-6BE4-4395-880A-6A66FA38A038}" destId="{F3A078B7-8C5F-4ABC-922B-12996E7B6E90}" srcOrd="0" destOrd="0" parTransId="{7E5C7F22-E35E-49D5-B38E-17BB76397C3C}" sibTransId="{EF3AD3E9-D591-4A07-AD5C-B39136ED2C87}"/>
    <dgm:cxn modelId="{966B4F5E-08B9-47FE-831A-B2EF8F9D94B9}" srcId="{BBF07BD8-68E7-40BB-B8E3-6D26A7857A76}" destId="{334F3BB4-35C0-4D98-BB31-57678666CD06}" srcOrd="1" destOrd="0" parTransId="{324E49EC-102F-4D6E-A6CB-1B3CBAB28307}" sibTransId="{698E9DA1-91D9-4910-8B9D-69FBD09A503C}"/>
    <dgm:cxn modelId="{1E4F6464-17DA-46DA-AEF7-9F4298370C4C}" type="presOf" srcId="{A2BD2A54-4BA2-4034-A40D-449A8942E4C7}" destId="{5C6DAF39-8931-42A0-A53C-ADE5261601BC}" srcOrd="0" destOrd="0" presId="urn:microsoft.com/office/officeart/2005/8/layout/lProcess2"/>
    <dgm:cxn modelId="{05C4A847-125E-4E56-B61B-14779066DE77}" srcId="{23AD0632-BA5A-434B-A0C5-CFDDFD2685AF}" destId="{A5CB5A8C-250F-414F-88FF-130BBB74907C}" srcOrd="3" destOrd="0" parTransId="{88FA1C23-BCD3-4D2F-9741-4F73F059AE50}" sibTransId="{89722C41-3C13-4F8F-A7EC-95D3D1A0E414}"/>
    <dgm:cxn modelId="{DCE2704B-8AEC-402C-862B-9B424CDBF610}" srcId="{BBF07BD8-68E7-40BB-B8E3-6D26A7857A76}" destId="{23AD0632-BA5A-434B-A0C5-CFDDFD2685AF}" srcOrd="0" destOrd="0" parTransId="{FDAA7066-9B66-4411-AD81-CEA49E7659A2}" sibTransId="{0E6377DF-8814-4E75-9F1A-4FA44CFEC46A}"/>
    <dgm:cxn modelId="{FE23BD54-FDB2-4467-8D5D-67BA1661CB0A}" srcId="{23AD0632-BA5A-434B-A0C5-CFDDFD2685AF}" destId="{A2BD2A54-4BA2-4034-A40D-449A8942E4C7}" srcOrd="0" destOrd="0" parTransId="{514696F9-DFAF-4FED-89BB-6470DD66079C}" sibTransId="{C3B5B219-E358-466D-BA54-9B60CA39839F}"/>
    <dgm:cxn modelId="{79AC8356-E628-4D30-B8A0-9EF0559CFFB9}" type="presOf" srcId="{334F3BB4-35C0-4D98-BB31-57678666CD06}" destId="{64062CE8-A66D-435C-88D5-4DBA63775C7B}" srcOrd="1" destOrd="0" presId="urn:microsoft.com/office/officeart/2005/8/layout/lProcess2"/>
    <dgm:cxn modelId="{54A4A056-36E1-45C5-AD7B-81B91CF3198B}" srcId="{23AD0632-BA5A-434B-A0C5-CFDDFD2685AF}" destId="{1B33DAED-7BAD-4263-89F4-9D4EDE91140A}" srcOrd="2" destOrd="0" parTransId="{DCCAF28E-1FD8-48E9-9F61-B767805C1D35}" sibTransId="{3CEE4E10-1791-4AEB-A04B-8BC5755DB498}"/>
    <dgm:cxn modelId="{8EE18878-3DB5-41DF-97F6-71A1444CE0CA}" type="presOf" srcId="{BBF07BD8-68E7-40BB-B8E3-6D26A7857A76}" destId="{D2B8277B-FD52-4174-8E55-6A7DC70039AC}" srcOrd="0" destOrd="0" presId="urn:microsoft.com/office/officeart/2005/8/layout/lProcess2"/>
    <dgm:cxn modelId="{715ACF8B-1E2D-450E-9DE5-270447B6A78A}" type="presOf" srcId="{F3A078B7-8C5F-4ABC-922B-12996E7B6E90}" destId="{65A6E3AA-A134-43F4-AB23-3E47C74107B7}" srcOrd="0" destOrd="0" presId="urn:microsoft.com/office/officeart/2005/8/layout/lProcess2"/>
    <dgm:cxn modelId="{A02C9496-A161-4666-8BE9-B9B4B3301254}" srcId="{BBF07BD8-68E7-40BB-B8E3-6D26A7857A76}" destId="{05151FE3-6BE4-4395-880A-6A66FA38A038}" srcOrd="2" destOrd="0" parTransId="{4461BDA3-557F-4626-B439-C348608FF24F}" sibTransId="{7F6E1805-1ABC-4009-8206-01390CA4C20B}"/>
    <dgm:cxn modelId="{E0607698-1CAD-4AEC-A73C-463CF3B4B856}" type="presOf" srcId="{334F3BB4-35C0-4D98-BB31-57678666CD06}" destId="{51D11AB3-A04B-4698-8704-52CCE867B573}" srcOrd="0" destOrd="0" presId="urn:microsoft.com/office/officeart/2005/8/layout/lProcess2"/>
    <dgm:cxn modelId="{183045AA-9230-43FE-81C7-5E5C8AEC6BD9}" srcId="{334F3BB4-35C0-4D98-BB31-57678666CD06}" destId="{77EE3FDA-D39B-45D3-9796-0ED027BC38A6}" srcOrd="4" destOrd="0" parTransId="{4F54347E-7CE1-488F-83DF-970EE5BD4AE1}" sibTransId="{0A9216F6-46DD-4848-B9CB-05F7158FAEDB}"/>
    <dgm:cxn modelId="{998E1FAB-0A36-4A56-A2E1-857173C81D1D}" type="presOf" srcId="{024C7C1C-98B2-4937-8103-092D3A3EAC8E}" destId="{378244DC-A961-447C-BF69-8080D16BB057}" srcOrd="0" destOrd="0" presId="urn:microsoft.com/office/officeart/2005/8/layout/lProcess2"/>
    <dgm:cxn modelId="{8A4216AC-087A-41B0-A0DC-073D2651CCD0}" srcId="{05151FE3-6BE4-4395-880A-6A66FA38A038}" destId="{024C7C1C-98B2-4937-8103-092D3A3EAC8E}" srcOrd="1" destOrd="0" parTransId="{D9CA728F-0210-4A8E-BC77-97DD3A85A627}" sibTransId="{FE524A78-D949-460D-BB92-123D7423F4AA}"/>
    <dgm:cxn modelId="{57E834B5-B9F7-431F-BBCC-4401CD80DF52}" type="presOf" srcId="{05151FE3-6BE4-4395-880A-6A66FA38A038}" destId="{174E3C70-5321-4FB3-8E51-9D21824D7FA0}" srcOrd="1" destOrd="0" presId="urn:microsoft.com/office/officeart/2005/8/layout/lProcess2"/>
    <dgm:cxn modelId="{5D7F20BF-5F69-4CFB-96D8-85E49AAEFEF0}" type="presOf" srcId="{05151FE3-6BE4-4395-880A-6A66FA38A038}" destId="{ABD287B8-7500-4BD8-90D0-EA9941E33675}" srcOrd="0" destOrd="0" presId="urn:microsoft.com/office/officeart/2005/8/layout/lProcess2"/>
    <dgm:cxn modelId="{2CF427C6-3D33-4592-962C-171E8BE7DA15}" type="presOf" srcId="{CA11FB1F-62E9-4B53-A7E7-CC2EB8BD2192}" destId="{B252B6D0-1234-4737-9D0E-760DB06E4ABE}" srcOrd="0" destOrd="0" presId="urn:microsoft.com/office/officeart/2005/8/layout/lProcess2"/>
    <dgm:cxn modelId="{935C27D5-D5FA-42D7-8F7F-187250130EBB}" type="presOf" srcId="{E9B513D7-1E8B-49BA-AB1A-0866E0D98FAC}" destId="{C75EDAB3-4D5A-415E-8C0C-AFF6793FAB70}" srcOrd="0" destOrd="0" presId="urn:microsoft.com/office/officeart/2005/8/layout/lProcess2"/>
    <dgm:cxn modelId="{031BFBDC-A292-4CE2-9089-2EA9A4AC63BC}" type="presOf" srcId="{1B33DAED-7BAD-4263-89F4-9D4EDE91140A}" destId="{0F03A2EE-F6C0-4CD9-812B-23BE8A5465E4}" srcOrd="0" destOrd="0" presId="urn:microsoft.com/office/officeart/2005/8/layout/lProcess2"/>
    <dgm:cxn modelId="{F8D932E7-2701-4980-9864-28707C5D3C22}" type="presOf" srcId="{A5CB5A8C-250F-414F-88FF-130BBB74907C}" destId="{A2131A2F-E993-44F8-9617-EC7419290864}" srcOrd="0" destOrd="0" presId="urn:microsoft.com/office/officeart/2005/8/layout/lProcess2"/>
    <dgm:cxn modelId="{B87BE1EC-2A15-40FA-AD65-0A67F5D0EB88}" type="presOf" srcId="{23AD0632-BA5A-434B-A0C5-CFDDFD2685AF}" destId="{8847E1F4-F3D4-4F37-85D5-003903EA4D0B}" srcOrd="1" destOrd="0" presId="urn:microsoft.com/office/officeart/2005/8/layout/lProcess2"/>
    <dgm:cxn modelId="{5B3A20F9-EB48-4C9A-A21D-4E8D025B6D95}" srcId="{334F3BB4-35C0-4D98-BB31-57678666CD06}" destId="{89B91A90-C202-4429-9455-40611A11E3A8}" srcOrd="2" destOrd="0" parTransId="{04EF04FA-A3B4-46A1-A97C-B0C7BA9FA2A4}" sibTransId="{1E56C0FC-084F-4423-B7DB-55E29EA00C60}"/>
    <dgm:cxn modelId="{895364FB-FE30-4235-A1D7-C67E64D2585D}" type="presOf" srcId="{D9E990DC-D5DF-4075-ADB3-A25FAD5F2365}" destId="{AC92C816-C38D-4FA4-80CD-F6A14962BBD9}" srcOrd="0" destOrd="0" presId="urn:microsoft.com/office/officeart/2005/8/layout/lProcess2"/>
    <dgm:cxn modelId="{0C96BEFC-FCAD-49A7-90FA-A5BABF55E999}" srcId="{334F3BB4-35C0-4D98-BB31-57678666CD06}" destId="{D9E990DC-D5DF-4075-ADB3-A25FAD5F2365}" srcOrd="1" destOrd="0" parTransId="{5DADE862-0127-4FFD-95D0-9C019C7D7548}" sibTransId="{FFC56254-24CD-4F93-A27B-85E7812054E2}"/>
    <dgm:cxn modelId="{160F65FD-F5AC-4F92-9A9E-A49875974E60}" type="presOf" srcId="{23AD0632-BA5A-434B-A0C5-CFDDFD2685AF}" destId="{C163FD68-E76C-4646-9869-44A223067A61}" srcOrd="0" destOrd="0" presId="urn:microsoft.com/office/officeart/2005/8/layout/lProcess2"/>
    <dgm:cxn modelId="{970012DB-035F-4D16-B3AF-05A2EDF50244}" type="presParOf" srcId="{D2B8277B-FD52-4174-8E55-6A7DC70039AC}" destId="{21FED327-20D6-4287-9677-BFCA705907EB}" srcOrd="0" destOrd="0" presId="urn:microsoft.com/office/officeart/2005/8/layout/lProcess2"/>
    <dgm:cxn modelId="{AB54F6A0-9B2A-4354-BFE4-C27F17FB7C0C}" type="presParOf" srcId="{21FED327-20D6-4287-9677-BFCA705907EB}" destId="{C163FD68-E76C-4646-9869-44A223067A61}" srcOrd="0" destOrd="0" presId="urn:microsoft.com/office/officeart/2005/8/layout/lProcess2"/>
    <dgm:cxn modelId="{311C1F07-3CF1-45C8-A3BD-55E5E4843919}" type="presParOf" srcId="{21FED327-20D6-4287-9677-BFCA705907EB}" destId="{8847E1F4-F3D4-4F37-85D5-003903EA4D0B}" srcOrd="1" destOrd="0" presId="urn:microsoft.com/office/officeart/2005/8/layout/lProcess2"/>
    <dgm:cxn modelId="{D4E59B09-181C-4B9E-88D0-7961C5023E02}" type="presParOf" srcId="{21FED327-20D6-4287-9677-BFCA705907EB}" destId="{FB035186-7A28-4CD5-B5CC-D31E5848F938}" srcOrd="2" destOrd="0" presId="urn:microsoft.com/office/officeart/2005/8/layout/lProcess2"/>
    <dgm:cxn modelId="{EE07EECA-8C43-46A8-8AB9-22723BA8E7E4}" type="presParOf" srcId="{FB035186-7A28-4CD5-B5CC-D31E5848F938}" destId="{84772B41-AB1C-4D33-A914-C60A08661739}" srcOrd="0" destOrd="0" presId="urn:microsoft.com/office/officeart/2005/8/layout/lProcess2"/>
    <dgm:cxn modelId="{3E5F6193-A606-4D9D-BE10-85B2A41E693D}" type="presParOf" srcId="{84772B41-AB1C-4D33-A914-C60A08661739}" destId="{5C6DAF39-8931-42A0-A53C-ADE5261601BC}" srcOrd="0" destOrd="0" presId="urn:microsoft.com/office/officeart/2005/8/layout/lProcess2"/>
    <dgm:cxn modelId="{1C2E10AB-A7CC-4FC4-ADC8-C0B14DAD2213}" type="presParOf" srcId="{84772B41-AB1C-4D33-A914-C60A08661739}" destId="{38E4680B-A522-4D63-8091-1A7DBD662F11}" srcOrd="1" destOrd="0" presId="urn:microsoft.com/office/officeart/2005/8/layout/lProcess2"/>
    <dgm:cxn modelId="{2DD342E9-611C-4DD1-9410-49E49B1B720A}" type="presParOf" srcId="{84772B41-AB1C-4D33-A914-C60A08661739}" destId="{30467561-BA0A-406E-9E2F-3535E5082DE3}" srcOrd="2" destOrd="0" presId="urn:microsoft.com/office/officeart/2005/8/layout/lProcess2"/>
    <dgm:cxn modelId="{123A5648-4D8E-4A5F-9E71-C6550D22F815}" type="presParOf" srcId="{84772B41-AB1C-4D33-A914-C60A08661739}" destId="{38DB8F1E-1503-42DB-99DA-DFDCD2E8EB56}" srcOrd="3" destOrd="0" presId="urn:microsoft.com/office/officeart/2005/8/layout/lProcess2"/>
    <dgm:cxn modelId="{9BC28183-CAC4-4360-A953-5B8BF439F4D1}" type="presParOf" srcId="{84772B41-AB1C-4D33-A914-C60A08661739}" destId="{0F03A2EE-F6C0-4CD9-812B-23BE8A5465E4}" srcOrd="4" destOrd="0" presId="urn:microsoft.com/office/officeart/2005/8/layout/lProcess2"/>
    <dgm:cxn modelId="{A05CC72E-FBF5-4655-9C58-57A4F2D9A302}" type="presParOf" srcId="{84772B41-AB1C-4D33-A914-C60A08661739}" destId="{CDA85504-AE4C-4F01-B1F5-40A373F7575C}" srcOrd="5" destOrd="0" presId="urn:microsoft.com/office/officeart/2005/8/layout/lProcess2"/>
    <dgm:cxn modelId="{C8F8674C-8053-4970-B751-57138055018E}" type="presParOf" srcId="{84772B41-AB1C-4D33-A914-C60A08661739}" destId="{A2131A2F-E993-44F8-9617-EC7419290864}" srcOrd="6" destOrd="0" presId="urn:microsoft.com/office/officeart/2005/8/layout/lProcess2"/>
    <dgm:cxn modelId="{06C6EDFD-C59E-41EE-99AA-B82CB7AC053C}" type="presParOf" srcId="{D2B8277B-FD52-4174-8E55-6A7DC70039AC}" destId="{D1DFFB12-539D-4E26-B505-0DE9E3613466}" srcOrd="1" destOrd="0" presId="urn:microsoft.com/office/officeart/2005/8/layout/lProcess2"/>
    <dgm:cxn modelId="{2DE54E31-8A93-4F07-9BD9-A51E793C2F6F}" type="presParOf" srcId="{D2B8277B-FD52-4174-8E55-6A7DC70039AC}" destId="{0C280F26-0CCC-49EE-806F-9B20692727A9}" srcOrd="2" destOrd="0" presId="urn:microsoft.com/office/officeart/2005/8/layout/lProcess2"/>
    <dgm:cxn modelId="{ADE35BC5-9A1D-4F79-9F18-3A0610F71C07}" type="presParOf" srcId="{0C280F26-0CCC-49EE-806F-9B20692727A9}" destId="{51D11AB3-A04B-4698-8704-52CCE867B573}" srcOrd="0" destOrd="0" presId="urn:microsoft.com/office/officeart/2005/8/layout/lProcess2"/>
    <dgm:cxn modelId="{3B312044-CC39-4B27-8845-FAA488853DEC}" type="presParOf" srcId="{0C280F26-0CCC-49EE-806F-9B20692727A9}" destId="{64062CE8-A66D-435C-88D5-4DBA63775C7B}" srcOrd="1" destOrd="0" presId="urn:microsoft.com/office/officeart/2005/8/layout/lProcess2"/>
    <dgm:cxn modelId="{E661B805-448B-48BF-83BC-7F260466F640}" type="presParOf" srcId="{0C280F26-0CCC-49EE-806F-9B20692727A9}" destId="{3F7FE551-0BB1-4088-B54F-1DCD9E509634}" srcOrd="2" destOrd="0" presId="urn:microsoft.com/office/officeart/2005/8/layout/lProcess2"/>
    <dgm:cxn modelId="{7ED58ABA-DDF0-4B92-91ED-4D95D64F589B}" type="presParOf" srcId="{3F7FE551-0BB1-4088-B54F-1DCD9E509634}" destId="{D935308A-1235-47F8-B925-38A3C6C4CC7D}" srcOrd="0" destOrd="0" presId="urn:microsoft.com/office/officeart/2005/8/layout/lProcess2"/>
    <dgm:cxn modelId="{0C6BDB50-0070-42A4-A09C-22D934F066B5}" type="presParOf" srcId="{D935308A-1235-47F8-B925-38A3C6C4CC7D}" destId="{C75EDAB3-4D5A-415E-8C0C-AFF6793FAB70}" srcOrd="0" destOrd="0" presId="urn:microsoft.com/office/officeart/2005/8/layout/lProcess2"/>
    <dgm:cxn modelId="{2E908304-0C4E-40A9-8F63-B9272C9B4494}" type="presParOf" srcId="{D935308A-1235-47F8-B925-38A3C6C4CC7D}" destId="{7854A6F7-D8CE-497D-B0EF-7BF12D071548}" srcOrd="1" destOrd="0" presId="urn:microsoft.com/office/officeart/2005/8/layout/lProcess2"/>
    <dgm:cxn modelId="{15AA2545-3244-4443-BC1B-F099C89E1E84}" type="presParOf" srcId="{D935308A-1235-47F8-B925-38A3C6C4CC7D}" destId="{AC92C816-C38D-4FA4-80CD-F6A14962BBD9}" srcOrd="2" destOrd="0" presId="urn:microsoft.com/office/officeart/2005/8/layout/lProcess2"/>
    <dgm:cxn modelId="{AC816DF9-6F42-4A4F-BCBB-183D831B80A1}" type="presParOf" srcId="{D935308A-1235-47F8-B925-38A3C6C4CC7D}" destId="{16618FBB-BAE4-421A-8021-DCA936441ACE}" srcOrd="3" destOrd="0" presId="urn:microsoft.com/office/officeart/2005/8/layout/lProcess2"/>
    <dgm:cxn modelId="{7CC06B4C-D414-4475-AFEB-3AE8FFD4B6C1}" type="presParOf" srcId="{D935308A-1235-47F8-B925-38A3C6C4CC7D}" destId="{BDBE393F-1F03-499C-9DB2-D020207A7637}" srcOrd="4" destOrd="0" presId="urn:microsoft.com/office/officeart/2005/8/layout/lProcess2"/>
    <dgm:cxn modelId="{A85E602B-4CC9-4757-9249-438036C22D46}" type="presParOf" srcId="{D935308A-1235-47F8-B925-38A3C6C4CC7D}" destId="{D1890F04-A883-4495-8E96-61291F51F398}" srcOrd="5" destOrd="0" presId="urn:microsoft.com/office/officeart/2005/8/layout/lProcess2"/>
    <dgm:cxn modelId="{2C1F89F6-3867-4338-8241-7DBE1C29E1ED}" type="presParOf" srcId="{D935308A-1235-47F8-B925-38A3C6C4CC7D}" destId="{B252B6D0-1234-4737-9D0E-760DB06E4ABE}" srcOrd="6" destOrd="0" presId="urn:microsoft.com/office/officeart/2005/8/layout/lProcess2"/>
    <dgm:cxn modelId="{4D029218-1BF6-4080-925B-41A61E791F91}" type="presParOf" srcId="{D935308A-1235-47F8-B925-38A3C6C4CC7D}" destId="{C97AE583-89A1-4753-BDCA-6BC873D324E8}" srcOrd="7" destOrd="0" presId="urn:microsoft.com/office/officeart/2005/8/layout/lProcess2"/>
    <dgm:cxn modelId="{3908F3C3-AB1E-4ECA-A8CB-E024A7F8BE1E}" type="presParOf" srcId="{D935308A-1235-47F8-B925-38A3C6C4CC7D}" destId="{9AE39A5E-D1C3-44DF-B3D8-16563A9840F3}" srcOrd="8" destOrd="0" presId="urn:microsoft.com/office/officeart/2005/8/layout/lProcess2"/>
    <dgm:cxn modelId="{2F7F6CD4-CBB0-4334-AF22-6077F1852F00}" type="presParOf" srcId="{D2B8277B-FD52-4174-8E55-6A7DC70039AC}" destId="{1AC6F1DC-BB6C-4E6E-81A8-10381C7BEBC9}" srcOrd="3" destOrd="0" presId="urn:microsoft.com/office/officeart/2005/8/layout/lProcess2"/>
    <dgm:cxn modelId="{F49932F1-F5A8-4563-9D3B-86150B4747CA}" type="presParOf" srcId="{D2B8277B-FD52-4174-8E55-6A7DC70039AC}" destId="{442D8CAD-6A97-4069-860F-0C44EF6307C8}" srcOrd="4" destOrd="0" presId="urn:microsoft.com/office/officeart/2005/8/layout/lProcess2"/>
    <dgm:cxn modelId="{70957328-695B-403D-9C2A-212C8E4F604F}" type="presParOf" srcId="{442D8CAD-6A97-4069-860F-0C44EF6307C8}" destId="{ABD287B8-7500-4BD8-90D0-EA9941E33675}" srcOrd="0" destOrd="0" presId="urn:microsoft.com/office/officeart/2005/8/layout/lProcess2"/>
    <dgm:cxn modelId="{8DA6D921-14A5-46EC-AD94-397B42234C11}" type="presParOf" srcId="{442D8CAD-6A97-4069-860F-0C44EF6307C8}" destId="{174E3C70-5321-4FB3-8E51-9D21824D7FA0}" srcOrd="1" destOrd="0" presId="urn:microsoft.com/office/officeart/2005/8/layout/lProcess2"/>
    <dgm:cxn modelId="{AFD42D3B-E50A-44E5-AA81-96F309EE3399}" type="presParOf" srcId="{442D8CAD-6A97-4069-860F-0C44EF6307C8}" destId="{866EA38D-1593-4FD5-8833-5B0EDFB5C777}" srcOrd="2" destOrd="0" presId="urn:microsoft.com/office/officeart/2005/8/layout/lProcess2"/>
    <dgm:cxn modelId="{579239A1-B9AA-4BF9-89AE-D2C950707573}" type="presParOf" srcId="{866EA38D-1593-4FD5-8833-5B0EDFB5C777}" destId="{606BADE6-A438-4921-9230-155C77CD114E}" srcOrd="0" destOrd="0" presId="urn:microsoft.com/office/officeart/2005/8/layout/lProcess2"/>
    <dgm:cxn modelId="{794D5905-EEE4-40ED-8278-C8A2422321DD}" type="presParOf" srcId="{606BADE6-A438-4921-9230-155C77CD114E}" destId="{65A6E3AA-A134-43F4-AB23-3E47C74107B7}" srcOrd="0" destOrd="0" presId="urn:microsoft.com/office/officeart/2005/8/layout/lProcess2"/>
    <dgm:cxn modelId="{91DC63DB-D878-4D5C-90E7-DF1372C964AE}" type="presParOf" srcId="{606BADE6-A438-4921-9230-155C77CD114E}" destId="{95354936-1F1F-4408-BBF2-2648748F8E44}" srcOrd="1" destOrd="0" presId="urn:microsoft.com/office/officeart/2005/8/layout/lProcess2"/>
    <dgm:cxn modelId="{17C8E049-3E6B-4F68-B603-5BD806A6EDD6}" type="presParOf" srcId="{606BADE6-A438-4921-9230-155C77CD114E}" destId="{378244DC-A961-447C-BF69-8080D16BB05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8914B-4C82-4118-BA85-6FC080F369F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9ECF41C-0D4F-48A6-8FC3-F55EE9BEC95E}" type="pres">
      <dgm:prSet presAssocID="{CED8914B-4C82-4118-BA85-6FC080F369F2}" presName="Name0" presStyleCnt="0">
        <dgm:presLayoutVars>
          <dgm:dir/>
          <dgm:animLvl val="lvl"/>
          <dgm:resizeHandles val="exact"/>
        </dgm:presLayoutVars>
      </dgm:prSet>
      <dgm:spPr/>
    </dgm:pt>
  </dgm:ptLst>
  <dgm:cxnLst>
    <dgm:cxn modelId="{683BE2CB-67B7-48E4-814F-2E923C70525C}" type="presOf" srcId="{CED8914B-4C82-4118-BA85-6FC080F369F2}" destId="{49ECF41C-0D4F-48A6-8FC3-F55EE9BEC95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1E1A33-0AC6-4A32-ADC8-F7D2C1863B20}" type="doc">
      <dgm:prSet loTypeId="urn:microsoft.com/office/officeart/2005/8/layout/process2" loCatId="process" qsTypeId="urn:microsoft.com/office/officeart/2005/8/quickstyle/simple1" qsCatId="simple" csTypeId="urn:microsoft.com/office/officeart/2005/8/colors/accent1_2" csCatId="accent1" phldr="1"/>
      <dgm:spPr/>
    </dgm:pt>
    <dgm:pt modelId="{C9184AF3-BD82-4A9F-9750-D652A7FB5E29}">
      <dgm:prSet phldrT="[Text]" custT="1"/>
      <dgm:spPr/>
      <dgm:t>
        <a:bodyPr/>
        <a:lstStyle/>
        <a:p>
          <a:r>
            <a:rPr lang="en-US" sz="2400" b="1" dirty="0">
              <a:latin typeface="Gotham Office" panose="02000000000000000000" pitchFamily="2" charset="0"/>
            </a:rPr>
            <a:t>Test Level Assessment</a:t>
          </a:r>
        </a:p>
      </dgm:t>
    </dgm:pt>
    <dgm:pt modelId="{D0ED6A64-D0F3-4D9D-A742-490A43046F41}" type="parTrans" cxnId="{795D0303-498B-4CD6-A34C-9913184454A2}">
      <dgm:prSet/>
      <dgm:spPr/>
      <dgm:t>
        <a:bodyPr/>
        <a:lstStyle/>
        <a:p>
          <a:endParaRPr lang="en-US"/>
        </a:p>
      </dgm:t>
    </dgm:pt>
    <dgm:pt modelId="{BCF86D16-FD96-4EC4-8898-4126D6C24A86}" type="sibTrans" cxnId="{795D0303-498B-4CD6-A34C-9913184454A2}">
      <dgm:prSet/>
      <dgm:spPr/>
      <dgm:t>
        <a:bodyPr/>
        <a:lstStyle/>
        <a:p>
          <a:endParaRPr lang="en-US"/>
        </a:p>
      </dgm:t>
    </dgm:pt>
    <dgm:pt modelId="{37D6DC10-304F-487D-9C2F-9B88E4AEE721}">
      <dgm:prSet phldrT="[Text]" custT="1"/>
      <dgm:spPr/>
      <dgm:t>
        <a:bodyPr/>
        <a:lstStyle/>
        <a:p>
          <a:r>
            <a:rPr lang="en-US" sz="2400" b="1" dirty="0">
              <a:latin typeface="Gotham Office" panose="02000000000000000000" pitchFamily="2" charset="0"/>
            </a:rPr>
            <a:t>Test Strategy</a:t>
          </a:r>
        </a:p>
      </dgm:t>
    </dgm:pt>
    <dgm:pt modelId="{8F9F51ED-A87D-4B30-BEBB-291327DC5649}" type="parTrans" cxnId="{CEFF91DA-14C0-44D6-8CED-098A7BAF5621}">
      <dgm:prSet/>
      <dgm:spPr/>
      <dgm:t>
        <a:bodyPr/>
        <a:lstStyle/>
        <a:p>
          <a:endParaRPr lang="en-US"/>
        </a:p>
      </dgm:t>
    </dgm:pt>
    <dgm:pt modelId="{18D512DA-3E88-478A-8388-403E1F569072}" type="sibTrans" cxnId="{CEFF91DA-14C0-44D6-8CED-098A7BAF5621}">
      <dgm:prSet/>
      <dgm:spPr/>
      <dgm:t>
        <a:bodyPr/>
        <a:lstStyle/>
        <a:p>
          <a:endParaRPr lang="en-US"/>
        </a:p>
      </dgm:t>
    </dgm:pt>
    <dgm:pt modelId="{83304D2C-E4DC-4669-B59A-51643C690992}">
      <dgm:prSet phldrT="[Text]" custT="1"/>
      <dgm:spPr/>
      <dgm:t>
        <a:bodyPr/>
        <a:lstStyle/>
        <a:p>
          <a:r>
            <a:rPr lang="en-US" sz="2400" b="1" dirty="0">
              <a:latin typeface="Gotham Office" panose="02000000000000000000" pitchFamily="2" charset="0"/>
            </a:rPr>
            <a:t>Test Plan</a:t>
          </a:r>
        </a:p>
      </dgm:t>
    </dgm:pt>
    <dgm:pt modelId="{6614102F-9A6A-4ED0-A81E-48274EE6E0BA}" type="parTrans" cxnId="{EC1A98AF-B2D2-4729-98F9-83CEEE48448E}">
      <dgm:prSet/>
      <dgm:spPr/>
      <dgm:t>
        <a:bodyPr/>
        <a:lstStyle/>
        <a:p>
          <a:endParaRPr lang="en-US"/>
        </a:p>
      </dgm:t>
    </dgm:pt>
    <dgm:pt modelId="{F37EEA5E-1676-4A25-83B2-E5CD28FACD36}" type="sibTrans" cxnId="{EC1A98AF-B2D2-4729-98F9-83CEEE48448E}">
      <dgm:prSet/>
      <dgm:spPr/>
      <dgm:t>
        <a:bodyPr/>
        <a:lstStyle/>
        <a:p>
          <a:endParaRPr lang="en-US"/>
        </a:p>
      </dgm:t>
    </dgm:pt>
    <dgm:pt modelId="{C503E61C-5FBA-4171-88F9-A52DC9867A4C}">
      <dgm:prSet phldrT="[Text]" custT="1"/>
      <dgm:spPr/>
      <dgm:t>
        <a:bodyPr/>
        <a:lstStyle/>
        <a:p>
          <a:r>
            <a:rPr lang="en-US" sz="2400" b="1" dirty="0">
              <a:latin typeface="Gotham Office" panose="02000000000000000000" pitchFamily="2" charset="0"/>
            </a:rPr>
            <a:t>Test Design</a:t>
          </a:r>
        </a:p>
      </dgm:t>
    </dgm:pt>
    <dgm:pt modelId="{2DFA2502-C77C-4FCD-BC79-1341E31772EC}" type="parTrans" cxnId="{7DCE9287-5938-4F64-ACC3-AD09C8F6A228}">
      <dgm:prSet/>
      <dgm:spPr/>
      <dgm:t>
        <a:bodyPr/>
        <a:lstStyle/>
        <a:p>
          <a:endParaRPr lang="en-US"/>
        </a:p>
      </dgm:t>
    </dgm:pt>
    <dgm:pt modelId="{604B84FA-0A80-4EE8-AC54-09FDC6CF4AB1}" type="sibTrans" cxnId="{7DCE9287-5938-4F64-ACC3-AD09C8F6A228}">
      <dgm:prSet/>
      <dgm:spPr/>
      <dgm:t>
        <a:bodyPr/>
        <a:lstStyle/>
        <a:p>
          <a:endParaRPr lang="en-US"/>
        </a:p>
      </dgm:t>
    </dgm:pt>
    <dgm:pt modelId="{30B07835-14B8-4060-B689-FAEAE83550C9}">
      <dgm:prSet phldrT="[Text]" custT="1"/>
      <dgm:spPr/>
      <dgm:t>
        <a:bodyPr/>
        <a:lstStyle/>
        <a:p>
          <a:r>
            <a:rPr lang="en-US" sz="2400" b="1" dirty="0">
              <a:latin typeface="Gotham Office" panose="02000000000000000000" pitchFamily="2" charset="0"/>
            </a:rPr>
            <a:t>Test scripts</a:t>
          </a:r>
        </a:p>
      </dgm:t>
    </dgm:pt>
    <dgm:pt modelId="{4F13EBBD-6DC3-4DC1-BF4F-43BB2F05E9F4}" type="parTrans" cxnId="{4A917487-DF9C-4A97-ACBC-2CDC6D119E72}">
      <dgm:prSet/>
      <dgm:spPr/>
      <dgm:t>
        <a:bodyPr/>
        <a:lstStyle/>
        <a:p>
          <a:endParaRPr lang="en-US"/>
        </a:p>
      </dgm:t>
    </dgm:pt>
    <dgm:pt modelId="{7B73EAA9-B9DB-466F-A35A-EE17A408E40B}" type="sibTrans" cxnId="{4A917487-DF9C-4A97-ACBC-2CDC6D119E72}">
      <dgm:prSet/>
      <dgm:spPr/>
      <dgm:t>
        <a:bodyPr/>
        <a:lstStyle/>
        <a:p>
          <a:endParaRPr lang="en-US"/>
        </a:p>
      </dgm:t>
    </dgm:pt>
    <dgm:pt modelId="{C3BD216A-F2CF-4987-98A2-FA113E99227A}">
      <dgm:prSet phldrT="[Text]" custT="1"/>
      <dgm:spPr/>
      <dgm:t>
        <a:bodyPr/>
        <a:lstStyle/>
        <a:p>
          <a:r>
            <a:rPr lang="en-US" sz="1800" b="1" dirty="0">
              <a:latin typeface="Gotham Office" panose="02000000000000000000" pitchFamily="2" charset="0"/>
            </a:rPr>
            <a:t>Test scripts execution output</a:t>
          </a:r>
        </a:p>
      </dgm:t>
    </dgm:pt>
    <dgm:pt modelId="{8C9A4C4C-DF29-45BF-B404-C0F1F0256B30}" type="parTrans" cxnId="{056C9FF9-4BBB-4915-B9AA-77047566BD10}">
      <dgm:prSet/>
      <dgm:spPr/>
      <dgm:t>
        <a:bodyPr/>
        <a:lstStyle/>
        <a:p>
          <a:endParaRPr lang="en-US"/>
        </a:p>
      </dgm:t>
    </dgm:pt>
    <dgm:pt modelId="{12778D93-09BF-4F92-AD76-4D6CC1B4202C}" type="sibTrans" cxnId="{056C9FF9-4BBB-4915-B9AA-77047566BD10}">
      <dgm:prSet/>
      <dgm:spPr/>
      <dgm:t>
        <a:bodyPr/>
        <a:lstStyle/>
        <a:p>
          <a:endParaRPr lang="en-US"/>
        </a:p>
      </dgm:t>
    </dgm:pt>
    <dgm:pt modelId="{B6C99276-E95A-4FD4-938A-476F9155F662}">
      <dgm:prSet phldrT="[Text]" custT="1"/>
      <dgm:spPr/>
      <dgm:t>
        <a:bodyPr/>
        <a:lstStyle/>
        <a:p>
          <a:r>
            <a:rPr lang="en-US" sz="2400" b="1" dirty="0">
              <a:latin typeface="Gotham Office" panose="02000000000000000000" pitchFamily="2" charset="0"/>
            </a:rPr>
            <a:t>Test execution plan</a:t>
          </a:r>
        </a:p>
      </dgm:t>
    </dgm:pt>
    <dgm:pt modelId="{37525DAB-BA08-4873-8F3A-F38A7227A6BB}" type="parTrans" cxnId="{2D6A4D60-8EE2-43AE-A0C2-D50989DBF234}">
      <dgm:prSet/>
      <dgm:spPr/>
      <dgm:t>
        <a:bodyPr/>
        <a:lstStyle/>
        <a:p>
          <a:endParaRPr lang="en-US"/>
        </a:p>
      </dgm:t>
    </dgm:pt>
    <dgm:pt modelId="{E67F647C-F58D-40D3-9A65-ABB1F5453EFF}" type="sibTrans" cxnId="{2D6A4D60-8EE2-43AE-A0C2-D50989DBF234}">
      <dgm:prSet/>
      <dgm:spPr/>
      <dgm:t>
        <a:bodyPr/>
        <a:lstStyle/>
        <a:p>
          <a:endParaRPr lang="en-US"/>
        </a:p>
      </dgm:t>
    </dgm:pt>
    <dgm:pt modelId="{4009E0FF-AA03-4E99-9C23-9B48226B6767}">
      <dgm:prSet phldrT="[Text]" custT="1"/>
      <dgm:spPr/>
      <dgm:t>
        <a:bodyPr/>
        <a:lstStyle/>
        <a:p>
          <a:r>
            <a:rPr lang="en-US" sz="2400" b="1" dirty="0">
              <a:latin typeface="Gotham Office" panose="02000000000000000000" pitchFamily="2" charset="0"/>
            </a:rPr>
            <a:t>Sign Off</a:t>
          </a:r>
        </a:p>
      </dgm:t>
    </dgm:pt>
    <dgm:pt modelId="{A9396D8A-FA51-48D5-BE31-4FCBC0EE2208}" type="parTrans" cxnId="{7F1DD371-1863-4695-8C22-85ACEDF9D779}">
      <dgm:prSet/>
      <dgm:spPr/>
      <dgm:t>
        <a:bodyPr/>
        <a:lstStyle/>
        <a:p>
          <a:endParaRPr lang="en-US"/>
        </a:p>
      </dgm:t>
    </dgm:pt>
    <dgm:pt modelId="{D21A8753-7444-4B51-9FC7-7AD80B06515A}" type="sibTrans" cxnId="{7F1DD371-1863-4695-8C22-85ACEDF9D779}">
      <dgm:prSet/>
      <dgm:spPr/>
      <dgm:t>
        <a:bodyPr/>
        <a:lstStyle/>
        <a:p>
          <a:endParaRPr lang="en-US"/>
        </a:p>
      </dgm:t>
    </dgm:pt>
    <dgm:pt modelId="{FA5CA683-2224-4EA2-B3EC-C902F77F2756}" type="pres">
      <dgm:prSet presAssocID="{621E1A33-0AC6-4A32-ADC8-F7D2C1863B20}" presName="linearFlow" presStyleCnt="0">
        <dgm:presLayoutVars>
          <dgm:resizeHandles val="exact"/>
        </dgm:presLayoutVars>
      </dgm:prSet>
      <dgm:spPr/>
    </dgm:pt>
    <dgm:pt modelId="{AA19357E-450A-4381-BF0F-C58B8942439C}" type="pres">
      <dgm:prSet presAssocID="{C9184AF3-BD82-4A9F-9750-D652A7FB5E29}" presName="node" presStyleLbl="node1" presStyleIdx="0" presStyleCnt="8" custScaleX="217287">
        <dgm:presLayoutVars>
          <dgm:bulletEnabled val="1"/>
        </dgm:presLayoutVars>
      </dgm:prSet>
      <dgm:spPr/>
    </dgm:pt>
    <dgm:pt modelId="{20F907F2-B0DE-4713-97F8-17A627C46F14}" type="pres">
      <dgm:prSet presAssocID="{BCF86D16-FD96-4EC4-8898-4126D6C24A86}" presName="sibTrans" presStyleLbl="sibTrans2D1" presStyleIdx="0" presStyleCnt="7"/>
      <dgm:spPr/>
    </dgm:pt>
    <dgm:pt modelId="{922256D4-158A-4E8F-8FE4-5DA41302DCFC}" type="pres">
      <dgm:prSet presAssocID="{BCF86D16-FD96-4EC4-8898-4126D6C24A86}" presName="connectorText" presStyleLbl="sibTrans2D1" presStyleIdx="0" presStyleCnt="7"/>
      <dgm:spPr/>
    </dgm:pt>
    <dgm:pt modelId="{DFADA496-B611-411B-9940-672A755B5072}" type="pres">
      <dgm:prSet presAssocID="{37D6DC10-304F-487D-9C2F-9B88E4AEE721}" presName="node" presStyleLbl="node1" presStyleIdx="1" presStyleCnt="8" custScaleX="217287">
        <dgm:presLayoutVars>
          <dgm:bulletEnabled val="1"/>
        </dgm:presLayoutVars>
      </dgm:prSet>
      <dgm:spPr/>
    </dgm:pt>
    <dgm:pt modelId="{475679B5-6289-4E9E-B803-92DBA9B55847}" type="pres">
      <dgm:prSet presAssocID="{18D512DA-3E88-478A-8388-403E1F569072}" presName="sibTrans" presStyleLbl="sibTrans2D1" presStyleIdx="1" presStyleCnt="7"/>
      <dgm:spPr/>
    </dgm:pt>
    <dgm:pt modelId="{95DF3028-AF9B-473F-A611-F6E90A3FC609}" type="pres">
      <dgm:prSet presAssocID="{18D512DA-3E88-478A-8388-403E1F569072}" presName="connectorText" presStyleLbl="sibTrans2D1" presStyleIdx="1" presStyleCnt="7"/>
      <dgm:spPr/>
    </dgm:pt>
    <dgm:pt modelId="{65E7E55B-36E4-4930-9542-4A6FC35406E0}" type="pres">
      <dgm:prSet presAssocID="{83304D2C-E4DC-4669-B59A-51643C690992}" presName="node" presStyleLbl="node1" presStyleIdx="2" presStyleCnt="8" custScaleX="216337">
        <dgm:presLayoutVars>
          <dgm:bulletEnabled val="1"/>
        </dgm:presLayoutVars>
      </dgm:prSet>
      <dgm:spPr/>
    </dgm:pt>
    <dgm:pt modelId="{68973BE0-0D5E-4A1A-A309-E34436D17DCC}" type="pres">
      <dgm:prSet presAssocID="{F37EEA5E-1676-4A25-83B2-E5CD28FACD36}" presName="sibTrans" presStyleLbl="sibTrans2D1" presStyleIdx="2" presStyleCnt="7"/>
      <dgm:spPr/>
    </dgm:pt>
    <dgm:pt modelId="{6B664476-1949-49F9-BDE1-7100E8510C4F}" type="pres">
      <dgm:prSet presAssocID="{F37EEA5E-1676-4A25-83B2-E5CD28FACD36}" presName="connectorText" presStyleLbl="sibTrans2D1" presStyleIdx="2" presStyleCnt="7"/>
      <dgm:spPr/>
    </dgm:pt>
    <dgm:pt modelId="{B22F27CC-E4F3-4CC4-824C-2A509698264F}" type="pres">
      <dgm:prSet presAssocID="{C503E61C-5FBA-4171-88F9-A52DC9867A4C}" presName="node" presStyleLbl="node1" presStyleIdx="3" presStyleCnt="8" custScaleX="215387">
        <dgm:presLayoutVars>
          <dgm:bulletEnabled val="1"/>
        </dgm:presLayoutVars>
      </dgm:prSet>
      <dgm:spPr/>
    </dgm:pt>
    <dgm:pt modelId="{34FA60D4-8ED7-495D-AB6F-B38F329CCE28}" type="pres">
      <dgm:prSet presAssocID="{604B84FA-0A80-4EE8-AC54-09FDC6CF4AB1}" presName="sibTrans" presStyleLbl="sibTrans2D1" presStyleIdx="3" presStyleCnt="7"/>
      <dgm:spPr/>
    </dgm:pt>
    <dgm:pt modelId="{EE8F434E-225A-4BD0-B190-697EB727F163}" type="pres">
      <dgm:prSet presAssocID="{604B84FA-0A80-4EE8-AC54-09FDC6CF4AB1}" presName="connectorText" presStyleLbl="sibTrans2D1" presStyleIdx="3" presStyleCnt="7"/>
      <dgm:spPr/>
    </dgm:pt>
    <dgm:pt modelId="{CE52AE1A-99DD-4A3E-9E51-65EE924405E6}" type="pres">
      <dgm:prSet presAssocID="{30B07835-14B8-4060-B689-FAEAE83550C9}" presName="node" presStyleLbl="node1" presStyleIdx="4" presStyleCnt="8" custScaleX="215387">
        <dgm:presLayoutVars>
          <dgm:bulletEnabled val="1"/>
        </dgm:presLayoutVars>
      </dgm:prSet>
      <dgm:spPr/>
    </dgm:pt>
    <dgm:pt modelId="{7A487D6D-C038-4DE9-AFF3-5D84766877D6}" type="pres">
      <dgm:prSet presAssocID="{7B73EAA9-B9DB-466F-A35A-EE17A408E40B}" presName="sibTrans" presStyleLbl="sibTrans2D1" presStyleIdx="4" presStyleCnt="7"/>
      <dgm:spPr/>
    </dgm:pt>
    <dgm:pt modelId="{326BE424-9934-4AE8-86C0-3EB7EB75DF04}" type="pres">
      <dgm:prSet presAssocID="{7B73EAA9-B9DB-466F-A35A-EE17A408E40B}" presName="connectorText" presStyleLbl="sibTrans2D1" presStyleIdx="4" presStyleCnt="7"/>
      <dgm:spPr/>
    </dgm:pt>
    <dgm:pt modelId="{6B124AEB-36B0-40F2-810C-E2D6E38E238B}" type="pres">
      <dgm:prSet presAssocID="{C3BD216A-F2CF-4987-98A2-FA113E99227A}" presName="node" presStyleLbl="node1" presStyleIdx="5" presStyleCnt="8" custScaleX="217287">
        <dgm:presLayoutVars>
          <dgm:bulletEnabled val="1"/>
        </dgm:presLayoutVars>
      </dgm:prSet>
      <dgm:spPr/>
    </dgm:pt>
    <dgm:pt modelId="{88DA6040-B610-4C2D-B2A0-34970A2FF324}" type="pres">
      <dgm:prSet presAssocID="{12778D93-09BF-4F92-AD76-4D6CC1B4202C}" presName="sibTrans" presStyleLbl="sibTrans2D1" presStyleIdx="5" presStyleCnt="7"/>
      <dgm:spPr/>
    </dgm:pt>
    <dgm:pt modelId="{0A2F7A59-ACE0-4346-8969-49E3C461F9C5}" type="pres">
      <dgm:prSet presAssocID="{12778D93-09BF-4F92-AD76-4D6CC1B4202C}" presName="connectorText" presStyleLbl="sibTrans2D1" presStyleIdx="5" presStyleCnt="7"/>
      <dgm:spPr/>
    </dgm:pt>
    <dgm:pt modelId="{EE688163-3A56-45DB-A895-CE4CF1ECFD2F}" type="pres">
      <dgm:prSet presAssocID="{B6C99276-E95A-4FD4-938A-476F9155F662}" presName="node" presStyleLbl="node1" presStyleIdx="6" presStyleCnt="8" custScaleX="217287">
        <dgm:presLayoutVars>
          <dgm:bulletEnabled val="1"/>
        </dgm:presLayoutVars>
      </dgm:prSet>
      <dgm:spPr/>
    </dgm:pt>
    <dgm:pt modelId="{13483952-8943-488F-9FEC-42F7830564F2}" type="pres">
      <dgm:prSet presAssocID="{E67F647C-F58D-40D3-9A65-ABB1F5453EFF}" presName="sibTrans" presStyleLbl="sibTrans2D1" presStyleIdx="6" presStyleCnt="7"/>
      <dgm:spPr/>
    </dgm:pt>
    <dgm:pt modelId="{9F4CB2B4-08B5-43A6-B573-8AA7609360D4}" type="pres">
      <dgm:prSet presAssocID="{E67F647C-F58D-40D3-9A65-ABB1F5453EFF}" presName="connectorText" presStyleLbl="sibTrans2D1" presStyleIdx="6" presStyleCnt="7"/>
      <dgm:spPr/>
    </dgm:pt>
    <dgm:pt modelId="{2B12A58D-F4E2-4518-B6C2-7FA4C948249E}" type="pres">
      <dgm:prSet presAssocID="{4009E0FF-AA03-4E99-9C23-9B48226B6767}" presName="node" presStyleLbl="node1" presStyleIdx="7" presStyleCnt="8" custScaleX="216337">
        <dgm:presLayoutVars>
          <dgm:bulletEnabled val="1"/>
        </dgm:presLayoutVars>
      </dgm:prSet>
      <dgm:spPr/>
    </dgm:pt>
  </dgm:ptLst>
  <dgm:cxnLst>
    <dgm:cxn modelId="{39C53D02-A55A-410C-ADDA-3A32A328864B}" type="presOf" srcId="{12778D93-09BF-4F92-AD76-4D6CC1B4202C}" destId="{0A2F7A59-ACE0-4346-8969-49E3C461F9C5}" srcOrd="1" destOrd="0" presId="urn:microsoft.com/office/officeart/2005/8/layout/process2"/>
    <dgm:cxn modelId="{795D0303-498B-4CD6-A34C-9913184454A2}" srcId="{621E1A33-0AC6-4A32-ADC8-F7D2C1863B20}" destId="{C9184AF3-BD82-4A9F-9750-D652A7FB5E29}" srcOrd="0" destOrd="0" parTransId="{D0ED6A64-D0F3-4D9D-A742-490A43046F41}" sibTransId="{BCF86D16-FD96-4EC4-8898-4126D6C24A86}"/>
    <dgm:cxn modelId="{2109340E-6B75-432B-8F51-FB40FDB41051}" type="presOf" srcId="{C503E61C-5FBA-4171-88F9-A52DC9867A4C}" destId="{B22F27CC-E4F3-4CC4-824C-2A509698264F}" srcOrd="0" destOrd="0" presId="urn:microsoft.com/office/officeart/2005/8/layout/process2"/>
    <dgm:cxn modelId="{48383A16-E74B-43F0-94BA-7B884C82AACF}" type="presOf" srcId="{E67F647C-F58D-40D3-9A65-ABB1F5453EFF}" destId="{13483952-8943-488F-9FEC-42F7830564F2}" srcOrd="0" destOrd="0" presId="urn:microsoft.com/office/officeart/2005/8/layout/process2"/>
    <dgm:cxn modelId="{2F949026-932D-4437-AE6C-06BC3F2FB758}" type="presOf" srcId="{37D6DC10-304F-487D-9C2F-9B88E4AEE721}" destId="{DFADA496-B611-411B-9940-672A755B5072}" srcOrd="0" destOrd="0" presId="urn:microsoft.com/office/officeart/2005/8/layout/process2"/>
    <dgm:cxn modelId="{D0FF662A-68F4-4EB2-B7C0-3AC40F40ECCA}" type="presOf" srcId="{604B84FA-0A80-4EE8-AC54-09FDC6CF4AB1}" destId="{34FA60D4-8ED7-495D-AB6F-B38F329CCE28}" srcOrd="0" destOrd="0" presId="urn:microsoft.com/office/officeart/2005/8/layout/process2"/>
    <dgm:cxn modelId="{51CA862B-051A-464D-927B-75FD3EAFEAAD}" type="presOf" srcId="{C9184AF3-BD82-4A9F-9750-D652A7FB5E29}" destId="{AA19357E-450A-4381-BF0F-C58B8942439C}" srcOrd="0" destOrd="0" presId="urn:microsoft.com/office/officeart/2005/8/layout/process2"/>
    <dgm:cxn modelId="{C8971D37-97DA-48DC-BBAD-27973E1D97B0}" type="presOf" srcId="{12778D93-09BF-4F92-AD76-4D6CC1B4202C}" destId="{88DA6040-B610-4C2D-B2A0-34970A2FF324}" srcOrd="0" destOrd="0" presId="urn:microsoft.com/office/officeart/2005/8/layout/process2"/>
    <dgm:cxn modelId="{6AB43238-B79F-4BE9-993F-0599CF8B2F41}" type="presOf" srcId="{BCF86D16-FD96-4EC4-8898-4126D6C24A86}" destId="{922256D4-158A-4E8F-8FE4-5DA41302DCFC}" srcOrd="1" destOrd="0" presId="urn:microsoft.com/office/officeart/2005/8/layout/process2"/>
    <dgm:cxn modelId="{2D6A4D60-8EE2-43AE-A0C2-D50989DBF234}" srcId="{621E1A33-0AC6-4A32-ADC8-F7D2C1863B20}" destId="{B6C99276-E95A-4FD4-938A-476F9155F662}" srcOrd="6" destOrd="0" parTransId="{37525DAB-BA08-4873-8F3A-F38A7227A6BB}" sibTransId="{E67F647C-F58D-40D3-9A65-ABB1F5453EFF}"/>
    <dgm:cxn modelId="{37D35A66-08E9-4D40-B52A-3A9BF3993572}" type="presOf" srcId="{7B73EAA9-B9DB-466F-A35A-EE17A408E40B}" destId="{326BE424-9934-4AE8-86C0-3EB7EB75DF04}" srcOrd="1" destOrd="0" presId="urn:microsoft.com/office/officeart/2005/8/layout/process2"/>
    <dgm:cxn modelId="{7F1DD371-1863-4695-8C22-85ACEDF9D779}" srcId="{621E1A33-0AC6-4A32-ADC8-F7D2C1863B20}" destId="{4009E0FF-AA03-4E99-9C23-9B48226B6767}" srcOrd="7" destOrd="0" parTransId="{A9396D8A-FA51-48D5-BE31-4FCBC0EE2208}" sibTransId="{D21A8753-7444-4B51-9FC7-7AD80B06515A}"/>
    <dgm:cxn modelId="{4BE54776-3650-4A41-AF5F-97EE55D92C2C}" type="presOf" srcId="{83304D2C-E4DC-4669-B59A-51643C690992}" destId="{65E7E55B-36E4-4930-9542-4A6FC35406E0}" srcOrd="0" destOrd="0" presId="urn:microsoft.com/office/officeart/2005/8/layout/process2"/>
    <dgm:cxn modelId="{CADCC37C-3CFF-41E5-BFE8-6E8B5ED28D44}" type="presOf" srcId="{4009E0FF-AA03-4E99-9C23-9B48226B6767}" destId="{2B12A58D-F4E2-4518-B6C2-7FA4C948249E}" srcOrd="0" destOrd="0" presId="urn:microsoft.com/office/officeart/2005/8/layout/process2"/>
    <dgm:cxn modelId="{A89B8881-C962-47DF-9FB4-AD7B1A685F10}" type="presOf" srcId="{E67F647C-F58D-40D3-9A65-ABB1F5453EFF}" destId="{9F4CB2B4-08B5-43A6-B573-8AA7609360D4}" srcOrd="1" destOrd="0" presId="urn:microsoft.com/office/officeart/2005/8/layout/process2"/>
    <dgm:cxn modelId="{4A917487-DF9C-4A97-ACBC-2CDC6D119E72}" srcId="{621E1A33-0AC6-4A32-ADC8-F7D2C1863B20}" destId="{30B07835-14B8-4060-B689-FAEAE83550C9}" srcOrd="4" destOrd="0" parTransId="{4F13EBBD-6DC3-4DC1-BF4F-43BB2F05E9F4}" sibTransId="{7B73EAA9-B9DB-466F-A35A-EE17A408E40B}"/>
    <dgm:cxn modelId="{7DCE9287-5938-4F64-ACC3-AD09C8F6A228}" srcId="{621E1A33-0AC6-4A32-ADC8-F7D2C1863B20}" destId="{C503E61C-5FBA-4171-88F9-A52DC9867A4C}" srcOrd="3" destOrd="0" parTransId="{2DFA2502-C77C-4FCD-BC79-1341E31772EC}" sibTransId="{604B84FA-0A80-4EE8-AC54-09FDC6CF4AB1}"/>
    <dgm:cxn modelId="{56D93089-2E09-4CFF-8838-E3390598B324}" type="presOf" srcId="{7B73EAA9-B9DB-466F-A35A-EE17A408E40B}" destId="{7A487D6D-C038-4DE9-AFF3-5D84766877D6}" srcOrd="0" destOrd="0" presId="urn:microsoft.com/office/officeart/2005/8/layout/process2"/>
    <dgm:cxn modelId="{EC1A98AF-B2D2-4729-98F9-83CEEE48448E}" srcId="{621E1A33-0AC6-4A32-ADC8-F7D2C1863B20}" destId="{83304D2C-E4DC-4669-B59A-51643C690992}" srcOrd="2" destOrd="0" parTransId="{6614102F-9A6A-4ED0-A81E-48274EE6E0BA}" sibTransId="{F37EEA5E-1676-4A25-83B2-E5CD28FACD36}"/>
    <dgm:cxn modelId="{9413E8D1-C5CD-419D-BF79-F3D9D6D49F9B}" type="presOf" srcId="{604B84FA-0A80-4EE8-AC54-09FDC6CF4AB1}" destId="{EE8F434E-225A-4BD0-B190-697EB727F163}" srcOrd="1" destOrd="0" presId="urn:microsoft.com/office/officeart/2005/8/layout/process2"/>
    <dgm:cxn modelId="{35A579D3-8FCD-469D-92F2-B2AEB79A86E8}" type="presOf" srcId="{30B07835-14B8-4060-B689-FAEAE83550C9}" destId="{CE52AE1A-99DD-4A3E-9E51-65EE924405E6}" srcOrd="0" destOrd="0" presId="urn:microsoft.com/office/officeart/2005/8/layout/process2"/>
    <dgm:cxn modelId="{2A4C02D6-1A76-49F1-B4A9-5F57631DAB48}" type="presOf" srcId="{621E1A33-0AC6-4A32-ADC8-F7D2C1863B20}" destId="{FA5CA683-2224-4EA2-B3EC-C902F77F2756}" srcOrd="0" destOrd="0" presId="urn:microsoft.com/office/officeart/2005/8/layout/process2"/>
    <dgm:cxn modelId="{A9922ED7-F7C5-44C2-98D3-82FB083F5858}" type="presOf" srcId="{B6C99276-E95A-4FD4-938A-476F9155F662}" destId="{EE688163-3A56-45DB-A895-CE4CF1ECFD2F}" srcOrd="0" destOrd="0" presId="urn:microsoft.com/office/officeart/2005/8/layout/process2"/>
    <dgm:cxn modelId="{CEFF91DA-14C0-44D6-8CED-098A7BAF5621}" srcId="{621E1A33-0AC6-4A32-ADC8-F7D2C1863B20}" destId="{37D6DC10-304F-487D-9C2F-9B88E4AEE721}" srcOrd="1" destOrd="0" parTransId="{8F9F51ED-A87D-4B30-BEBB-291327DC5649}" sibTransId="{18D512DA-3E88-478A-8388-403E1F569072}"/>
    <dgm:cxn modelId="{684568DB-DBF2-4919-8AA0-AC479467A73F}" type="presOf" srcId="{C3BD216A-F2CF-4987-98A2-FA113E99227A}" destId="{6B124AEB-36B0-40F2-810C-E2D6E38E238B}" srcOrd="0" destOrd="0" presId="urn:microsoft.com/office/officeart/2005/8/layout/process2"/>
    <dgm:cxn modelId="{BD4E33E5-449F-4483-9CB2-52A9D2FF8BA6}" type="presOf" srcId="{F37EEA5E-1676-4A25-83B2-E5CD28FACD36}" destId="{6B664476-1949-49F9-BDE1-7100E8510C4F}" srcOrd="1" destOrd="0" presId="urn:microsoft.com/office/officeart/2005/8/layout/process2"/>
    <dgm:cxn modelId="{30ACDFEE-9E32-4EA1-8783-A94BBB1D946F}" type="presOf" srcId="{F37EEA5E-1676-4A25-83B2-E5CD28FACD36}" destId="{68973BE0-0D5E-4A1A-A309-E34436D17DCC}" srcOrd="0" destOrd="0" presId="urn:microsoft.com/office/officeart/2005/8/layout/process2"/>
    <dgm:cxn modelId="{8CE467EF-5B53-4306-8A14-1598E0AFB0A1}" type="presOf" srcId="{BCF86D16-FD96-4EC4-8898-4126D6C24A86}" destId="{20F907F2-B0DE-4713-97F8-17A627C46F14}" srcOrd="0" destOrd="0" presId="urn:microsoft.com/office/officeart/2005/8/layout/process2"/>
    <dgm:cxn modelId="{820FCCEF-4021-4937-A993-1B20E622A99D}" type="presOf" srcId="{18D512DA-3E88-478A-8388-403E1F569072}" destId="{95DF3028-AF9B-473F-A611-F6E90A3FC609}" srcOrd="1" destOrd="0" presId="urn:microsoft.com/office/officeart/2005/8/layout/process2"/>
    <dgm:cxn modelId="{056C9FF9-4BBB-4915-B9AA-77047566BD10}" srcId="{621E1A33-0AC6-4A32-ADC8-F7D2C1863B20}" destId="{C3BD216A-F2CF-4987-98A2-FA113E99227A}" srcOrd="5" destOrd="0" parTransId="{8C9A4C4C-DF29-45BF-B404-C0F1F0256B30}" sibTransId="{12778D93-09BF-4F92-AD76-4D6CC1B4202C}"/>
    <dgm:cxn modelId="{49FB60FB-4178-4AAC-94AE-52FF0DD9242E}" type="presOf" srcId="{18D512DA-3E88-478A-8388-403E1F569072}" destId="{475679B5-6289-4E9E-B803-92DBA9B55847}" srcOrd="0" destOrd="0" presId="urn:microsoft.com/office/officeart/2005/8/layout/process2"/>
    <dgm:cxn modelId="{F2CF3415-79A4-4F5B-BE4E-7B647761D831}" type="presParOf" srcId="{FA5CA683-2224-4EA2-B3EC-C902F77F2756}" destId="{AA19357E-450A-4381-BF0F-C58B8942439C}" srcOrd="0" destOrd="0" presId="urn:microsoft.com/office/officeart/2005/8/layout/process2"/>
    <dgm:cxn modelId="{00D639E4-EBC9-4941-8ADD-608FD27F6CDF}" type="presParOf" srcId="{FA5CA683-2224-4EA2-B3EC-C902F77F2756}" destId="{20F907F2-B0DE-4713-97F8-17A627C46F14}" srcOrd="1" destOrd="0" presId="urn:microsoft.com/office/officeart/2005/8/layout/process2"/>
    <dgm:cxn modelId="{E7B2E04A-AD64-4AE7-8FE5-FBAF657EE3A4}" type="presParOf" srcId="{20F907F2-B0DE-4713-97F8-17A627C46F14}" destId="{922256D4-158A-4E8F-8FE4-5DA41302DCFC}" srcOrd="0" destOrd="0" presId="urn:microsoft.com/office/officeart/2005/8/layout/process2"/>
    <dgm:cxn modelId="{55E9CF30-CBC1-4DD4-8871-A9F8ABBA60F6}" type="presParOf" srcId="{FA5CA683-2224-4EA2-B3EC-C902F77F2756}" destId="{DFADA496-B611-411B-9940-672A755B5072}" srcOrd="2" destOrd="0" presId="urn:microsoft.com/office/officeart/2005/8/layout/process2"/>
    <dgm:cxn modelId="{3376F3E3-D68E-47CA-867E-89B6DAB092C3}" type="presParOf" srcId="{FA5CA683-2224-4EA2-B3EC-C902F77F2756}" destId="{475679B5-6289-4E9E-B803-92DBA9B55847}" srcOrd="3" destOrd="0" presId="urn:microsoft.com/office/officeart/2005/8/layout/process2"/>
    <dgm:cxn modelId="{1EE9BBE8-131B-4881-99B1-1CB12C7B33BD}" type="presParOf" srcId="{475679B5-6289-4E9E-B803-92DBA9B55847}" destId="{95DF3028-AF9B-473F-A611-F6E90A3FC609}" srcOrd="0" destOrd="0" presId="urn:microsoft.com/office/officeart/2005/8/layout/process2"/>
    <dgm:cxn modelId="{DA367AD3-C72C-4E19-95E5-F97A57049F59}" type="presParOf" srcId="{FA5CA683-2224-4EA2-B3EC-C902F77F2756}" destId="{65E7E55B-36E4-4930-9542-4A6FC35406E0}" srcOrd="4" destOrd="0" presId="urn:microsoft.com/office/officeart/2005/8/layout/process2"/>
    <dgm:cxn modelId="{81E69C3B-319D-461C-891C-6B849BB9C5A9}" type="presParOf" srcId="{FA5CA683-2224-4EA2-B3EC-C902F77F2756}" destId="{68973BE0-0D5E-4A1A-A309-E34436D17DCC}" srcOrd="5" destOrd="0" presId="urn:microsoft.com/office/officeart/2005/8/layout/process2"/>
    <dgm:cxn modelId="{BB05891B-FE78-438A-90AA-0E9E3335EF2B}" type="presParOf" srcId="{68973BE0-0D5E-4A1A-A309-E34436D17DCC}" destId="{6B664476-1949-49F9-BDE1-7100E8510C4F}" srcOrd="0" destOrd="0" presId="urn:microsoft.com/office/officeart/2005/8/layout/process2"/>
    <dgm:cxn modelId="{49238F37-A221-4AC8-8044-0D09C7ADC751}" type="presParOf" srcId="{FA5CA683-2224-4EA2-B3EC-C902F77F2756}" destId="{B22F27CC-E4F3-4CC4-824C-2A509698264F}" srcOrd="6" destOrd="0" presId="urn:microsoft.com/office/officeart/2005/8/layout/process2"/>
    <dgm:cxn modelId="{85222CDC-6868-4BD7-8FC3-ED2735F32BCF}" type="presParOf" srcId="{FA5CA683-2224-4EA2-B3EC-C902F77F2756}" destId="{34FA60D4-8ED7-495D-AB6F-B38F329CCE28}" srcOrd="7" destOrd="0" presId="urn:microsoft.com/office/officeart/2005/8/layout/process2"/>
    <dgm:cxn modelId="{2FF75D10-0022-4CE8-A587-BA4EA3C8612E}" type="presParOf" srcId="{34FA60D4-8ED7-495D-AB6F-B38F329CCE28}" destId="{EE8F434E-225A-4BD0-B190-697EB727F163}" srcOrd="0" destOrd="0" presId="urn:microsoft.com/office/officeart/2005/8/layout/process2"/>
    <dgm:cxn modelId="{DB0FB051-BA9B-47D4-98DE-C66E0520B248}" type="presParOf" srcId="{FA5CA683-2224-4EA2-B3EC-C902F77F2756}" destId="{CE52AE1A-99DD-4A3E-9E51-65EE924405E6}" srcOrd="8" destOrd="0" presId="urn:microsoft.com/office/officeart/2005/8/layout/process2"/>
    <dgm:cxn modelId="{9705ADCB-0AC9-4060-BA19-6215D6C01E13}" type="presParOf" srcId="{FA5CA683-2224-4EA2-B3EC-C902F77F2756}" destId="{7A487D6D-C038-4DE9-AFF3-5D84766877D6}" srcOrd="9" destOrd="0" presId="urn:microsoft.com/office/officeart/2005/8/layout/process2"/>
    <dgm:cxn modelId="{FB0262E8-3C16-4C06-BA99-D405F489105E}" type="presParOf" srcId="{7A487D6D-C038-4DE9-AFF3-5D84766877D6}" destId="{326BE424-9934-4AE8-86C0-3EB7EB75DF04}" srcOrd="0" destOrd="0" presId="urn:microsoft.com/office/officeart/2005/8/layout/process2"/>
    <dgm:cxn modelId="{8284FF01-BB2D-4C2A-A749-B5D3F6733262}" type="presParOf" srcId="{FA5CA683-2224-4EA2-B3EC-C902F77F2756}" destId="{6B124AEB-36B0-40F2-810C-E2D6E38E238B}" srcOrd="10" destOrd="0" presId="urn:microsoft.com/office/officeart/2005/8/layout/process2"/>
    <dgm:cxn modelId="{256057D8-6846-473A-9901-5813DB2AE116}" type="presParOf" srcId="{FA5CA683-2224-4EA2-B3EC-C902F77F2756}" destId="{88DA6040-B610-4C2D-B2A0-34970A2FF324}" srcOrd="11" destOrd="0" presId="urn:microsoft.com/office/officeart/2005/8/layout/process2"/>
    <dgm:cxn modelId="{558B0789-4F84-44CD-8976-194E186B8EB1}" type="presParOf" srcId="{88DA6040-B610-4C2D-B2A0-34970A2FF324}" destId="{0A2F7A59-ACE0-4346-8969-49E3C461F9C5}" srcOrd="0" destOrd="0" presId="urn:microsoft.com/office/officeart/2005/8/layout/process2"/>
    <dgm:cxn modelId="{51EABA25-EB19-4F47-BC2A-FF920B86183E}" type="presParOf" srcId="{FA5CA683-2224-4EA2-B3EC-C902F77F2756}" destId="{EE688163-3A56-45DB-A895-CE4CF1ECFD2F}" srcOrd="12" destOrd="0" presId="urn:microsoft.com/office/officeart/2005/8/layout/process2"/>
    <dgm:cxn modelId="{5A232080-4C74-439D-BBC2-27144EFDC861}" type="presParOf" srcId="{FA5CA683-2224-4EA2-B3EC-C902F77F2756}" destId="{13483952-8943-488F-9FEC-42F7830564F2}" srcOrd="13" destOrd="0" presId="urn:microsoft.com/office/officeart/2005/8/layout/process2"/>
    <dgm:cxn modelId="{B7BD171C-DB7C-4368-B6CE-C03031310F75}" type="presParOf" srcId="{13483952-8943-488F-9FEC-42F7830564F2}" destId="{9F4CB2B4-08B5-43A6-B573-8AA7609360D4}" srcOrd="0" destOrd="0" presId="urn:microsoft.com/office/officeart/2005/8/layout/process2"/>
    <dgm:cxn modelId="{FF5CF270-79F2-44FC-B97D-CC46265AAE14}" type="presParOf" srcId="{FA5CA683-2224-4EA2-B3EC-C902F77F2756}" destId="{2B12A58D-F4E2-4518-B6C2-7FA4C948249E}" srcOrd="1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3FD68-E76C-4646-9869-44A223067A61}">
      <dsp:nvSpPr>
        <dsp:cNvPr id="0" name=""/>
        <dsp:cNvSpPr/>
      </dsp:nvSpPr>
      <dsp:spPr>
        <a:xfrm>
          <a:off x="712" y="0"/>
          <a:ext cx="1853142" cy="4571999"/>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chemeClr val="accent6">
                  <a:lumMod val="95000"/>
                </a:schemeClr>
              </a:solidFill>
            </a:rPr>
            <a:t>Structure-based</a:t>
          </a:r>
          <a:endParaRPr lang="cs-CZ" sz="2000" kern="1200" dirty="0">
            <a:solidFill>
              <a:schemeClr val="accent6">
                <a:lumMod val="95000"/>
              </a:schemeClr>
            </a:solidFill>
          </a:endParaRPr>
        </a:p>
      </dsp:txBody>
      <dsp:txXfrm>
        <a:off x="712" y="0"/>
        <a:ext cx="1853142" cy="1371599"/>
      </dsp:txXfrm>
    </dsp:sp>
    <dsp:sp modelId="{5C6DAF39-8931-42A0-A53C-ADE5261601BC}">
      <dsp:nvSpPr>
        <dsp:cNvPr id="0" name=""/>
        <dsp:cNvSpPr/>
      </dsp:nvSpPr>
      <dsp:spPr>
        <a:xfrm>
          <a:off x="186027" y="1371711"/>
          <a:ext cx="1482514" cy="666042"/>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Statement</a:t>
          </a:r>
          <a:endParaRPr lang="cs-CZ" sz="1500" kern="1200" dirty="0"/>
        </a:p>
      </dsp:txBody>
      <dsp:txXfrm>
        <a:off x="205535" y="1391219"/>
        <a:ext cx="1443498" cy="627026"/>
      </dsp:txXfrm>
    </dsp:sp>
    <dsp:sp modelId="{30467561-BA0A-406E-9E2F-3535E5082DE3}">
      <dsp:nvSpPr>
        <dsp:cNvPr id="0" name=""/>
        <dsp:cNvSpPr/>
      </dsp:nvSpPr>
      <dsp:spPr>
        <a:xfrm>
          <a:off x="186027" y="2140222"/>
          <a:ext cx="1482514" cy="666042"/>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Decision</a:t>
          </a:r>
          <a:endParaRPr lang="cs-CZ" sz="1500" kern="1200" dirty="0"/>
        </a:p>
      </dsp:txBody>
      <dsp:txXfrm>
        <a:off x="205535" y="2159730"/>
        <a:ext cx="1443498" cy="627026"/>
      </dsp:txXfrm>
    </dsp:sp>
    <dsp:sp modelId="{0F03A2EE-F6C0-4CD9-812B-23BE8A5465E4}">
      <dsp:nvSpPr>
        <dsp:cNvPr id="0" name=""/>
        <dsp:cNvSpPr/>
      </dsp:nvSpPr>
      <dsp:spPr>
        <a:xfrm>
          <a:off x="186027" y="2908733"/>
          <a:ext cx="1482514" cy="666042"/>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Condition</a:t>
          </a:r>
          <a:endParaRPr lang="cs-CZ" sz="1500" kern="1200" dirty="0"/>
        </a:p>
      </dsp:txBody>
      <dsp:txXfrm>
        <a:off x="205535" y="2928241"/>
        <a:ext cx="1443498" cy="627026"/>
      </dsp:txXfrm>
    </dsp:sp>
    <dsp:sp modelId="{A2131A2F-E993-44F8-9617-EC7419290864}">
      <dsp:nvSpPr>
        <dsp:cNvPr id="0" name=""/>
        <dsp:cNvSpPr/>
      </dsp:nvSpPr>
      <dsp:spPr>
        <a:xfrm>
          <a:off x="186027" y="3677244"/>
          <a:ext cx="1482514" cy="666042"/>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Multiple Condition</a:t>
          </a:r>
          <a:endParaRPr lang="cs-CZ" sz="1500" kern="1200" dirty="0"/>
        </a:p>
      </dsp:txBody>
      <dsp:txXfrm>
        <a:off x="205535" y="3696752"/>
        <a:ext cx="1443498" cy="627026"/>
      </dsp:txXfrm>
    </dsp:sp>
    <dsp:sp modelId="{51D11AB3-A04B-4698-8704-52CCE867B573}">
      <dsp:nvSpPr>
        <dsp:cNvPr id="0" name=""/>
        <dsp:cNvSpPr/>
      </dsp:nvSpPr>
      <dsp:spPr>
        <a:xfrm>
          <a:off x="1992841" y="0"/>
          <a:ext cx="1853142" cy="4571999"/>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Specification-based</a:t>
          </a:r>
          <a:endParaRPr lang="cs-CZ" sz="2000" kern="1200" dirty="0">
            <a:solidFill>
              <a:schemeClr val="bg1"/>
            </a:solidFill>
          </a:endParaRPr>
        </a:p>
      </dsp:txBody>
      <dsp:txXfrm>
        <a:off x="1992841" y="0"/>
        <a:ext cx="1853142" cy="1371599"/>
      </dsp:txXfrm>
    </dsp:sp>
    <dsp:sp modelId="{C75EDAB3-4D5A-415E-8C0C-AFF6793FAB70}">
      <dsp:nvSpPr>
        <dsp:cNvPr id="0" name=""/>
        <dsp:cNvSpPr/>
      </dsp:nvSpPr>
      <dsp:spPr>
        <a:xfrm>
          <a:off x="2178155" y="1372464"/>
          <a:ext cx="1482514" cy="52891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bg1"/>
              </a:solidFill>
            </a:rPr>
            <a:t>Equivalence Partitioning </a:t>
          </a:r>
          <a:endParaRPr lang="cs-CZ" sz="1500" kern="1200" dirty="0">
            <a:solidFill>
              <a:schemeClr val="bg1"/>
            </a:solidFill>
          </a:endParaRPr>
        </a:p>
      </dsp:txBody>
      <dsp:txXfrm>
        <a:off x="2193646" y="1387955"/>
        <a:ext cx="1451532" cy="497934"/>
      </dsp:txXfrm>
    </dsp:sp>
    <dsp:sp modelId="{AC92C816-C38D-4FA4-80CD-F6A14962BBD9}">
      <dsp:nvSpPr>
        <dsp:cNvPr id="0" name=""/>
        <dsp:cNvSpPr/>
      </dsp:nvSpPr>
      <dsp:spPr>
        <a:xfrm>
          <a:off x="2178155" y="1982752"/>
          <a:ext cx="1482514" cy="52891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Boundary Value Analysis</a:t>
          </a:r>
          <a:endParaRPr lang="cs-CZ" sz="1500" kern="1200" dirty="0"/>
        </a:p>
      </dsp:txBody>
      <dsp:txXfrm>
        <a:off x="2193646" y="1998243"/>
        <a:ext cx="1451532" cy="497934"/>
      </dsp:txXfrm>
    </dsp:sp>
    <dsp:sp modelId="{BDBE393F-1F03-499C-9DB2-D020207A7637}">
      <dsp:nvSpPr>
        <dsp:cNvPr id="0" name=""/>
        <dsp:cNvSpPr/>
      </dsp:nvSpPr>
      <dsp:spPr>
        <a:xfrm>
          <a:off x="2178155" y="2593041"/>
          <a:ext cx="1482514" cy="52891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Decision Tables</a:t>
          </a:r>
          <a:endParaRPr lang="cs-CZ" sz="1500" kern="1200" dirty="0"/>
        </a:p>
      </dsp:txBody>
      <dsp:txXfrm>
        <a:off x="2193646" y="2608532"/>
        <a:ext cx="1451532" cy="497934"/>
      </dsp:txXfrm>
    </dsp:sp>
    <dsp:sp modelId="{B252B6D0-1234-4737-9D0E-760DB06E4ABE}">
      <dsp:nvSpPr>
        <dsp:cNvPr id="0" name=""/>
        <dsp:cNvSpPr/>
      </dsp:nvSpPr>
      <dsp:spPr>
        <a:xfrm>
          <a:off x="2178155" y="3203329"/>
          <a:ext cx="1482514" cy="52891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State Transition</a:t>
          </a:r>
          <a:endParaRPr lang="cs-CZ" sz="1500" kern="1200" dirty="0"/>
        </a:p>
      </dsp:txBody>
      <dsp:txXfrm>
        <a:off x="2193646" y="3218820"/>
        <a:ext cx="1451532" cy="497934"/>
      </dsp:txXfrm>
    </dsp:sp>
    <dsp:sp modelId="{9AE39A5E-D1C3-44DF-B3D8-16563A9840F3}">
      <dsp:nvSpPr>
        <dsp:cNvPr id="0" name=""/>
        <dsp:cNvSpPr/>
      </dsp:nvSpPr>
      <dsp:spPr>
        <a:xfrm>
          <a:off x="2178155" y="3813617"/>
          <a:ext cx="1482514" cy="52891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Use case Testing</a:t>
          </a:r>
          <a:endParaRPr lang="cs-CZ" sz="1500" kern="1200" dirty="0"/>
        </a:p>
      </dsp:txBody>
      <dsp:txXfrm>
        <a:off x="2193646" y="3829108"/>
        <a:ext cx="1451532" cy="497934"/>
      </dsp:txXfrm>
    </dsp:sp>
    <dsp:sp modelId="{ABD287B8-7500-4BD8-90D0-EA9941E33675}">
      <dsp:nvSpPr>
        <dsp:cNvPr id="0" name=""/>
        <dsp:cNvSpPr/>
      </dsp:nvSpPr>
      <dsp:spPr>
        <a:xfrm>
          <a:off x="3984969" y="0"/>
          <a:ext cx="1853142" cy="4571999"/>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Experience-based</a:t>
          </a:r>
          <a:endParaRPr lang="cs-CZ" sz="2000" kern="1200" dirty="0"/>
        </a:p>
      </dsp:txBody>
      <dsp:txXfrm>
        <a:off x="3984969" y="0"/>
        <a:ext cx="1853142" cy="1371599"/>
      </dsp:txXfrm>
    </dsp:sp>
    <dsp:sp modelId="{65A6E3AA-A134-43F4-AB23-3E47C74107B7}">
      <dsp:nvSpPr>
        <dsp:cNvPr id="0" name=""/>
        <dsp:cNvSpPr/>
      </dsp:nvSpPr>
      <dsp:spPr>
        <a:xfrm>
          <a:off x="4170283" y="1372939"/>
          <a:ext cx="1482514" cy="137852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tx1"/>
              </a:solidFill>
            </a:rPr>
            <a:t>Error </a:t>
          </a:r>
        </a:p>
        <a:p>
          <a:pPr marL="0" lvl="0" indent="0" algn="ctr" defTabSz="666750" rtl="0">
            <a:lnSpc>
              <a:spcPct val="90000"/>
            </a:lnSpc>
            <a:spcBef>
              <a:spcPct val="0"/>
            </a:spcBef>
            <a:spcAft>
              <a:spcPct val="35000"/>
            </a:spcAft>
            <a:buNone/>
          </a:pPr>
          <a:r>
            <a:rPr lang="en-US" sz="1500" kern="1200" dirty="0">
              <a:solidFill>
                <a:schemeClr val="tx1"/>
              </a:solidFill>
            </a:rPr>
            <a:t>Guessing</a:t>
          </a:r>
          <a:endParaRPr lang="cs-CZ" sz="1500" kern="1200" dirty="0">
            <a:solidFill>
              <a:schemeClr val="tx1"/>
            </a:solidFill>
          </a:endParaRPr>
        </a:p>
      </dsp:txBody>
      <dsp:txXfrm>
        <a:off x="4210658" y="1413314"/>
        <a:ext cx="1401764" cy="1297770"/>
      </dsp:txXfrm>
    </dsp:sp>
    <dsp:sp modelId="{378244DC-A961-447C-BF69-8080D16BB057}">
      <dsp:nvSpPr>
        <dsp:cNvPr id="0" name=""/>
        <dsp:cNvSpPr/>
      </dsp:nvSpPr>
      <dsp:spPr>
        <a:xfrm>
          <a:off x="4170283" y="2963539"/>
          <a:ext cx="1482514" cy="137852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tx1"/>
              </a:solidFill>
            </a:rPr>
            <a:t>Exploratory</a:t>
          </a:r>
        </a:p>
        <a:p>
          <a:pPr marL="0" lvl="0" indent="0" algn="ctr" defTabSz="666750" rtl="0">
            <a:lnSpc>
              <a:spcPct val="90000"/>
            </a:lnSpc>
            <a:spcBef>
              <a:spcPct val="0"/>
            </a:spcBef>
            <a:spcAft>
              <a:spcPct val="35000"/>
            </a:spcAft>
            <a:buNone/>
          </a:pPr>
          <a:r>
            <a:rPr lang="en-US" sz="1500" kern="1200" dirty="0">
              <a:solidFill>
                <a:schemeClr val="tx1"/>
              </a:solidFill>
            </a:rPr>
            <a:t>Testing</a:t>
          </a:r>
          <a:endParaRPr lang="cs-CZ" sz="1500" kern="1200" dirty="0">
            <a:solidFill>
              <a:schemeClr val="tx1"/>
            </a:solidFill>
          </a:endParaRPr>
        </a:p>
      </dsp:txBody>
      <dsp:txXfrm>
        <a:off x="4210658" y="3003914"/>
        <a:ext cx="1401764" cy="1297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9357E-450A-4381-BF0F-C58B8942439C}">
      <dsp:nvSpPr>
        <dsp:cNvPr id="0" name=""/>
        <dsp:cNvSpPr/>
      </dsp:nvSpPr>
      <dsp:spPr>
        <a:xfrm>
          <a:off x="2033976" y="3939"/>
          <a:ext cx="4060047"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Level Assessment</a:t>
          </a:r>
        </a:p>
      </dsp:txBody>
      <dsp:txXfrm>
        <a:off x="2047658" y="17621"/>
        <a:ext cx="4032683" cy="439765"/>
      </dsp:txXfrm>
    </dsp:sp>
    <dsp:sp modelId="{20F907F2-B0DE-4713-97F8-17A627C46F14}">
      <dsp:nvSpPr>
        <dsp:cNvPr id="0" name=""/>
        <dsp:cNvSpPr/>
      </dsp:nvSpPr>
      <dsp:spPr>
        <a:xfrm rot="5400000">
          <a:off x="3976413" y="482746"/>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500263"/>
        <a:ext cx="126124" cy="122621"/>
      </dsp:txXfrm>
    </dsp:sp>
    <dsp:sp modelId="{DFADA496-B611-411B-9940-672A755B5072}">
      <dsp:nvSpPr>
        <dsp:cNvPr id="0" name=""/>
        <dsp:cNvSpPr/>
      </dsp:nvSpPr>
      <dsp:spPr>
        <a:xfrm>
          <a:off x="2033976" y="704633"/>
          <a:ext cx="4060047"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Strategy</a:t>
          </a:r>
        </a:p>
      </dsp:txBody>
      <dsp:txXfrm>
        <a:off x="2047658" y="718315"/>
        <a:ext cx="4032683" cy="439765"/>
      </dsp:txXfrm>
    </dsp:sp>
    <dsp:sp modelId="{475679B5-6289-4E9E-B803-92DBA9B55847}">
      <dsp:nvSpPr>
        <dsp:cNvPr id="0" name=""/>
        <dsp:cNvSpPr/>
      </dsp:nvSpPr>
      <dsp:spPr>
        <a:xfrm rot="5400000">
          <a:off x="3976413" y="1183441"/>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1200958"/>
        <a:ext cx="126124" cy="122621"/>
      </dsp:txXfrm>
    </dsp:sp>
    <dsp:sp modelId="{65E7E55B-36E4-4930-9542-4A6FC35406E0}">
      <dsp:nvSpPr>
        <dsp:cNvPr id="0" name=""/>
        <dsp:cNvSpPr/>
      </dsp:nvSpPr>
      <dsp:spPr>
        <a:xfrm>
          <a:off x="2042851" y="1405327"/>
          <a:ext cx="4042296"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Plan</a:t>
          </a:r>
        </a:p>
      </dsp:txBody>
      <dsp:txXfrm>
        <a:off x="2056533" y="1419009"/>
        <a:ext cx="4014932" cy="439765"/>
      </dsp:txXfrm>
    </dsp:sp>
    <dsp:sp modelId="{68973BE0-0D5E-4A1A-A309-E34436D17DCC}">
      <dsp:nvSpPr>
        <dsp:cNvPr id="0" name=""/>
        <dsp:cNvSpPr/>
      </dsp:nvSpPr>
      <dsp:spPr>
        <a:xfrm rot="5400000">
          <a:off x="3976413" y="1884135"/>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1901652"/>
        <a:ext cx="126124" cy="122621"/>
      </dsp:txXfrm>
    </dsp:sp>
    <dsp:sp modelId="{B22F27CC-E4F3-4CC4-824C-2A509698264F}">
      <dsp:nvSpPr>
        <dsp:cNvPr id="0" name=""/>
        <dsp:cNvSpPr/>
      </dsp:nvSpPr>
      <dsp:spPr>
        <a:xfrm>
          <a:off x="2051727" y="2106022"/>
          <a:ext cx="4024545"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Design</a:t>
          </a:r>
        </a:p>
      </dsp:txBody>
      <dsp:txXfrm>
        <a:off x="2065409" y="2119704"/>
        <a:ext cx="3997181" cy="439765"/>
      </dsp:txXfrm>
    </dsp:sp>
    <dsp:sp modelId="{34FA60D4-8ED7-495D-AB6F-B38F329CCE28}">
      <dsp:nvSpPr>
        <dsp:cNvPr id="0" name=""/>
        <dsp:cNvSpPr/>
      </dsp:nvSpPr>
      <dsp:spPr>
        <a:xfrm rot="5400000">
          <a:off x="3976413" y="2584829"/>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2602346"/>
        <a:ext cx="126124" cy="122621"/>
      </dsp:txXfrm>
    </dsp:sp>
    <dsp:sp modelId="{CE52AE1A-99DD-4A3E-9E51-65EE924405E6}">
      <dsp:nvSpPr>
        <dsp:cNvPr id="0" name=""/>
        <dsp:cNvSpPr/>
      </dsp:nvSpPr>
      <dsp:spPr>
        <a:xfrm>
          <a:off x="2051727" y="2806716"/>
          <a:ext cx="4024545"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scripts</a:t>
          </a:r>
        </a:p>
      </dsp:txBody>
      <dsp:txXfrm>
        <a:off x="2065409" y="2820398"/>
        <a:ext cx="3997181" cy="439765"/>
      </dsp:txXfrm>
    </dsp:sp>
    <dsp:sp modelId="{7A487D6D-C038-4DE9-AFF3-5D84766877D6}">
      <dsp:nvSpPr>
        <dsp:cNvPr id="0" name=""/>
        <dsp:cNvSpPr/>
      </dsp:nvSpPr>
      <dsp:spPr>
        <a:xfrm rot="5400000">
          <a:off x="3976413" y="3285524"/>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3303041"/>
        <a:ext cx="126124" cy="122621"/>
      </dsp:txXfrm>
    </dsp:sp>
    <dsp:sp modelId="{6B124AEB-36B0-40F2-810C-E2D6E38E238B}">
      <dsp:nvSpPr>
        <dsp:cNvPr id="0" name=""/>
        <dsp:cNvSpPr/>
      </dsp:nvSpPr>
      <dsp:spPr>
        <a:xfrm>
          <a:off x="2033976" y="3507410"/>
          <a:ext cx="4060047"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otham Office" panose="02000000000000000000" pitchFamily="2" charset="0"/>
            </a:rPr>
            <a:t>Test scripts execution output</a:t>
          </a:r>
        </a:p>
      </dsp:txBody>
      <dsp:txXfrm>
        <a:off x="2047658" y="3521092"/>
        <a:ext cx="4032683" cy="439765"/>
      </dsp:txXfrm>
    </dsp:sp>
    <dsp:sp modelId="{88DA6040-B610-4C2D-B2A0-34970A2FF324}">
      <dsp:nvSpPr>
        <dsp:cNvPr id="0" name=""/>
        <dsp:cNvSpPr/>
      </dsp:nvSpPr>
      <dsp:spPr>
        <a:xfrm rot="5400000">
          <a:off x="3976413" y="3986218"/>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4003735"/>
        <a:ext cx="126124" cy="122621"/>
      </dsp:txXfrm>
    </dsp:sp>
    <dsp:sp modelId="{EE688163-3A56-45DB-A895-CE4CF1ECFD2F}">
      <dsp:nvSpPr>
        <dsp:cNvPr id="0" name=""/>
        <dsp:cNvSpPr/>
      </dsp:nvSpPr>
      <dsp:spPr>
        <a:xfrm>
          <a:off x="2033976" y="4208105"/>
          <a:ext cx="4060047"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Test execution plan</a:t>
          </a:r>
        </a:p>
      </dsp:txBody>
      <dsp:txXfrm>
        <a:off x="2047658" y="4221787"/>
        <a:ext cx="4032683" cy="439765"/>
      </dsp:txXfrm>
    </dsp:sp>
    <dsp:sp modelId="{13483952-8943-488F-9FEC-42F7830564F2}">
      <dsp:nvSpPr>
        <dsp:cNvPr id="0" name=""/>
        <dsp:cNvSpPr/>
      </dsp:nvSpPr>
      <dsp:spPr>
        <a:xfrm rot="5400000">
          <a:off x="3976413" y="4686912"/>
          <a:ext cx="175173" cy="21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00938" y="4704429"/>
        <a:ext cx="126124" cy="122621"/>
      </dsp:txXfrm>
    </dsp:sp>
    <dsp:sp modelId="{2B12A58D-F4E2-4518-B6C2-7FA4C948249E}">
      <dsp:nvSpPr>
        <dsp:cNvPr id="0" name=""/>
        <dsp:cNvSpPr/>
      </dsp:nvSpPr>
      <dsp:spPr>
        <a:xfrm>
          <a:off x="2042851" y="4908799"/>
          <a:ext cx="4042296" cy="467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Gotham Office" panose="02000000000000000000" pitchFamily="2" charset="0"/>
            </a:rPr>
            <a:t>Sign Off</a:t>
          </a:r>
        </a:p>
      </dsp:txBody>
      <dsp:txXfrm>
        <a:off x="2056533" y="4922481"/>
        <a:ext cx="4014932" cy="43976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dirty="0"/>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64008-E2BA-4827-BF36-E431A71CDA79}" type="datetimeFigureOut">
              <a:rPr lang="cs-CZ" smtClean="0"/>
              <a:t>11.04.2023</a:t>
            </a:fld>
            <a:endParaRPr lang="cs-CZ" dirty="0"/>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dirty="0"/>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dirty="0"/>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8028F-9032-4314-BD99-9E87C52D659F}" type="slidenum">
              <a:rPr lang="cs-CZ" smtClean="0"/>
              <a:t>‹#›</a:t>
            </a:fld>
            <a:endParaRPr lang="cs-CZ" dirty="0"/>
          </a:p>
        </p:txBody>
      </p:sp>
    </p:spTree>
    <p:extLst>
      <p:ext uri="{BB962C8B-B14F-4D97-AF65-F5344CB8AC3E}">
        <p14:creationId xmlns:p14="http://schemas.microsoft.com/office/powerpoint/2010/main" val="271394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uru99.com/black-box-test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2</a:t>
            </a:fld>
            <a:endParaRPr lang="cs-CZ" dirty="0"/>
          </a:p>
        </p:txBody>
      </p:sp>
    </p:spTree>
    <p:extLst>
      <p:ext uri="{BB962C8B-B14F-4D97-AF65-F5344CB8AC3E}">
        <p14:creationId xmlns:p14="http://schemas.microsoft.com/office/powerpoint/2010/main" val="46617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2000" dirty="0"/>
              <a:t> </a:t>
            </a:r>
            <a:r>
              <a:rPr lang="en-US" sz="2000" baseline="0" dirty="0"/>
              <a:t>     </a:t>
            </a:r>
            <a:r>
              <a:rPr lang="en-US" sz="2000" dirty="0"/>
              <a:t>Created from BI</a:t>
            </a:r>
          </a:p>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sz="2000" dirty="0"/>
          </a:p>
          <a:p>
            <a:pPr>
              <a:buFont typeface="Arial" pitchFamily="34" charset="0"/>
              <a:buChar char="•"/>
              <a:defRPr/>
            </a:pPr>
            <a:r>
              <a:rPr lang="en-US" sz="2000" dirty="0"/>
              <a:t>      Describes all target tables columns population in terms of:</a:t>
            </a:r>
          </a:p>
          <a:p>
            <a:pPr lvl="1">
              <a:defRPr/>
            </a:pPr>
            <a:r>
              <a:rPr lang="en-US" sz="1800" dirty="0"/>
              <a:t>Source data</a:t>
            </a:r>
          </a:p>
          <a:p>
            <a:pPr lvl="1">
              <a:defRPr/>
            </a:pPr>
            <a:r>
              <a:rPr lang="en-US" sz="1800" dirty="0"/>
              <a:t>Business rule</a:t>
            </a:r>
          </a:p>
          <a:p>
            <a:pPr lvl="1">
              <a:defRPr/>
            </a:pPr>
            <a:r>
              <a:rPr lang="en-US" sz="1800" dirty="0"/>
              <a:t>Target data</a:t>
            </a:r>
          </a:p>
          <a:p>
            <a:pPr lvl="1">
              <a:buFontTx/>
              <a:buNone/>
              <a:defRPr/>
            </a:pPr>
            <a:endParaRPr lang="en-US" sz="1800" dirty="0"/>
          </a:p>
          <a:p>
            <a:pPr marL="342900" lvl="1" indent="-342900">
              <a:buFontTx/>
              <a:buChar char="•"/>
              <a:defRPr/>
            </a:pPr>
            <a:r>
              <a:rPr lang="en-US" sz="2000" dirty="0">
                <a:ea typeface="+mn-ea"/>
                <a:cs typeface="+mn-cs"/>
              </a:rPr>
              <a:t>Simple rules for checking Mapping: </a:t>
            </a:r>
          </a:p>
          <a:p>
            <a:pPr marL="742950" lvl="2" indent="-342900">
              <a:defRPr/>
            </a:pPr>
            <a:r>
              <a:rPr lang="en-US" sz="1600" dirty="0">
                <a:ea typeface="+mn-ea"/>
                <a:cs typeface="+mn-cs"/>
              </a:rPr>
              <a:t>Match each target column against the Data Model target description</a:t>
            </a:r>
          </a:p>
          <a:p>
            <a:pPr marL="742950" lvl="2" indent="-342900">
              <a:defRPr/>
            </a:pPr>
            <a:r>
              <a:rPr lang="en-US" sz="1600" dirty="0">
                <a:ea typeface="+mn-ea"/>
                <a:cs typeface="+mn-cs"/>
              </a:rPr>
              <a:t>Match each target column against the Target table structure in the DB</a:t>
            </a:r>
          </a:p>
          <a:p>
            <a:pPr marL="742950" lvl="2" indent="-342900">
              <a:defRPr/>
            </a:pPr>
            <a:r>
              <a:rPr lang="en-US" sz="1600" dirty="0">
                <a:ea typeface="+mn-ea"/>
                <a:cs typeface="+mn-cs"/>
              </a:rPr>
              <a:t>Each rule describes 1 or more source columns that will be used to calculate the result value: match these columns with the list of the source columns, described left from the rule</a:t>
            </a:r>
          </a:p>
          <a:p>
            <a:pPr marL="742950" lvl="2" indent="-342900">
              <a:defRPr/>
            </a:pPr>
            <a:r>
              <a:rPr lang="en-US" sz="1600" dirty="0">
                <a:ea typeface="+mn-ea"/>
                <a:cs typeface="+mn-cs"/>
              </a:rPr>
              <a:t>Match the type of the source columns against the rule and the type of the target column</a:t>
            </a:r>
          </a:p>
          <a:p>
            <a:endParaRPr lang="en-US" dirty="0"/>
          </a:p>
          <a:p>
            <a:r>
              <a:rPr lang="en-US" dirty="0"/>
              <a:t>In some mapping documents you can</a:t>
            </a:r>
            <a:r>
              <a:rPr lang="en-US" baseline="0" dirty="0"/>
              <a:t> find different or additional info. Here is the place , where you can find the lookup samples. </a:t>
            </a:r>
          </a:p>
          <a:p>
            <a:endParaRPr lang="en-US" baseline="0" dirty="0"/>
          </a:p>
          <a:p>
            <a:r>
              <a:rPr lang="en-US" baseline="0" dirty="0"/>
              <a:t>Also this document,</a:t>
            </a:r>
          </a:p>
          <a:p>
            <a:pPr marL="342900" lvl="1" indent="-342900">
              <a:buFontTx/>
              <a:buNone/>
              <a:defRPr/>
            </a:pPr>
            <a:r>
              <a:rPr lang="en-US" sz="1800" baseline="0" dirty="0">
                <a:ea typeface="+mn-ea"/>
                <a:cs typeface="+mn-cs"/>
              </a:rPr>
              <a:t>Provides Development team with written transformation rules, source and target rules.</a:t>
            </a:r>
          </a:p>
          <a:p>
            <a:pPr marL="342900" lvl="1" indent="-342900">
              <a:buFontTx/>
              <a:buNone/>
              <a:defRPr/>
            </a:pPr>
            <a:r>
              <a:rPr lang="en-US" sz="1800" baseline="0" dirty="0">
                <a:ea typeface="+mn-ea"/>
                <a:cs typeface="+mn-cs"/>
              </a:rPr>
              <a:t>Contributes to Quality Assurance team on development of Test Design documentation</a:t>
            </a:r>
            <a:r>
              <a:rPr lang="en-US" sz="1200" baseline="0" dirty="0">
                <a:ea typeface="+mn-ea"/>
                <a:cs typeface="+mn-cs"/>
              </a:rPr>
              <a:t>.</a:t>
            </a:r>
          </a:p>
          <a:p>
            <a:pPr marL="342900" lvl="1" indent="-342900">
              <a:buFontTx/>
              <a:buNone/>
              <a:defRPr/>
            </a:pPr>
            <a:r>
              <a:rPr lang="en-US" sz="1200" baseline="0" dirty="0">
                <a:ea typeface="+mn-ea"/>
                <a:cs typeface="+mn-cs"/>
              </a:rPr>
              <a:t>Serves as Knowledge base for all technical teams.</a:t>
            </a:r>
          </a:p>
          <a:p>
            <a:pPr marL="342900" lvl="1" indent="-342900">
              <a:buFontTx/>
              <a:buNone/>
              <a:defRPr/>
            </a:pPr>
            <a:endParaRPr lang="en-US" sz="1200" baseline="0" dirty="0">
              <a:ea typeface="+mn-ea"/>
              <a:cs typeface="+mn-cs"/>
            </a:endParaRPr>
          </a:p>
          <a:p>
            <a:pPr marL="342900" lvl="1" indent="-342900">
              <a:buFontTx/>
              <a:buNone/>
              <a:defRPr/>
            </a:pPr>
            <a:r>
              <a:rPr lang="en-US" sz="1200" baseline="0" dirty="0">
                <a:ea typeface="+mn-ea"/>
                <a:cs typeface="+mn-cs"/>
              </a:rPr>
              <a:t>If discrepancies are noticed between mapping documents and any of the other documents, this difference should be reported to the TSBI, DA or any other team member.</a:t>
            </a:r>
          </a:p>
          <a:p>
            <a:pPr marL="342900" lvl="1" indent="-342900">
              <a:buFontTx/>
              <a:buNone/>
              <a:defRPr/>
            </a:pPr>
            <a:endParaRPr lang="en-US" sz="1200" baseline="0" dirty="0">
              <a:ea typeface="+mn-ea"/>
              <a:cs typeface="+mn-cs"/>
            </a:endParaRPr>
          </a:p>
        </p:txBody>
      </p:sp>
      <p:sp>
        <p:nvSpPr>
          <p:cNvPr id="4" name="Slide Number Placeholder 3"/>
          <p:cNvSpPr>
            <a:spLocks noGrp="1"/>
          </p:cNvSpPr>
          <p:nvPr>
            <p:ph type="sldNum" sz="quarter" idx="10"/>
          </p:nvPr>
        </p:nvSpPr>
        <p:spPr/>
        <p:txBody>
          <a:bodyPr/>
          <a:lstStyle/>
          <a:p>
            <a:fld id="{3EE85248-CD11-4134-83DD-72B2A17CCBDF}" type="slidenum">
              <a:rPr lang="cs-CZ" smtClean="0"/>
              <a:pPr/>
              <a:t>19</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ED44-E098-47DE-831A-2EE132D5921F}" type="slidenum">
              <a:rPr lang="cs-CZ"/>
              <a:pPr/>
              <a:t>20</a:t>
            </a:fld>
            <a:endParaRPr lang="cs-CZ"/>
          </a:p>
        </p:txBody>
      </p:sp>
      <p:sp>
        <p:nvSpPr>
          <p:cNvPr id="548866" name="Rectangle 2"/>
          <p:cNvSpPr>
            <a:spLocks noGrp="1" noRot="1" noChangeAspect="1" noChangeArrowheads="1" noTextEdit="1"/>
          </p:cNvSpPr>
          <p:nvPr>
            <p:ph type="sldImg"/>
          </p:nvPr>
        </p:nvSpPr>
        <p:spPr>
          <a:xfrm>
            <a:off x="330200" y="698500"/>
            <a:ext cx="6197600" cy="3486150"/>
          </a:xfrm>
          <a:ln/>
        </p:spPr>
      </p:sp>
      <p:sp>
        <p:nvSpPr>
          <p:cNvPr id="548867" name="Rectangle 3"/>
          <p:cNvSpPr>
            <a:spLocks noGrp="1" noChangeArrowheads="1"/>
          </p:cNvSpPr>
          <p:nvPr>
            <p:ph type="body" idx="1"/>
          </p:nvPr>
        </p:nvSpPr>
        <p:spPr>
          <a:xfrm>
            <a:off x="684610" y="4416100"/>
            <a:ext cx="5488781" cy="4182457"/>
          </a:xfrm>
          <a:ln/>
        </p:spPr>
        <p:txBody>
          <a:bodyPr/>
          <a:lstStyle/>
          <a:p>
            <a:r>
              <a:rPr lang="en-US" dirty="0"/>
              <a:t>System</a:t>
            </a:r>
            <a:r>
              <a:rPr lang="en-US" baseline="0" dirty="0"/>
              <a:t> Build Guide (SBG) is BMO document. Currently in other clients projects, ETL team doesn’t provide such documents, because in these clients, Dev team executes the process for QA team. </a:t>
            </a:r>
          </a:p>
          <a:p>
            <a:endParaRPr lang="en-US" baseline="0" dirty="0"/>
          </a:p>
          <a:p>
            <a:r>
              <a:rPr lang="en-US" baseline="0" dirty="0"/>
              <a:t>The purpose of this document is for the application group and environment support group to document the application deployment steps, requirements and support documentations. The document will cover both QA and PRODUCTION environments. </a:t>
            </a:r>
            <a:endParaRPr lang="en-US" sz="1200" kern="0" dirty="0">
              <a:solidFill>
                <a:schemeClr val="tx1"/>
              </a:solidFill>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22</a:t>
            </a:fld>
            <a:endParaRPr lang="cs-CZ" dirty="0"/>
          </a:p>
        </p:txBody>
      </p:sp>
    </p:spTree>
    <p:extLst>
      <p:ext uri="{BB962C8B-B14F-4D97-AF65-F5344CB8AC3E}">
        <p14:creationId xmlns:p14="http://schemas.microsoft.com/office/powerpoint/2010/main" val="90855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indent="-342900" eaLnBrk="0" hangingPunct="0">
              <a:spcBef>
                <a:spcPct val="20000"/>
              </a:spcBef>
              <a:buFontTx/>
              <a:buChar char="•"/>
              <a:defRPr/>
            </a:pPr>
            <a:r>
              <a:rPr lang="en-US" sz="1200" kern="0" dirty="0">
                <a:solidFill>
                  <a:schemeClr val="tx1"/>
                </a:solidFill>
                <a:latin typeface="Arial" charset="0"/>
                <a:ea typeface="+mn-ea"/>
                <a:cs typeface="+mn-cs"/>
              </a:rPr>
              <a:t>The purpose of the Test Design is to assure that the system is functioning in accordance with the available detailed specification and to prove that this testing is correct and comprehensive.</a:t>
            </a:r>
          </a:p>
          <a:p>
            <a:pPr marL="342900" indent="-342900" eaLnBrk="0" hangingPunct="0">
              <a:spcBef>
                <a:spcPct val="20000"/>
              </a:spcBef>
              <a:buFontTx/>
              <a:buChar char="•"/>
              <a:defRPr/>
            </a:pPr>
            <a:r>
              <a:rPr lang="en-US" sz="1200" kern="0" dirty="0">
                <a:solidFill>
                  <a:schemeClr val="tx1"/>
                </a:solidFill>
                <a:latin typeface="Arial" charset="0"/>
                <a:ea typeface="+mn-ea"/>
                <a:cs typeface="+mn-cs"/>
              </a:rPr>
              <a:t>In the Test Design we are breaking down the system into testing areas, identifying each function there and describing all test cases that should validate each aspect of the system functioning.</a:t>
            </a:r>
          </a:p>
          <a:p>
            <a:pPr marL="342900" indent="-342900" eaLnBrk="0" hangingPunct="0">
              <a:spcBef>
                <a:spcPct val="20000"/>
              </a:spcBef>
              <a:buFontTx/>
              <a:buChar char="•"/>
              <a:defRPr/>
            </a:pPr>
            <a:r>
              <a:rPr lang="en-US" sz="1200" kern="0" dirty="0">
                <a:solidFill>
                  <a:schemeClr val="tx1"/>
                </a:solidFill>
                <a:latin typeface="Arial" charset="0"/>
                <a:ea typeface="+mn-ea"/>
                <a:cs typeface="+mn-cs"/>
              </a:rPr>
              <a:t>Basically the TSD and the Mapping are used in order to define each test case:</a:t>
            </a:r>
          </a:p>
          <a:p>
            <a:pPr marL="800100" lvl="1" indent="-342900" eaLnBrk="0" hangingPunct="0">
              <a:spcBef>
                <a:spcPct val="20000"/>
              </a:spcBef>
              <a:buFont typeface="Wingdings" pitchFamily="2" charset="2"/>
              <a:buChar char="ü"/>
              <a:defRPr/>
            </a:pPr>
            <a:r>
              <a:rPr lang="en-US" sz="1600" kern="0" dirty="0">
                <a:solidFill>
                  <a:schemeClr val="tx1"/>
                </a:solidFill>
                <a:latin typeface="Arial" charset="0"/>
                <a:ea typeface="+mn-ea"/>
                <a:cs typeface="+mn-cs"/>
              </a:rPr>
              <a:t>Cases that validate the build criteria for each target as described in the TSD</a:t>
            </a:r>
          </a:p>
          <a:p>
            <a:pPr marL="800100" lvl="1" indent="-342900" eaLnBrk="0" hangingPunct="0">
              <a:spcBef>
                <a:spcPct val="20000"/>
              </a:spcBef>
              <a:buFont typeface="Wingdings" pitchFamily="2" charset="2"/>
              <a:buChar char="ü"/>
              <a:defRPr/>
            </a:pPr>
            <a:r>
              <a:rPr lang="en-US" sz="1600" kern="0" dirty="0">
                <a:solidFill>
                  <a:schemeClr val="tx1"/>
                </a:solidFill>
                <a:latin typeface="Arial" charset="0"/>
                <a:ea typeface="+mn-ea"/>
                <a:cs typeface="+mn-cs"/>
              </a:rPr>
              <a:t>Cases that match the list of the expected PK-s is matching the list of actual PK-s populated in the target</a:t>
            </a:r>
          </a:p>
          <a:p>
            <a:pPr marL="800100" lvl="1" indent="-342900" eaLnBrk="0" hangingPunct="0">
              <a:spcBef>
                <a:spcPct val="20000"/>
              </a:spcBef>
              <a:buFont typeface="Wingdings" pitchFamily="2" charset="2"/>
              <a:buChar char="ü"/>
              <a:defRPr/>
            </a:pPr>
            <a:r>
              <a:rPr lang="en-US" sz="1600" kern="0" dirty="0">
                <a:solidFill>
                  <a:schemeClr val="tx1"/>
                </a:solidFill>
                <a:latin typeface="Arial" charset="0"/>
                <a:ea typeface="+mn-ea"/>
                <a:cs typeface="+mn-cs"/>
              </a:rPr>
              <a:t>Cases that match each target column rule expected value with the actual calculated from ETL</a:t>
            </a:r>
          </a:p>
          <a:p>
            <a:pPr marL="800100" lvl="1" indent="-342900" eaLnBrk="0" hangingPunct="0">
              <a:spcBef>
                <a:spcPct val="20000"/>
              </a:spcBef>
              <a:buFont typeface="Wingdings" pitchFamily="2" charset="2"/>
              <a:buChar char="ü"/>
              <a:defRPr/>
            </a:pPr>
            <a:r>
              <a:rPr lang="en-US" sz="1600" kern="0" dirty="0">
                <a:solidFill>
                  <a:schemeClr val="tx1"/>
                </a:solidFill>
                <a:latin typeface="Arial" charset="0"/>
                <a:ea typeface="+mn-ea"/>
                <a:cs typeface="+mn-cs"/>
              </a:rPr>
              <a:t>Cases that validate that the Change capture is working as described in the TSD/Mapping</a:t>
            </a:r>
          </a:p>
          <a:p>
            <a:pPr marL="800100" lvl="1" indent="-342900" eaLnBrk="0" hangingPunct="0">
              <a:spcBef>
                <a:spcPct val="20000"/>
              </a:spcBef>
              <a:buFont typeface="Wingdings" pitchFamily="2" charset="2"/>
              <a:buChar char="ü"/>
              <a:defRPr/>
            </a:pPr>
            <a:r>
              <a:rPr lang="en-US" sz="1600" kern="0" dirty="0">
                <a:solidFill>
                  <a:schemeClr val="tx1"/>
                </a:solidFill>
                <a:latin typeface="Arial" charset="0"/>
                <a:ea typeface="+mn-ea"/>
                <a:cs typeface="+mn-cs"/>
              </a:rPr>
              <a:t>Cases that validate any other special application behavior described in the TSD/Mapping, like truncating target VARCHAR values, exception handing and etc.</a:t>
            </a:r>
          </a:p>
          <a:p>
            <a:pPr marL="800100" lvl="1" indent="-342900" eaLnBrk="0" hangingPunct="0">
              <a:spcBef>
                <a:spcPct val="20000"/>
              </a:spcBef>
              <a:buFont typeface="Wingdings" pitchFamily="2" charset="2"/>
              <a:buChar char="ü"/>
              <a:defRPr/>
            </a:pPr>
            <a:endParaRPr lang="en-US" sz="1600" kern="0" dirty="0">
              <a:solidFill>
                <a:schemeClr val="tx1"/>
              </a:solidFill>
              <a:latin typeface="Arial" charset="0"/>
              <a:ea typeface="+mn-ea"/>
              <a:cs typeface="+mn-cs"/>
            </a:endParaRPr>
          </a:p>
          <a:p>
            <a:pPr marL="800100" marR="0" lvl="1"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lang="en-US" sz="2000" b="1" u="sng" dirty="0"/>
              <a:t>Test Case: </a:t>
            </a:r>
            <a:r>
              <a:rPr lang="en-US" sz="2000" dirty="0"/>
              <a:t>A Test case describes an input, event or</a:t>
            </a:r>
            <a:r>
              <a:rPr lang="en-US" sz="2000" baseline="0" dirty="0"/>
              <a:t> action</a:t>
            </a:r>
            <a:r>
              <a:rPr lang="en-US" sz="2000" dirty="0"/>
              <a:t> and an output (expected response).</a:t>
            </a:r>
            <a:r>
              <a:rPr lang="en-US" sz="2000" b="1" dirty="0"/>
              <a:t> </a:t>
            </a:r>
            <a:r>
              <a:rPr lang="en-US" sz="1600" dirty="0"/>
              <a:t>A test that will be executed to validate a business process or system function (test case scenario). </a:t>
            </a:r>
          </a:p>
          <a:p>
            <a:pPr marL="800100" lvl="1" indent="-342900" eaLnBrk="0" hangingPunct="0">
              <a:spcBef>
                <a:spcPct val="20000"/>
              </a:spcBef>
              <a:buFont typeface="Wingdings" pitchFamily="2" charset="2"/>
              <a:buChar char="ü"/>
              <a:defRPr/>
            </a:pPr>
            <a:endParaRPr lang="en-US" sz="1600" kern="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EE85248-CD11-4134-83DD-72B2A17CCBDF}" type="slidenum">
              <a:rPr lang="cs-CZ" smtClean="0"/>
              <a:pPr/>
              <a:t>25</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E85248-CD11-4134-83DD-72B2A17CCBDF}" type="slidenum">
              <a:rPr lang="cs-CZ" smtClean="0"/>
              <a:pPr/>
              <a:t>26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3</a:t>
            </a:fld>
            <a:endParaRPr lang="cs-CZ" dirty="0"/>
          </a:p>
        </p:txBody>
      </p:sp>
    </p:spTree>
    <p:extLst>
      <p:ext uri="{BB962C8B-B14F-4D97-AF65-F5344CB8AC3E}">
        <p14:creationId xmlns:p14="http://schemas.microsoft.com/office/powerpoint/2010/main" val="212759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Arial" charset="0"/>
                <a:ea typeface="+mn-ea"/>
                <a:cs typeface="+mn-cs"/>
              </a:rPr>
              <a:t>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p>
          <a:p>
            <a:endParaRPr lang="en-US" dirty="0"/>
          </a:p>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6</a:t>
            </a:fld>
            <a:endParaRPr lang="cs-CZ" dirty="0"/>
          </a:p>
        </p:txBody>
      </p:sp>
    </p:spTree>
    <p:extLst>
      <p:ext uri="{BB962C8B-B14F-4D97-AF65-F5344CB8AC3E}">
        <p14:creationId xmlns:p14="http://schemas.microsoft.com/office/powerpoint/2010/main" val="225790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Source Sans Pro" panose="020B0604020202020204" pitchFamily="34" charset="0"/>
              </a:rPr>
              <a:t>KEY DIFFERENCE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Verification process includes checking of documents, design, code and program whereas Validation process includes testing and validation of the actual product.</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Verification does not involve code execution while Validation involves code execution.</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Verification uses methods like reviews, walkthroughs, inspections and desk-checking whereas Validation uses methods like </a:t>
            </a:r>
            <a:r>
              <a:rPr lang="en-US" b="0" i="0" u="none" strike="noStrike" dirty="0">
                <a:solidFill>
                  <a:srgbClr val="222222"/>
                </a:solidFill>
                <a:effectLst/>
                <a:latin typeface="Source Sans Pro" panose="020B0604020202020204" pitchFamily="34" charset="0"/>
                <a:hlinkClick r:id="rId3"/>
              </a:rPr>
              <a:t>black box testing</a:t>
            </a:r>
            <a:r>
              <a:rPr lang="en-US" b="0" i="0" dirty="0">
                <a:solidFill>
                  <a:srgbClr val="222222"/>
                </a:solidFill>
                <a:effectLst/>
                <a:latin typeface="Source Sans Pro" panose="020B0604020202020204" pitchFamily="34" charset="0"/>
              </a:rPr>
              <a:t>, white box testing and non-functional testing.</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Verification checks whether the software confirms a specification whereas Validation checks whether the software meets the requirements and expectations.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Verification finds the bugs early in the development cycle whereas Validation finds the bugs that verification can not catch.</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Comparing validation and verification in software testing, Verification process targets on software architecture, design, database, etc. while Validation process targets the actual software </a:t>
            </a:r>
            <a:r>
              <a:rPr lang="en-US" b="0" i="0">
                <a:solidFill>
                  <a:srgbClr val="222222"/>
                </a:solidFill>
                <a:effectLst/>
                <a:latin typeface="Source Sans Pro" panose="020B0604020202020204" pitchFamily="34" charset="0"/>
              </a:rPr>
              <a:t>product. Comparing </a:t>
            </a:r>
            <a:r>
              <a:rPr lang="en-US" b="0" i="0" dirty="0">
                <a:solidFill>
                  <a:srgbClr val="222222"/>
                </a:solidFill>
                <a:effectLst/>
                <a:latin typeface="Source Sans Pro" panose="020B0604020202020204" pitchFamily="34" charset="0"/>
              </a:rPr>
              <a:t>Verification vs Validation testing, Verification process comes before validation whereas Validation process comes after verification.</a:t>
            </a:r>
          </a:p>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7</a:t>
            </a:fld>
            <a:endParaRPr lang="cs-CZ" dirty="0"/>
          </a:p>
        </p:txBody>
      </p:sp>
    </p:spTree>
    <p:extLst>
      <p:ext uri="{BB962C8B-B14F-4D97-AF65-F5344CB8AC3E}">
        <p14:creationId xmlns:p14="http://schemas.microsoft.com/office/powerpoint/2010/main" val="117283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Arial" charset="0"/>
                <a:ea typeface="+mn-ea"/>
                <a:cs typeface="+mn-cs"/>
              </a:rPr>
              <a:t>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p>
          <a:p>
            <a:endParaRPr lang="en-US" dirty="0"/>
          </a:p>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8</a:t>
            </a:fld>
            <a:endParaRPr lang="cs-CZ" dirty="0"/>
          </a:p>
        </p:txBody>
      </p:sp>
    </p:spTree>
    <p:extLst>
      <p:ext uri="{BB962C8B-B14F-4D97-AF65-F5344CB8AC3E}">
        <p14:creationId xmlns:p14="http://schemas.microsoft.com/office/powerpoint/2010/main" val="45707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u="sng" dirty="0"/>
              <a:t>Objectives:</a:t>
            </a:r>
          </a:p>
          <a:p>
            <a:pPr lvl="1"/>
            <a:r>
              <a:rPr lang="en-US" sz="1100" dirty="0"/>
              <a:t>The primary objective of Unit Testing is As a program, component, or module is constructed, it is validated by an individual Developer to ensure that it performs according to the specification outlined in the Detailed Design.</a:t>
            </a:r>
          </a:p>
          <a:p>
            <a:pPr lvl="1"/>
            <a:r>
              <a:rPr lang="en-US" sz="1100" dirty="0"/>
              <a:t>Unit testing validates modifications to the smallest module of the configuration or software application to verify that the functionality satisfies the design specifications to achieve the desired results. Unit testing is not intended to validate end-to-end functionality. </a:t>
            </a:r>
          </a:p>
          <a:p>
            <a:pPr lvl="1"/>
            <a:r>
              <a:rPr lang="en-US" sz="1100" dirty="0"/>
              <a:t>The unit tests themselves are limited to the internal logic of a unit. Programs that share functionality should be unit tested together to ensure that interdependent code is functioning as specified.</a:t>
            </a:r>
          </a:p>
          <a:p>
            <a:pPr lvl="1"/>
            <a:r>
              <a:rPr lang="en-US" sz="1100" dirty="0"/>
              <a:t>Unit testing will be performed by individual developers prior to the individual units of code being brought together for the first time in DIT. While unit testing is not as extensive as later testing, it should still include defined test cases and documented results that are made available for review.</a:t>
            </a:r>
          </a:p>
          <a:p>
            <a:pPr lvl="1"/>
            <a:endParaRPr lang="en-US" sz="1100" dirty="0"/>
          </a:p>
          <a:p>
            <a:r>
              <a:rPr lang="en-US" sz="1200" b="1" u="sng" dirty="0"/>
              <a:t>Approach</a:t>
            </a:r>
            <a:r>
              <a:rPr lang="en-US" sz="1200" b="1" dirty="0"/>
              <a:t>:</a:t>
            </a:r>
          </a:p>
          <a:p>
            <a:pPr lvl="1"/>
            <a:r>
              <a:rPr lang="en-US" sz="1100" dirty="0"/>
              <a:t>Done by: Developers.</a:t>
            </a:r>
          </a:p>
          <a:p>
            <a:pPr lvl="1"/>
            <a:r>
              <a:rPr lang="en-US" sz="1100" dirty="0"/>
              <a:t>Environment: Developers environment. Each development team (internal and external) will be testing in their own test environments. A shakedown of the unit/integration test environments will be performed by each development team prior to the commencement of unit testing.</a:t>
            </a:r>
          </a:p>
          <a:p>
            <a:pPr lvl="1"/>
            <a:r>
              <a:rPr lang="en-US" sz="1100" dirty="0"/>
              <a:t>In Scope: Single code component and application logic level verification based on the technical design documentation.</a:t>
            </a:r>
          </a:p>
          <a:p>
            <a:pPr lvl="1"/>
            <a:r>
              <a:rPr lang="en-US" sz="1100" dirty="0"/>
              <a:t>Out of Scope: Full Interface and/or integrated testing; Full functional and non-functional testing.</a:t>
            </a:r>
          </a:p>
          <a:p>
            <a:pPr lvl="1"/>
            <a:endParaRPr lang="en-US" sz="1100" dirty="0"/>
          </a:p>
          <a:p>
            <a:pPr marL="182563" lvl="1" indent="-182563"/>
            <a:r>
              <a:rPr lang="en-US" sz="1200" b="1" u="sng" dirty="0">
                <a:ea typeface="+mn-ea"/>
                <a:cs typeface="+mn-cs"/>
              </a:rPr>
              <a:t>Entry Criteria:</a:t>
            </a:r>
            <a:r>
              <a:rPr lang="en-US" sz="1200" b="1" dirty="0">
                <a:ea typeface="+mn-ea"/>
                <a:cs typeface="+mn-cs"/>
              </a:rPr>
              <a:t> </a:t>
            </a:r>
            <a:r>
              <a:rPr lang="en-US" sz="1100" dirty="0"/>
              <a:t>Completion of the application component, module or program.</a:t>
            </a:r>
          </a:p>
          <a:p>
            <a:pPr marL="182563" lvl="1" indent="-182563"/>
            <a:endParaRPr lang="en-US" sz="1100" dirty="0"/>
          </a:p>
          <a:p>
            <a:r>
              <a:rPr lang="en-US" sz="1200" b="1" u="sng" dirty="0"/>
              <a:t>Exit Criteria:</a:t>
            </a:r>
            <a:r>
              <a:rPr lang="en-US" sz="1300" b="1" dirty="0"/>
              <a:t> </a:t>
            </a:r>
            <a:r>
              <a:rPr lang="en-US" sz="1100" dirty="0"/>
              <a:t>Completion of all planned testing activities. All executable statements can execute successfully and achieve the desired results per the technical design specification(s).</a:t>
            </a:r>
          </a:p>
          <a:p>
            <a:endParaRPr lang="en-US" sz="1100" dirty="0"/>
          </a:p>
          <a:p>
            <a:r>
              <a:rPr lang="en-US" sz="1100" dirty="0"/>
              <a:t>-------</a:t>
            </a:r>
          </a:p>
          <a:p>
            <a:r>
              <a:rPr lang="en-US" sz="1100" b="1" dirty="0"/>
              <a:t>DIT</a:t>
            </a:r>
          </a:p>
          <a:p>
            <a:endParaRPr lang="en-US" sz="1100" dirty="0"/>
          </a:p>
          <a:p>
            <a:r>
              <a:rPr lang="en-US" sz="1300" b="1" u="sng" dirty="0"/>
              <a:t>Objectives:</a:t>
            </a:r>
          </a:p>
          <a:p>
            <a:pPr lvl="1"/>
            <a:r>
              <a:rPr lang="en-US" sz="1100" dirty="0"/>
              <a:t>The primary objective of DIT is to validate that the individual programs, components, or modules of code function are correctly brought together as an application/solution. This is typically the first time the individual components are being integrated with other applications, and therefore the integrated code will lack the stability of the code found in SIT or UAT. </a:t>
            </a:r>
          </a:p>
          <a:p>
            <a:pPr lvl="1"/>
            <a:r>
              <a:rPr lang="en-US" sz="1100" dirty="0"/>
              <a:t>DIT will focus on (but is not limited to):</a:t>
            </a:r>
          </a:p>
          <a:p>
            <a:pPr lvl="2"/>
            <a:r>
              <a:rPr lang="en-US" sz="1000" dirty="0"/>
              <a:t>Ensuring that the components are ready for SIT;</a:t>
            </a:r>
          </a:p>
          <a:p>
            <a:pPr lvl="2"/>
            <a:r>
              <a:rPr lang="en-US" sz="1000" dirty="0"/>
              <a:t>Reducing code variances in later test cycles;</a:t>
            </a:r>
          </a:p>
          <a:p>
            <a:pPr lvl="2"/>
            <a:r>
              <a:rPr lang="en-US" sz="1000" dirty="0"/>
              <a:t>White-box testing rather than functional testing.</a:t>
            </a:r>
          </a:p>
          <a:p>
            <a:pPr lvl="1"/>
            <a:r>
              <a:rPr lang="en-US" sz="1100" dirty="0"/>
              <a:t>Development Integration Testing is managed by the Development Lead(s) and executed by Developers who have detailed knowledge of the individual components of code. DIT can be managed and conducted by the QA team.</a:t>
            </a:r>
          </a:p>
          <a:p>
            <a:r>
              <a:rPr lang="en-US" sz="1300" b="1" u="sng" dirty="0"/>
              <a:t>Approach:</a:t>
            </a:r>
          </a:p>
          <a:p>
            <a:pPr lvl="1"/>
            <a:r>
              <a:rPr lang="en-US" sz="1100" dirty="0"/>
              <a:t>Done by: Developers or the QA team.</a:t>
            </a:r>
          </a:p>
          <a:p>
            <a:pPr lvl="1"/>
            <a:r>
              <a:rPr lang="en-US" sz="1100" dirty="0"/>
              <a:t>Environment: Developers environment. </a:t>
            </a:r>
          </a:p>
          <a:p>
            <a:pPr lvl="1"/>
            <a:r>
              <a:rPr lang="en-US" sz="1100" dirty="0"/>
              <a:t>In Scope: </a:t>
            </a:r>
          </a:p>
          <a:p>
            <a:pPr lvl="2"/>
            <a:r>
              <a:rPr lang="en-US" sz="1000" dirty="0"/>
              <a:t>Interfaces and Integration between systems.</a:t>
            </a:r>
          </a:p>
          <a:p>
            <a:pPr lvl="2"/>
            <a:r>
              <a:rPr lang="en-US" sz="1000" dirty="0"/>
              <a:t>Net new or modified components are tested together.</a:t>
            </a:r>
          </a:p>
          <a:p>
            <a:pPr lvl="2"/>
            <a:r>
              <a:rPr lang="en-US" sz="1000" dirty="0"/>
              <a:t>Proper parameters and data are being correctly passed between the components.</a:t>
            </a:r>
          </a:p>
          <a:p>
            <a:pPr lvl="2"/>
            <a:r>
              <a:rPr lang="en-US" sz="1000" dirty="0"/>
              <a:t>Verification of format and sequence of data being passed.</a:t>
            </a:r>
          </a:p>
          <a:p>
            <a:pPr lvl="2"/>
            <a:r>
              <a:rPr lang="en-US" sz="1000" dirty="0"/>
              <a:t>High-level end to end test.</a:t>
            </a:r>
          </a:p>
          <a:p>
            <a:pPr lvl="2"/>
            <a:r>
              <a:rPr lang="en-US" sz="1000" dirty="0"/>
              <a:t>Build process is tested and completed.</a:t>
            </a:r>
          </a:p>
          <a:p>
            <a:pPr lvl="1"/>
            <a:r>
              <a:rPr lang="en-US" sz="1100" dirty="0"/>
              <a:t>Out of Scope: </a:t>
            </a:r>
          </a:p>
          <a:p>
            <a:pPr lvl="2"/>
            <a:r>
              <a:rPr lang="en-US" sz="1000" dirty="0"/>
              <a:t>Full Regression Test.</a:t>
            </a:r>
          </a:p>
          <a:p>
            <a:pPr lvl="2"/>
            <a:r>
              <a:rPr lang="en-US" sz="1000" dirty="0"/>
              <a:t>Full Functional and non-functional requirements testing as per Test Source Documents.</a:t>
            </a:r>
          </a:p>
          <a:p>
            <a:pPr marL="182563" lvl="1" indent="-182563"/>
            <a:r>
              <a:rPr lang="en-US" sz="1300" b="1" u="sng" dirty="0">
                <a:ea typeface="+mn-ea"/>
                <a:cs typeface="+mn-cs"/>
              </a:rPr>
              <a:t>Entry Criteria:</a:t>
            </a:r>
            <a:r>
              <a:rPr lang="en-US" sz="1300" b="1" dirty="0">
                <a:ea typeface="+mn-ea"/>
                <a:cs typeface="+mn-cs"/>
              </a:rPr>
              <a:t> </a:t>
            </a:r>
            <a:r>
              <a:rPr lang="en-US" sz="1100" dirty="0"/>
              <a:t>The code is built and test accounts have been set up. Unit Testing of relevant modules have been completed and Unit Test exit criteria has been met.</a:t>
            </a:r>
          </a:p>
          <a:p>
            <a:r>
              <a:rPr lang="en-US" sz="1300" b="1" u="sng" dirty="0"/>
              <a:t>Exit Criteria:</a:t>
            </a:r>
            <a:r>
              <a:rPr lang="en-US" sz="1300" b="1" dirty="0"/>
              <a:t> </a:t>
            </a:r>
            <a:r>
              <a:rPr lang="en-US" sz="1100" dirty="0"/>
              <a:t>DIT test cases have been executed and the required parties declare their components ready for SIT; Open Defects and any known test failures/results have been documented, reviewed and agreed upon by the appropriate parties</a:t>
            </a:r>
          </a:p>
          <a:p>
            <a:endParaRPr lang="en-US" sz="1100" dirty="0"/>
          </a:p>
          <a:p>
            <a:r>
              <a:rPr lang="en-US" sz="1100" dirty="0"/>
              <a:t>------------------------------------------</a:t>
            </a:r>
          </a:p>
          <a:p>
            <a:r>
              <a:rPr lang="en-US" sz="1100" b="1" dirty="0"/>
              <a:t>System Integration Testing </a:t>
            </a:r>
          </a:p>
          <a:p>
            <a:endParaRPr lang="en-US" sz="1100" dirty="0"/>
          </a:p>
          <a:p>
            <a:r>
              <a:rPr lang="en-US" sz="1300" b="1" u="sng" dirty="0"/>
              <a:t>Objectives:</a:t>
            </a:r>
          </a:p>
          <a:p>
            <a:pPr lvl="1"/>
            <a:r>
              <a:rPr lang="en-US" sz="1100" dirty="0"/>
              <a:t>The primary objective of System Integration Testing is to verify that the new functionality works as outlined in the Test Source Documents. SIT also needs to ensure that detailed system changes do not adversely impact the existing functionality through regression testing. </a:t>
            </a:r>
          </a:p>
          <a:p>
            <a:pPr lvl="1"/>
            <a:r>
              <a:rPr lang="en-US" sz="1100" dirty="0"/>
              <a:t>SIT validates the functionality of the ‘as-built’ System. The SIT test cases will be mapped to the Test Source Documents to demonstrate the comprehensiveness and coverage of the testing.</a:t>
            </a:r>
          </a:p>
          <a:p>
            <a:pPr lvl="1"/>
            <a:r>
              <a:rPr lang="en-US" sz="1100" dirty="0"/>
              <a:t>All significant aspects of new functionality should be tested and verification should include both operational and financial results.</a:t>
            </a:r>
          </a:p>
          <a:p>
            <a:pPr lvl="1"/>
            <a:r>
              <a:rPr lang="en-US" sz="1100" dirty="0"/>
              <a:t>The goal of SIT is to identify and correct the most significant variances so that User Acceptance Testing can be conducted and the code released with a high degree of assurance that it meets both the specifications in the Detailed Design and the requirements outlined in the Test Source Documents. Typically, the bulk of the variances are identified during the SIT stage.</a:t>
            </a:r>
          </a:p>
          <a:p>
            <a:r>
              <a:rPr lang="en-US" sz="1300" b="1" u="sng" dirty="0"/>
              <a:t>Approach:</a:t>
            </a:r>
          </a:p>
          <a:p>
            <a:pPr lvl="1"/>
            <a:r>
              <a:rPr lang="en-US" sz="1100" dirty="0"/>
              <a:t>Done by: SIT QA team.</a:t>
            </a:r>
          </a:p>
          <a:p>
            <a:pPr lvl="1"/>
            <a:r>
              <a:rPr lang="en-US" sz="1100" dirty="0"/>
              <a:t>Environment: Dedicated SIT environment. </a:t>
            </a:r>
          </a:p>
          <a:p>
            <a:pPr lvl="1"/>
            <a:r>
              <a:rPr lang="en-US" sz="1100" dirty="0"/>
              <a:t>In Scope: </a:t>
            </a:r>
          </a:p>
          <a:p>
            <a:pPr lvl="2"/>
            <a:r>
              <a:rPr lang="en-US" sz="1000" dirty="0"/>
              <a:t>Full Regression test of business functions as per the Test Source Documents which may change from Release to Release.</a:t>
            </a:r>
          </a:p>
          <a:p>
            <a:pPr lvl="2"/>
            <a:r>
              <a:rPr lang="en-US" sz="1000" dirty="0"/>
              <a:t>Entire cross system solution Testing. </a:t>
            </a:r>
          </a:p>
          <a:p>
            <a:pPr lvl="2"/>
            <a:r>
              <a:rPr lang="en-US" sz="1000" dirty="0"/>
              <a:t>Full Functional and applicable Non-Functional testing as per the Test Source Documents.</a:t>
            </a:r>
          </a:p>
          <a:p>
            <a:pPr lvl="2"/>
            <a:r>
              <a:rPr lang="en-US" sz="1000" dirty="0"/>
              <a:t>Limited Performance Testing.</a:t>
            </a:r>
          </a:p>
          <a:p>
            <a:pPr lvl="1"/>
            <a:r>
              <a:rPr lang="en-US" sz="1100" dirty="0"/>
              <a:t>Out of Scope: </a:t>
            </a:r>
          </a:p>
          <a:p>
            <a:pPr lvl="2"/>
            <a:r>
              <a:rPr lang="en-US" sz="1000" dirty="0"/>
              <a:t>‘Day in the life’ testing</a:t>
            </a:r>
          </a:p>
          <a:p>
            <a:pPr marL="182563" lvl="1" indent="-182563"/>
            <a:r>
              <a:rPr lang="en-US" sz="1300" b="1" u="sng" dirty="0">
                <a:ea typeface="+mn-ea"/>
                <a:cs typeface="+mn-cs"/>
              </a:rPr>
              <a:t>Entry Criteria:</a:t>
            </a:r>
            <a:r>
              <a:rPr lang="en-US" sz="1300" b="1" dirty="0">
                <a:ea typeface="+mn-ea"/>
                <a:cs typeface="+mn-cs"/>
              </a:rPr>
              <a:t> </a:t>
            </a:r>
            <a:r>
              <a:rPr lang="en-US" sz="1100" dirty="0"/>
              <a:t>Test accounts have been set up and allocated to team members; Successful completion of all required Unit and DIT testing by the respective parties (with results that can be reviewed). SIT Test Plan Review with sign off from the required parties Sign-off on SIT test cases including traceability / test scripts and data by the required parties. Test data has been created.</a:t>
            </a:r>
          </a:p>
          <a:p>
            <a:r>
              <a:rPr lang="en-US" sz="1300" b="1" u="sng" dirty="0"/>
              <a:t>Exit Criteria:</a:t>
            </a:r>
            <a:r>
              <a:rPr lang="en-US" sz="1300" b="1" dirty="0"/>
              <a:t> </a:t>
            </a:r>
            <a:r>
              <a:rPr lang="en-US" sz="1100" dirty="0"/>
              <a:t>All planned test cases / test scripts have been successfully executed; All functional units of code work together for all the interfaces between applications; All Severity 1 and Severity 2 variances are resolved and any lower severity variances are documented for further action; All Requirements that are In Scope have been met; SIT Exit Report has been prepared by the SIT Test Manager and signed off on by the required parties</a:t>
            </a:r>
          </a:p>
          <a:p>
            <a:endParaRPr lang="en-US" sz="11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US" dirty="0"/>
          </a:p>
          <a:p>
            <a:endParaRPr lang="en-US" dirty="0"/>
          </a:p>
          <a:p>
            <a:r>
              <a:rPr lang="en-US" sz="1300" b="1" u="sng" dirty="0"/>
              <a:t>Objectives:</a:t>
            </a:r>
          </a:p>
          <a:p>
            <a:pPr lvl="1"/>
            <a:r>
              <a:rPr lang="en-US" sz="1100" dirty="0"/>
              <a:t>The primary objective of User Acceptance Testing is to ensure that the system functional changes have been implemented according to the Test Source Documents without adversely impacting the existing system functionality. UAT is a mandatory test stage. </a:t>
            </a:r>
          </a:p>
          <a:p>
            <a:pPr lvl="1"/>
            <a:r>
              <a:rPr lang="en-US" sz="1100" dirty="0"/>
              <a:t>UAT will focus on:</a:t>
            </a:r>
          </a:p>
          <a:p>
            <a:pPr lvl="2"/>
            <a:r>
              <a:rPr lang="en-US" sz="1000" dirty="0"/>
              <a:t>End to end business flows and usability;</a:t>
            </a:r>
          </a:p>
          <a:p>
            <a:pPr lvl="2"/>
            <a:r>
              <a:rPr lang="en-US" sz="1000" dirty="0"/>
              <a:t>Testing of the specific functionality identified in the systems change;</a:t>
            </a:r>
          </a:p>
          <a:p>
            <a:pPr lvl="2"/>
            <a:r>
              <a:rPr lang="en-US" sz="1000" dirty="0"/>
              <a:t>Normal usage testing replicating typical functions performed by Subject Matter Experts from the Financial Centers or other back-office user groups.</a:t>
            </a:r>
          </a:p>
          <a:p>
            <a:pPr lvl="1"/>
            <a:r>
              <a:rPr lang="en-US" sz="1100" dirty="0"/>
              <a:t>User Acceptance Testing validates that the end-users will be able to utilize the system to accomplish their defined objectives.</a:t>
            </a:r>
          </a:p>
          <a:p>
            <a:pPr lvl="1"/>
            <a:r>
              <a:rPr lang="en-US" sz="1100" dirty="0"/>
              <a:t>UAT testing should focus on key user functions.</a:t>
            </a:r>
          </a:p>
          <a:p>
            <a:r>
              <a:rPr lang="en-US" sz="1300" b="1" u="sng" dirty="0"/>
              <a:t>Approach:</a:t>
            </a:r>
          </a:p>
          <a:p>
            <a:pPr lvl="1"/>
            <a:r>
              <a:rPr lang="en-US" sz="1100" dirty="0"/>
              <a:t>Done by: The Business End Users (Subject Matter Experts) and the testing team (where needed)</a:t>
            </a:r>
          </a:p>
          <a:p>
            <a:pPr lvl="1"/>
            <a:r>
              <a:rPr lang="en-US" sz="1100" dirty="0"/>
              <a:t>Environment: Dedicated UAT environment. </a:t>
            </a:r>
          </a:p>
          <a:p>
            <a:pPr lvl="1"/>
            <a:r>
              <a:rPr lang="en-US" sz="1100" dirty="0"/>
              <a:t>In Scope: </a:t>
            </a:r>
          </a:p>
          <a:p>
            <a:pPr lvl="2"/>
            <a:r>
              <a:rPr lang="en-US" sz="1000" dirty="0"/>
              <a:t>UAT Certification: This is final testing based on the specifications of business. It will determine if the software is acceptable by the business</a:t>
            </a:r>
          </a:p>
          <a:p>
            <a:pPr lvl="2"/>
            <a:r>
              <a:rPr lang="en-US" sz="1000" dirty="0"/>
              <a:t>Day-in-the-life: This involves testing of the complete application environment in a situation that mimics real-world use.</a:t>
            </a:r>
          </a:p>
          <a:p>
            <a:pPr lvl="2"/>
            <a:r>
              <a:rPr lang="en-US" sz="1000" dirty="0"/>
              <a:t>System Permissions Validation: This testing ensures that users are able to utilize the application to perform the functions required for their individual role. In addition, this testing ensures that users are not able to access functionality in the system that is unrelated to their role.</a:t>
            </a:r>
          </a:p>
          <a:p>
            <a:pPr lvl="1"/>
            <a:r>
              <a:rPr lang="en-US" sz="1100" dirty="0"/>
              <a:t>Out of Scope: </a:t>
            </a:r>
          </a:p>
          <a:p>
            <a:pPr lvl="2"/>
            <a:r>
              <a:rPr lang="en-US" sz="1000" dirty="0"/>
              <a:t>Unit testing, DIT and SIT testing.</a:t>
            </a:r>
          </a:p>
          <a:p>
            <a:pPr marL="182563" lvl="1" indent="-182563"/>
            <a:r>
              <a:rPr lang="en-US" sz="1300" b="1" u="sng" dirty="0">
                <a:ea typeface="+mn-ea"/>
                <a:cs typeface="+mn-cs"/>
              </a:rPr>
              <a:t>Entry Criteria:</a:t>
            </a:r>
            <a:r>
              <a:rPr lang="en-US" sz="1300" b="1" dirty="0">
                <a:ea typeface="+mn-ea"/>
                <a:cs typeface="+mn-cs"/>
              </a:rPr>
              <a:t> </a:t>
            </a:r>
            <a:r>
              <a:rPr lang="en-US" sz="1100" dirty="0"/>
              <a:t>Test accounts have been set up and allocated to team members; Successful completion of all required Unit,  DIT and SIT testing by the respective parties (with results that can be reviewed). UAT Test Plan Review with sign off from the required parties Sign-off on UAT test cases including traceability / test scripts and data by the required parties. Test data has been provided.</a:t>
            </a:r>
          </a:p>
          <a:p>
            <a:r>
              <a:rPr lang="en-US" sz="1300" b="1" u="sng" dirty="0"/>
              <a:t>Exit Criteria: </a:t>
            </a:r>
            <a:r>
              <a:rPr lang="en-US" sz="1100" dirty="0"/>
              <a:t>All planned test cases have been successfully executed; All fixes have been successfully re-tested; All Severity 1 and Severity 2 variances are resolved and any lower severity variances are documented for further action; </a:t>
            </a:r>
          </a:p>
          <a:p>
            <a:endParaRPr lang="en-US" sz="1100" dirty="0"/>
          </a:p>
          <a:p>
            <a:endParaRPr lang="en-US" sz="1100" dirty="0"/>
          </a:p>
          <a:p>
            <a:r>
              <a:rPr lang="en-US" sz="1100" dirty="0"/>
              <a:t>-----------------------------------</a:t>
            </a:r>
          </a:p>
          <a:p>
            <a:endParaRPr lang="en-US" sz="1100" dirty="0"/>
          </a:p>
          <a:p>
            <a:endParaRPr lang="en-US" sz="1100" dirty="0"/>
          </a:p>
          <a:p>
            <a:r>
              <a:rPr lang="en-US" sz="1300" b="1" u="sng" dirty="0"/>
              <a:t>Objectives:</a:t>
            </a:r>
          </a:p>
          <a:p>
            <a:pPr lvl="1"/>
            <a:r>
              <a:rPr lang="en-US" sz="1100" dirty="0"/>
              <a:t>The primary objective of PAT is to ensure that the system changes going into Production meet reliability, performance and usability aspects of non-functional requirements of the changed applications. As required, PAT may also involve validating that the application security meets industry security standards, also known as vulnerability testing. Part of PAT may also involve verifying the required system resources (CPU, Memory, Disk etc.) as described in the Application Capacity Plan. With releases for no formally planned PAT, this resource verification needs to be completed in earlier testing phases.</a:t>
            </a:r>
          </a:p>
          <a:p>
            <a:pPr lvl="1"/>
            <a:r>
              <a:rPr lang="en-US" sz="1100" dirty="0"/>
              <a:t>PAT will also ensure that the system is ready for release to Production from an operational/support perspective</a:t>
            </a:r>
          </a:p>
          <a:p>
            <a:pPr lvl="1"/>
            <a:r>
              <a:rPr lang="en-US" sz="1100" dirty="0"/>
              <a:t>PAT may not be applicable for all releases. Smaller, low risk initiatives may not require a formal PAT stage.</a:t>
            </a:r>
          </a:p>
          <a:p>
            <a:r>
              <a:rPr lang="en-US" sz="1300" b="1" u="sng" dirty="0"/>
              <a:t>Approach:</a:t>
            </a:r>
          </a:p>
          <a:p>
            <a:pPr lvl="1"/>
            <a:r>
              <a:rPr lang="en-US" sz="1100" dirty="0"/>
              <a:t>Done by: PAT Test Team - Specialized Testing Subject Matter Experts that may overlap existing roles and responsibilities</a:t>
            </a:r>
          </a:p>
          <a:p>
            <a:pPr lvl="1"/>
            <a:r>
              <a:rPr lang="en-US" sz="1100" dirty="0"/>
              <a:t>Environment: Dedicated PAT environment. </a:t>
            </a:r>
          </a:p>
          <a:p>
            <a:pPr lvl="1"/>
            <a:r>
              <a:rPr lang="en-US" sz="1100" dirty="0"/>
              <a:t>In Scope: </a:t>
            </a:r>
          </a:p>
          <a:p>
            <a:pPr lvl="2"/>
            <a:r>
              <a:rPr lang="en-US" sz="1000" dirty="0"/>
              <a:t>Non-functional requirements and production performance SLA’s.</a:t>
            </a:r>
          </a:p>
          <a:p>
            <a:pPr lvl="2"/>
            <a:r>
              <a:rPr lang="en-US" sz="1000" dirty="0"/>
              <a:t>Disaster Recovery and Stand-in Testing.</a:t>
            </a:r>
          </a:p>
          <a:p>
            <a:pPr lvl="2"/>
            <a:r>
              <a:rPr lang="en-US" sz="1000" dirty="0"/>
              <a:t>Security and Vulnerability Testing.</a:t>
            </a:r>
          </a:p>
          <a:p>
            <a:pPr lvl="2"/>
            <a:r>
              <a:rPr lang="en-US" sz="1000" dirty="0"/>
              <a:t>Operability Testing.</a:t>
            </a:r>
          </a:p>
          <a:p>
            <a:pPr lvl="2"/>
            <a:r>
              <a:rPr lang="en-US" sz="1000" dirty="0"/>
              <a:t>Deployment and Installation Testing.</a:t>
            </a:r>
          </a:p>
          <a:p>
            <a:pPr lvl="1"/>
            <a:r>
              <a:rPr lang="en-US" sz="1100" dirty="0"/>
              <a:t>Out of Scope: </a:t>
            </a:r>
          </a:p>
          <a:p>
            <a:pPr lvl="2"/>
            <a:r>
              <a:rPr lang="en-US" sz="1000" dirty="0"/>
              <a:t>Regression Testing; Full Functional requirements testing; End to End business function testing.</a:t>
            </a:r>
          </a:p>
          <a:p>
            <a:pPr marL="182563" lvl="1" indent="-182563"/>
            <a:r>
              <a:rPr lang="en-US" sz="1300" b="1" u="sng" dirty="0">
                <a:ea typeface="+mn-ea"/>
                <a:cs typeface="+mn-cs"/>
              </a:rPr>
              <a:t>Entry Criteria:</a:t>
            </a:r>
            <a:r>
              <a:rPr lang="en-US" sz="1300" b="1" dirty="0">
                <a:ea typeface="+mn-ea"/>
                <a:cs typeface="+mn-cs"/>
              </a:rPr>
              <a:t> </a:t>
            </a:r>
            <a:r>
              <a:rPr lang="en-US" sz="1100" dirty="0"/>
              <a:t>The code is built, test accounts are set-up and allocated to testers, and the test environment has been successfully prepared; SIT/UAT/PAT Test Plan Review and sign off by the required parties.</a:t>
            </a:r>
          </a:p>
          <a:p>
            <a:r>
              <a:rPr lang="en-US" sz="1300" b="1" u="sng" dirty="0"/>
              <a:t>Exit Criteria:</a:t>
            </a:r>
            <a:r>
              <a:rPr lang="en-US" sz="1300" b="1" dirty="0"/>
              <a:t> </a:t>
            </a:r>
            <a:r>
              <a:rPr lang="en-US" sz="1100" dirty="0"/>
              <a:t>A set of test cases (agreed upon in advance by the required parties) have completed to pass or fail; There are no Severity 1 or 2 variances; PAT Exit Report has been prepared by the PAT Test Manager and signed off on by the required parties. </a:t>
            </a:r>
          </a:p>
          <a:p>
            <a:endParaRPr lang="en-US" sz="11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8D7AEB2-2837-4B24-9497-149B280EDA6C}" type="slidenum">
              <a:rPr lang="en-US" smtClean="0"/>
              <a:t>12</a:t>
            </a:fld>
            <a:endParaRPr lang="en-US"/>
          </a:p>
        </p:txBody>
      </p:sp>
    </p:spTree>
    <p:extLst>
      <p:ext uri="{BB962C8B-B14F-4D97-AF65-F5344CB8AC3E}">
        <p14:creationId xmlns:p14="http://schemas.microsoft.com/office/powerpoint/2010/main" val="187749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Arial" charset="0"/>
                <a:ea typeface="+mn-ea"/>
                <a:cs typeface="+mn-cs"/>
              </a:rPr>
              <a:t>1. Static Testing techniques - </a:t>
            </a:r>
            <a:r>
              <a:rPr lang="en-US" sz="1200" b="0" i="0" kern="1200" dirty="0">
                <a:solidFill>
                  <a:schemeClr val="tx1"/>
                </a:solidFill>
                <a:effectLst/>
                <a:latin typeface="+mn-lt"/>
                <a:ea typeface="+mn-ea"/>
                <a:cs typeface="+mn-cs"/>
              </a:rPr>
              <a:t> Under static testing code is not executed. Rather it manually checks the code, requirement documents, and design documents to find errors. Hence, the name "static". I</a:t>
            </a:r>
            <a:r>
              <a:rPr lang="en-US" sz="1200" kern="1200" dirty="0">
                <a:solidFill>
                  <a:schemeClr val="tx1"/>
                </a:solidFill>
                <a:latin typeface="Arial" charset="0"/>
                <a:ea typeface="+mn-ea"/>
                <a:cs typeface="+mn-cs"/>
              </a:rPr>
              <a:t>s the type of testing done by reviewing the documentation and product deliverables that are part of the software development life cycle.</a:t>
            </a:r>
          </a:p>
          <a:p>
            <a:r>
              <a:rPr lang="en-US" sz="1200" kern="1200" dirty="0">
                <a:solidFill>
                  <a:schemeClr val="tx1"/>
                </a:solidFill>
                <a:latin typeface="Arial" charset="0"/>
                <a:ea typeface="+mn-ea"/>
                <a:cs typeface="+mn-cs"/>
              </a:rPr>
              <a:t>Features of reviews;</a:t>
            </a:r>
          </a:p>
          <a:p>
            <a:r>
              <a:rPr lang="en-US" sz="1200" kern="1200" dirty="0">
                <a:solidFill>
                  <a:schemeClr val="tx1"/>
                </a:solidFill>
                <a:latin typeface="Arial" charset="0"/>
                <a:ea typeface="+mn-ea"/>
                <a:cs typeface="+mn-cs"/>
              </a:rPr>
              <a:t>Validation and verification against specifications and standards;</a:t>
            </a:r>
          </a:p>
          <a:p>
            <a:r>
              <a:rPr lang="en-US" sz="1200" kern="1200" dirty="0">
                <a:solidFill>
                  <a:schemeClr val="tx1"/>
                </a:solidFill>
                <a:latin typeface="Arial" charset="0"/>
                <a:ea typeface="+mn-ea"/>
                <a:cs typeface="+mn-cs"/>
              </a:rPr>
              <a:t>Planning, overview meeting, preparation, review meeting and follow-up;</a:t>
            </a:r>
          </a:p>
          <a:p>
            <a:r>
              <a:rPr lang="en-US" sz="1200" kern="1200" dirty="0">
                <a:solidFill>
                  <a:schemeClr val="tx1"/>
                </a:solidFill>
                <a:latin typeface="Arial" charset="0"/>
                <a:ea typeface="+mn-ea"/>
                <a:cs typeface="+mn-cs"/>
              </a:rPr>
              <a:t>Moderators, authors, reviewers/inspectors and managers.</a:t>
            </a:r>
          </a:p>
          <a:p>
            <a:r>
              <a:rPr lang="en-US" sz="1200" kern="1200" dirty="0">
                <a:solidFill>
                  <a:schemeClr val="tx1"/>
                </a:solidFill>
                <a:latin typeface="Arial" charset="0"/>
                <a:ea typeface="+mn-ea"/>
                <a:cs typeface="+mn-cs"/>
              </a:rPr>
              <a:t>Types of reviews:</a:t>
            </a:r>
          </a:p>
          <a:p>
            <a:r>
              <a:rPr lang="en-US" sz="1200" kern="1200" dirty="0">
                <a:solidFill>
                  <a:schemeClr val="tx1"/>
                </a:solidFill>
                <a:latin typeface="Arial" charset="0"/>
                <a:ea typeface="+mn-ea"/>
                <a:cs typeface="+mn-cs"/>
              </a:rPr>
              <a:t>Informal review – informal, undocumented reviews, but useful, cheap  and widely-used (e.g. asking a colleague);</a:t>
            </a:r>
          </a:p>
          <a:p>
            <a:r>
              <a:rPr lang="en-US" sz="1200" kern="1200" dirty="0">
                <a:solidFill>
                  <a:schemeClr val="tx1"/>
                </a:solidFill>
                <a:latin typeface="Arial" charset="0"/>
                <a:ea typeface="+mn-ea"/>
                <a:cs typeface="+mn-cs"/>
              </a:rPr>
              <a:t>Walkthrough – from quite informal to very formal, scenarios, dry runs, used to explain an idea or process (e.g. brainstorming sessions);</a:t>
            </a:r>
          </a:p>
          <a:p>
            <a:r>
              <a:rPr lang="en-US" sz="1200" kern="1200" dirty="0">
                <a:solidFill>
                  <a:schemeClr val="tx1"/>
                </a:solidFill>
                <a:latin typeface="Arial" charset="0"/>
                <a:ea typeface="+mn-ea"/>
                <a:cs typeface="+mn-cs"/>
              </a:rPr>
              <a:t>Technical (peer) review – formal and structured, documented, defined fault-detection process;</a:t>
            </a:r>
          </a:p>
          <a:p>
            <a:r>
              <a:rPr lang="en-US" sz="1200" kern="1200" dirty="0">
                <a:solidFill>
                  <a:schemeClr val="tx1"/>
                </a:solidFill>
                <a:latin typeface="Arial" charset="0"/>
                <a:ea typeface="+mn-ea"/>
                <a:cs typeface="+mn-cs"/>
              </a:rPr>
              <a:t>Inspections – formal, include metrics and use defined roles (e.g. discussions and decision-making sessions);</a:t>
            </a:r>
          </a:p>
          <a:p>
            <a:r>
              <a:rPr lang="en-US" sz="1200" kern="1200" dirty="0">
                <a:solidFill>
                  <a:schemeClr val="tx1"/>
                </a:solidFill>
                <a:latin typeface="Arial" charset="0"/>
                <a:ea typeface="+mn-ea"/>
                <a:cs typeface="+mn-cs"/>
              </a:rPr>
              <a:t>Static Analysis – it is a review of the code without execution, normally performed by a tool, kind of automation testing. </a:t>
            </a:r>
          </a:p>
          <a:p>
            <a:r>
              <a:rPr lang="en-US" sz="1200" kern="1200" dirty="0">
                <a:solidFill>
                  <a:schemeClr val="tx1"/>
                </a:solidFill>
                <a:latin typeface="Arial" charset="0"/>
                <a:ea typeface="+mn-ea"/>
                <a:cs typeface="+mn-cs"/>
              </a:rPr>
              <a:t>2. Dynamic</a:t>
            </a:r>
          </a:p>
          <a:p>
            <a:endParaRPr lang="en-US"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White Box Testing (Structure-Based Testing) </a:t>
            </a:r>
            <a:r>
              <a:rPr lang="en-US" sz="1200" kern="1200" dirty="0">
                <a:solidFill>
                  <a:schemeClr val="tx1"/>
                </a:solidFill>
                <a:latin typeface="Arial" charset="0"/>
                <a:ea typeface="+mn-ea"/>
                <a:cs typeface="+mn-cs"/>
              </a:rPr>
              <a:t>is type of testing concentrates on the structure/design of the system.</a:t>
            </a:r>
          </a:p>
          <a:p>
            <a:r>
              <a:rPr lang="en-US" sz="1200" kern="1200" dirty="0">
                <a:solidFill>
                  <a:schemeClr val="tx1"/>
                </a:solidFill>
                <a:latin typeface="Arial" charset="0"/>
                <a:ea typeface="+mn-ea"/>
                <a:cs typeface="+mn-cs"/>
              </a:rPr>
              <a:t>Types of white box testing techniques:</a:t>
            </a:r>
          </a:p>
          <a:p>
            <a:r>
              <a:rPr lang="en-US" sz="1200" kern="1200" dirty="0">
                <a:solidFill>
                  <a:schemeClr val="tx1"/>
                </a:solidFill>
                <a:latin typeface="Arial" charset="0"/>
                <a:ea typeface="+mn-ea"/>
                <a:cs typeface="+mn-cs"/>
              </a:rPr>
              <a:t>Statement - Statement coverage is a white box testing technique where all the statements at the source code are executed at least once. To calculate Statement Coverage, find out the shortest number of paths following which all the nodes will be covered.</a:t>
            </a:r>
          </a:p>
          <a:p>
            <a:r>
              <a:rPr lang="en-US" sz="1200" kern="1200" dirty="0">
                <a:solidFill>
                  <a:schemeClr val="tx1"/>
                </a:solidFill>
                <a:latin typeface="Arial" charset="0"/>
                <a:ea typeface="+mn-ea"/>
                <a:cs typeface="+mn-cs"/>
              </a:rPr>
              <a:t>Branch/Decision Coverage - Branch coverage covers both ways (true and false). It covers all the possible outcomes of each condition at least once. Branch coverage is a </a:t>
            </a:r>
            <a:r>
              <a:rPr lang="en-US" sz="1200" kern="1200" dirty="0" err="1">
                <a:solidFill>
                  <a:schemeClr val="tx1"/>
                </a:solidFill>
                <a:latin typeface="Arial" charset="0"/>
                <a:ea typeface="+mn-ea"/>
                <a:cs typeface="+mn-cs"/>
              </a:rPr>
              <a:t>whitebox</a:t>
            </a:r>
            <a:r>
              <a:rPr lang="en-US" sz="1200" kern="1200" dirty="0">
                <a:solidFill>
                  <a:schemeClr val="tx1"/>
                </a:solidFill>
                <a:latin typeface="Arial" charset="0"/>
                <a:ea typeface="+mn-ea"/>
                <a:cs typeface="+mn-cs"/>
              </a:rPr>
              <a:t> testing method that ensures that every possible branch from each decision point in the code is executed at least once. To calculate Branch coverage, find out the minimum number of paths which ensure covering of all the edges.</a:t>
            </a:r>
          </a:p>
          <a:p>
            <a:r>
              <a:rPr lang="en-US" sz="1200" kern="1200" dirty="0">
                <a:solidFill>
                  <a:schemeClr val="tx1"/>
                </a:solidFill>
                <a:latin typeface="Arial" charset="0"/>
                <a:ea typeface="+mn-ea"/>
                <a:cs typeface="+mn-cs"/>
              </a:rPr>
              <a:t>Condition coverage - It is related to decision coverage but has better sensitivity to the control flow. Condition coverage reports the true or false outcome of each condition. It measures the conditions independently of each other. Multiple condition coverage is also known as condition combination coverage. </a:t>
            </a:r>
          </a:p>
          <a:p>
            <a:endParaRPr lang="en-US"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Black Box Testing (Specification-Based Testing) </a:t>
            </a:r>
            <a:r>
              <a:rPr lang="en-US" sz="1200" kern="1200" dirty="0">
                <a:solidFill>
                  <a:schemeClr val="tx1"/>
                </a:solidFill>
                <a:latin typeface="Arial" charset="0"/>
                <a:ea typeface="+mn-ea"/>
                <a:cs typeface="+mn-cs"/>
              </a:rPr>
              <a:t>is type of testing concentrates on the functionality of the system.</a:t>
            </a:r>
          </a:p>
          <a:p>
            <a:r>
              <a:rPr lang="en-US" sz="1200" kern="1200" dirty="0">
                <a:solidFill>
                  <a:schemeClr val="tx1"/>
                </a:solidFill>
                <a:latin typeface="Arial" charset="0"/>
                <a:ea typeface="+mn-ea"/>
                <a:cs typeface="+mn-cs"/>
              </a:rPr>
              <a:t>Types of black box testing techniques:</a:t>
            </a:r>
          </a:p>
          <a:p>
            <a:r>
              <a:rPr lang="en-US" sz="1200" kern="1200" dirty="0">
                <a:solidFill>
                  <a:schemeClr val="tx1"/>
                </a:solidFill>
                <a:latin typeface="Arial" charset="0"/>
                <a:ea typeface="+mn-ea"/>
                <a:cs typeface="+mn-cs"/>
              </a:rPr>
              <a:t>Equivalence</a:t>
            </a:r>
            <a:r>
              <a:rPr lang="en-US" sz="1200" b="1" kern="1200" dirty="0">
                <a:solidFill>
                  <a:schemeClr val="tx1"/>
                </a:solidFill>
                <a:latin typeface="Arial" charset="0"/>
                <a:ea typeface="+mn-ea"/>
                <a:cs typeface="+mn-cs"/>
              </a:rPr>
              <a:t> </a:t>
            </a:r>
            <a:r>
              <a:rPr lang="en-US" sz="1200" kern="1200" dirty="0">
                <a:solidFill>
                  <a:schemeClr val="tx1"/>
                </a:solidFill>
                <a:latin typeface="Arial" charset="0"/>
                <a:ea typeface="+mn-ea"/>
                <a:cs typeface="+mn-cs"/>
              </a:rPr>
              <a:t>partitioning (EP)  - divide (i.e. to partition) a set of test conditions into groups or sets that can be considered the same;</a:t>
            </a:r>
          </a:p>
          <a:p>
            <a:r>
              <a:rPr lang="en-US" sz="1200" kern="1200" dirty="0">
                <a:solidFill>
                  <a:schemeClr val="tx1"/>
                </a:solidFill>
                <a:latin typeface="Arial" charset="0"/>
                <a:ea typeface="+mn-ea"/>
                <a:cs typeface="+mn-cs"/>
              </a:rPr>
              <a:t>Boundary value analysis (BVA) – testing at the boundaries between partitions;</a:t>
            </a:r>
          </a:p>
          <a:p>
            <a:r>
              <a:rPr lang="en-US" sz="1200" kern="1200" dirty="0">
                <a:solidFill>
                  <a:schemeClr val="tx1"/>
                </a:solidFill>
                <a:latin typeface="Arial" charset="0"/>
                <a:ea typeface="+mn-ea"/>
                <a:cs typeface="+mn-cs"/>
              </a:rPr>
              <a:t>Decision table</a:t>
            </a:r>
            <a:r>
              <a:rPr lang="en-US" sz="1200" b="1" kern="1200" dirty="0">
                <a:solidFill>
                  <a:schemeClr val="tx1"/>
                </a:solidFill>
                <a:latin typeface="Arial" charset="0"/>
                <a:ea typeface="+mn-ea"/>
                <a:cs typeface="+mn-cs"/>
              </a:rPr>
              <a:t> </a:t>
            </a:r>
            <a:r>
              <a:rPr lang="en-US" sz="1200" kern="1200" dirty="0">
                <a:solidFill>
                  <a:schemeClr val="tx1"/>
                </a:solidFill>
                <a:latin typeface="Arial" charset="0"/>
                <a:ea typeface="+mn-ea"/>
                <a:cs typeface="+mn-cs"/>
              </a:rPr>
              <a:t>– </a:t>
            </a:r>
            <a:r>
              <a:rPr lang="en-US" sz="1200" b="0" i="0" kern="1200" dirty="0">
                <a:solidFill>
                  <a:schemeClr val="tx1"/>
                </a:solidFill>
                <a:latin typeface="Arial" charset="0"/>
                <a:ea typeface="+mn-ea"/>
                <a:cs typeface="+mn-cs"/>
              </a:rPr>
              <a:t>Decision table testing is a testing technique used to test system behavior for different input combinations. This is a systematic approach where the different input combinations and their corresponding system behavior (Output) are captured in a tabular form</a:t>
            </a:r>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State transition testing – used where some of the program/system can be described in a (finite) number of different states, and  the transitions from one state to another are determined by rules.</a:t>
            </a:r>
          </a:p>
          <a:p>
            <a:r>
              <a:rPr lang="en-US" sz="1200" kern="1200" dirty="0">
                <a:solidFill>
                  <a:schemeClr val="tx1"/>
                </a:solidFill>
                <a:latin typeface="Arial" charset="0"/>
                <a:ea typeface="+mn-ea"/>
                <a:cs typeface="+mn-cs"/>
              </a:rPr>
              <a:t>Use</a:t>
            </a:r>
            <a:r>
              <a:rPr lang="en-US" sz="1200" b="1" kern="1200" dirty="0">
                <a:solidFill>
                  <a:schemeClr val="tx1"/>
                </a:solidFill>
                <a:latin typeface="Arial" charset="0"/>
                <a:ea typeface="+mn-ea"/>
                <a:cs typeface="+mn-cs"/>
              </a:rPr>
              <a:t> </a:t>
            </a:r>
            <a:r>
              <a:rPr lang="en-US" sz="1200" kern="1200" dirty="0">
                <a:solidFill>
                  <a:schemeClr val="tx1"/>
                </a:solidFill>
                <a:latin typeface="Arial" charset="0"/>
                <a:ea typeface="+mn-ea"/>
                <a:cs typeface="+mn-cs"/>
              </a:rPr>
              <a:t>case testing– used where the system/program can be described in a particular use ( “use case” ) of it by an actor (a user)  from start to finish. </a:t>
            </a:r>
          </a:p>
          <a:p>
            <a:r>
              <a:rPr lang="en-US" sz="1200" kern="1200" dirty="0">
                <a:solidFill>
                  <a:schemeClr val="tx1"/>
                </a:solidFill>
                <a:latin typeface="Arial" charset="0"/>
                <a:ea typeface="+mn-ea"/>
                <a:cs typeface="+mn-cs"/>
              </a:rPr>
              <a:t>  </a:t>
            </a:r>
          </a:p>
          <a:p>
            <a:r>
              <a:rPr lang="en-US" sz="800" b="1" kern="1200" dirty="0">
                <a:solidFill>
                  <a:schemeClr val="tx1"/>
                </a:solidFill>
                <a:latin typeface="Arial" charset="0"/>
                <a:ea typeface="+mn-ea"/>
                <a:cs typeface="+mn-cs"/>
              </a:rPr>
              <a:t>Experience-based techniques </a:t>
            </a:r>
            <a:r>
              <a:rPr lang="en-US" sz="800" kern="1200" dirty="0">
                <a:solidFill>
                  <a:schemeClr val="tx1"/>
                </a:solidFill>
                <a:latin typeface="Arial" charset="0"/>
                <a:ea typeface="+mn-ea"/>
                <a:cs typeface="+mn-cs"/>
              </a:rPr>
              <a:t>are used to complement specification-based and structure-based techniques, and are also used when there is no specification, or if the specification is inadequate or out of date. This may be the only type of technique used for low-risk systems, but this approach may be particularly useful under extreme time pressure - in fact this is one of the factors leading to exploratory testing. </a:t>
            </a:r>
            <a:endParaRPr lang="en-US" sz="800" dirty="0"/>
          </a:p>
          <a:p>
            <a:endParaRPr lang="en-US" dirty="0"/>
          </a:p>
        </p:txBody>
      </p:sp>
      <p:sp>
        <p:nvSpPr>
          <p:cNvPr id="4" name="Slide Number Placeholder 3"/>
          <p:cNvSpPr>
            <a:spLocks noGrp="1"/>
          </p:cNvSpPr>
          <p:nvPr>
            <p:ph type="sldNum" sz="quarter" idx="5"/>
          </p:nvPr>
        </p:nvSpPr>
        <p:spPr/>
        <p:txBody>
          <a:bodyPr/>
          <a:lstStyle/>
          <a:p>
            <a:fld id="{8218028F-9032-4314-BD99-9E87C52D659F}" type="slidenum">
              <a:rPr lang="cs-CZ" smtClean="0"/>
              <a:t>14</a:t>
            </a:fld>
            <a:endParaRPr lang="cs-CZ" dirty="0"/>
          </a:p>
        </p:txBody>
      </p:sp>
    </p:spTree>
    <p:extLst>
      <p:ext uri="{BB962C8B-B14F-4D97-AF65-F5344CB8AC3E}">
        <p14:creationId xmlns:p14="http://schemas.microsoft.com/office/powerpoint/2010/main" val="384634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ED44-E098-47DE-831A-2EE132D5921F}" type="slidenum">
              <a:rPr lang="cs-CZ"/>
              <a:pPr/>
              <a:t>16</a:t>
            </a:fld>
            <a:endParaRPr lang="cs-CZ"/>
          </a:p>
        </p:txBody>
      </p:sp>
      <p:sp>
        <p:nvSpPr>
          <p:cNvPr id="548866" name="Rectangle 2"/>
          <p:cNvSpPr>
            <a:spLocks noGrp="1" noRot="1" noChangeAspect="1" noChangeArrowheads="1" noTextEdit="1"/>
          </p:cNvSpPr>
          <p:nvPr>
            <p:ph type="sldImg"/>
          </p:nvPr>
        </p:nvSpPr>
        <p:spPr>
          <a:xfrm>
            <a:off x="330200" y="698500"/>
            <a:ext cx="6197600" cy="3486150"/>
          </a:xfrm>
          <a:ln/>
        </p:spPr>
      </p:sp>
      <p:sp>
        <p:nvSpPr>
          <p:cNvPr id="548867" name="Rectangle 3"/>
          <p:cNvSpPr>
            <a:spLocks noGrp="1" noChangeArrowheads="1"/>
          </p:cNvSpPr>
          <p:nvPr>
            <p:ph type="body" idx="1"/>
          </p:nvPr>
        </p:nvSpPr>
        <p:spPr>
          <a:xfrm>
            <a:off x="684610" y="4416100"/>
            <a:ext cx="5488781" cy="4182457"/>
          </a:xfrm>
          <a:ln/>
        </p:spPr>
        <p:txBody>
          <a:bodyPr/>
          <a:lstStyle/>
          <a:p>
            <a:r>
              <a:rPr lang="en-US" sz="1800" baseline="0" dirty="0"/>
              <a:t>    The DRS </a:t>
            </a:r>
            <a:r>
              <a:rPr lang="en-US" sz="1600" dirty="0"/>
              <a:t>shows</a:t>
            </a:r>
            <a:r>
              <a:rPr lang="en-US" sz="1600" baseline="0" dirty="0"/>
              <a:t> the o</a:t>
            </a:r>
            <a:r>
              <a:rPr lang="en-US" sz="1600" dirty="0"/>
              <a:t>bjectives of the developed solution</a:t>
            </a:r>
            <a:r>
              <a:rPr lang="en-US" sz="1600" baseline="0" dirty="0"/>
              <a:t> and c</a:t>
            </a:r>
            <a:r>
              <a:rPr lang="en-US" sz="1600" dirty="0"/>
              <a:t>onceptual Overview of the product. </a:t>
            </a:r>
            <a:r>
              <a:rPr lang="en-US" sz="1600" baseline="0" dirty="0"/>
              <a:t>The Solution Process is described from the beginning to the end. Shows to the technical specialists the reason why they do this and what the business will expect as a final product in the end. The content includes d</a:t>
            </a:r>
            <a:r>
              <a:rPr lang="en-US" sz="1600" dirty="0"/>
              <a:t>etailed list of requirements like Business Information Requirements, Reporting Requirements, Customer/User requirements and etc.,</a:t>
            </a:r>
            <a:r>
              <a:rPr lang="en-US" sz="1600" baseline="0" dirty="0"/>
              <a:t> information about </a:t>
            </a:r>
            <a:r>
              <a:rPr lang="en-US" sz="1600" dirty="0"/>
              <a:t>Solution schedule as part of the Overall Business Processes schedule and Interfaces with other business units. </a:t>
            </a:r>
          </a:p>
          <a:p>
            <a:endParaRPr lang="en-US" sz="1600" dirty="0"/>
          </a:p>
          <a:p>
            <a:r>
              <a:rPr lang="en-US" sz="1600" dirty="0"/>
              <a:t>This</a:t>
            </a:r>
            <a:r>
              <a:rPr lang="en-US" sz="1600" baseline="0" dirty="0"/>
              <a:t> document is intended to define the business requirements to enhance the volume of one project. DRS has been written for:</a:t>
            </a:r>
          </a:p>
          <a:p>
            <a:pPr marL="285750" indent="-285750">
              <a:buFont typeface="Arial" pitchFamily="34" charset="0"/>
              <a:buChar char="•"/>
            </a:pPr>
            <a:r>
              <a:rPr lang="en-US" sz="1600" baseline="0" dirty="0"/>
              <a:t>Business users to sign off on their detailed requirements</a:t>
            </a:r>
          </a:p>
          <a:p>
            <a:pPr marL="285750" indent="-285750">
              <a:buFont typeface="Arial" pitchFamily="34" charset="0"/>
              <a:buChar char="•"/>
            </a:pPr>
            <a:r>
              <a:rPr lang="en-US" sz="1600" baseline="0" dirty="0"/>
              <a:t>IT resources to decompose the High Level Requirements Documents(HLRD) functional and non-functional requirements into detailed functional and non-functional requirements provide an estimate for the development of the system</a:t>
            </a:r>
          </a:p>
          <a:p>
            <a:pPr marL="285750" indent="-285750">
              <a:buFont typeface="Arial" pitchFamily="34" charset="0"/>
              <a:buChar char="•"/>
            </a:pPr>
            <a:r>
              <a:rPr lang="en-US" sz="1600" baseline="0" dirty="0"/>
              <a:t>IT resources to develop work plan, including breakdown of work packages</a:t>
            </a:r>
          </a:p>
          <a:p>
            <a:pPr marL="285750" indent="-285750">
              <a:buFont typeface="Arial" pitchFamily="34" charset="0"/>
              <a:buChar char="•"/>
            </a:pPr>
            <a:endParaRPr lang="en-US" sz="1600" baseline="0" dirty="0"/>
          </a:p>
          <a:p>
            <a:pPr marL="285750" indent="-285750">
              <a:buFont typeface="Arial" pitchFamily="34" charset="0"/>
              <a:buChar char="•"/>
            </a:pPr>
            <a:r>
              <a:rPr lang="en-US" sz="1600" baseline="0" dirty="0"/>
              <a:t>IT resources to understand the detailed requirements in order to IT resources to use it as a base for development of high Level System Design document and Test cases</a:t>
            </a:r>
          </a:p>
          <a:p>
            <a:endParaRPr lang="en-US" sz="1600" baseline="0" dirty="0"/>
          </a:p>
          <a:p>
            <a:r>
              <a:rPr lang="en-US" sz="1600" baseline="0" dirty="0"/>
              <a:t>This document shall service as binding agreement between business partner from one side and IT team form other side as to what requirements will be delivered. It is agreed that this document will serve as a detailed description of the requirements for the projects. The document on its own does not encompass the level detail needed to process with the design and development of a solution.</a:t>
            </a:r>
          </a:p>
          <a:p>
            <a:endParaRPr lang="en-US" sz="1600" baseline="0" dirty="0"/>
          </a:p>
          <a:p>
            <a:r>
              <a:rPr lang="en-US" sz="1600" baseline="0" dirty="0"/>
              <a:t>Another document describing requirements is High Level Requirements Documents (HLRD). This document ensures that the objectives, scope and requirements follow the clients standards for documentation. </a:t>
            </a:r>
          </a:p>
          <a:p>
            <a:r>
              <a:rPr lang="en-US" sz="1600" baseline="0" dirty="0"/>
              <a:t>The information in this document is necessary for:</a:t>
            </a:r>
          </a:p>
          <a:p>
            <a:pPr marL="285750" indent="-285750">
              <a:buFont typeface="Arial" pitchFamily="34" charset="0"/>
              <a:buChar char="•"/>
            </a:pPr>
            <a:r>
              <a:rPr lang="en-US" sz="1600" baseline="0" dirty="0"/>
              <a:t> the project team to produce an estimate of all stages of the project</a:t>
            </a:r>
          </a:p>
          <a:p>
            <a:pPr marL="285750" indent="-285750">
              <a:buFont typeface="Arial" pitchFamily="34" charset="0"/>
              <a:buChar char="•"/>
            </a:pPr>
            <a:r>
              <a:rPr lang="en-US" sz="1600" baseline="0" dirty="0"/>
              <a:t> the Sponsors and participating Business Units to determine if the proposed change is feasible and support Clients objectives</a:t>
            </a:r>
          </a:p>
          <a:p>
            <a:pPr marL="285750" indent="-285750">
              <a:buFont typeface="Arial" pitchFamily="34" charset="0"/>
              <a:buChar char="•"/>
            </a:pPr>
            <a:r>
              <a:rPr lang="en-US" sz="1600" baseline="0" dirty="0"/>
              <a:t> the Approvers to cancel the proposed change at the low level of the expenditures or fund the proposed change</a:t>
            </a:r>
            <a:endParaRPr lang="en-US" sz="1600" dirty="0"/>
          </a:p>
          <a:p>
            <a:endParaRPr lang="en-US" sz="16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ED44-E098-47DE-831A-2EE132D5921F}" type="slidenum">
              <a:rPr lang="cs-CZ"/>
              <a:pPr/>
              <a:t>17</a:t>
            </a:fld>
            <a:endParaRPr lang="cs-CZ"/>
          </a:p>
        </p:txBody>
      </p:sp>
      <p:sp>
        <p:nvSpPr>
          <p:cNvPr id="548866" name="Rectangle 2"/>
          <p:cNvSpPr>
            <a:spLocks noGrp="1" noRot="1" noChangeAspect="1" noChangeArrowheads="1" noTextEdit="1"/>
          </p:cNvSpPr>
          <p:nvPr>
            <p:ph type="sldImg"/>
          </p:nvPr>
        </p:nvSpPr>
        <p:spPr>
          <a:xfrm>
            <a:off x="330200" y="698500"/>
            <a:ext cx="6197600" cy="3486150"/>
          </a:xfrm>
          <a:ln/>
        </p:spPr>
      </p:sp>
      <p:sp>
        <p:nvSpPr>
          <p:cNvPr id="548867" name="Rectangle 3"/>
          <p:cNvSpPr>
            <a:spLocks noGrp="1" noChangeArrowheads="1"/>
          </p:cNvSpPr>
          <p:nvPr>
            <p:ph type="body" idx="1"/>
          </p:nvPr>
        </p:nvSpPr>
        <p:spPr>
          <a:xfrm>
            <a:off x="684610" y="4416100"/>
            <a:ext cx="5488781" cy="4182457"/>
          </a:xfrm>
          <a:ln/>
        </p:spPr>
        <p:txBody>
          <a:bodyPr/>
          <a:lstStyle/>
          <a:p>
            <a:pPr marL="0" indent="0" algn="just" eaLnBrk="0" hangingPunct="0">
              <a:lnSpc>
                <a:spcPct val="90000"/>
              </a:lnSpc>
              <a:spcBef>
                <a:spcPct val="20000"/>
              </a:spcBef>
              <a:buFontTx/>
              <a:buNone/>
              <a:defRPr/>
            </a:pPr>
            <a:r>
              <a:rPr lang="en-US" sz="1800" kern="0" dirty="0">
                <a:solidFill>
                  <a:schemeClr val="tx1"/>
                </a:solidFill>
                <a:latin typeface="Arial" charset="0"/>
                <a:ea typeface="+mn-ea"/>
                <a:cs typeface="+mn-cs"/>
              </a:rPr>
              <a:t>Both data</a:t>
            </a:r>
            <a:r>
              <a:rPr lang="en-US" sz="1800" kern="0" baseline="0" dirty="0">
                <a:solidFill>
                  <a:schemeClr val="tx1"/>
                </a:solidFill>
                <a:latin typeface="Arial" charset="0"/>
                <a:ea typeface="+mn-ea"/>
                <a:cs typeface="+mn-cs"/>
              </a:rPr>
              <a:t> models </a:t>
            </a:r>
            <a:r>
              <a:rPr lang="en-US" sz="1800" kern="0" dirty="0">
                <a:solidFill>
                  <a:schemeClr val="tx1"/>
                </a:solidFill>
                <a:latin typeface="Arial" charset="0"/>
                <a:ea typeface="+mn-ea"/>
                <a:cs typeface="+mn-cs"/>
              </a:rPr>
              <a:t>describe all targets with all relations between them.</a:t>
            </a:r>
          </a:p>
          <a:p>
            <a:pPr marL="342900" indent="-342900" algn="just" eaLnBrk="0" hangingPunct="0">
              <a:spcBef>
                <a:spcPct val="20000"/>
              </a:spcBef>
              <a:buFontTx/>
              <a:buChar char="•"/>
              <a:defRPr/>
            </a:pPr>
            <a:r>
              <a:rPr lang="en-US" sz="1800" kern="0" dirty="0">
                <a:solidFill>
                  <a:schemeClr val="tx1"/>
                </a:solidFill>
                <a:latin typeface="Arial" charset="0"/>
                <a:ea typeface="+mn-ea"/>
                <a:cs typeface="+mn-cs"/>
              </a:rPr>
              <a:t>Available as separate document when this is a separate</a:t>
            </a:r>
            <a:r>
              <a:rPr lang="en-US" sz="1800" kern="0" baseline="0" dirty="0">
                <a:solidFill>
                  <a:schemeClr val="tx1"/>
                </a:solidFill>
                <a:latin typeface="Arial" charset="0"/>
                <a:ea typeface="+mn-ea"/>
                <a:cs typeface="+mn-cs"/>
              </a:rPr>
              <a:t> </a:t>
            </a:r>
            <a:r>
              <a:rPr lang="en-US" sz="1800" kern="0" dirty="0">
                <a:solidFill>
                  <a:schemeClr val="tx1"/>
                </a:solidFill>
                <a:latin typeface="Arial" charset="0"/>
                <a:ea typeface="+mn-ea"/>
                <a:cs typeface="+mn-cs"/>
              </a:rPr>
              <a:t>from all other projects solution</a:t>
            </a:r>
          </a:p>
          <a:p>
            <a:pPr marL="342900" indent="-342900" algn="just" eaLnBrk="0" hangingPunct="0">
              <a:spcBef>
                <a:spcPct val="20000"/>
              </a:spcBef>
              <a:buFontTx/>
              <a:buChar char="•"/>
              <a:defRPr/>
            </a:pPr>
            <a:r>
              <a:rPr lang="en-US" sz="1800" kern="0" dirty="0">
                <a:solidFill>
                  <a:schemeClr val="tx1"/>
                </a:solidFill>
                <a:latin typeface="Arial" charset="0"/>
                <a:ea typeface="+mn-ea"/>
                <a:cs typeface="+mn-cs"/>
              </a:rPr>
              <a:t>Or as a link to the Data Model SharePoint. </a:t>
            </a:r>
          </a:p>
          <a:p>
            <a:pPr marL="342900" indent="-342900" eaLnBrk="0" hangingPunct="0">
              <a:spcBef>
                <a:spcPct val="20000"/>
              </a:spcBef>
              <a:buFontTx/>
              <a:buChar char="•"/>
              <a:defRPr/>
            </a:pPr>
            <a:endParaRPr lang="en-US" sz="1800" kern="0" dirty="0">
              <a:solidFill>
                <a:schemeClr val="tx1"/>
              </a:solidFill>
              <a:latin typeface="Arial" charset="0"/>
              <a:ea typeface="+mn-ea"/>
              <a:cs typeface="+mn-cs"/>
            </a:endParaRPr>
          </a:p>
          <a:p>
            <a:pPr marL="342900" indent="-342900" eaLnBrk="0" hangingPunct="0">
              <a:spcBef>
                <a:spcPct val="20000"/>
              </a:spcBef>
              <a:defRPr/>
            </a:pPr>
            <a:r>
              <a:rPr lang="en-US" sz="1800" kern="0" dirty="0">
                <a:solidFill>
                  <a:schemeClr val="tx1"/>
                </a:solidFill>
                <a:latin typeface="Arial" charset="0"/>
                <a:ea typeface="+mn-ea"/>
                <a:cs typeface="+mn-cs"/>
              </a:rPr>
              <a:t>In either case:</a:t>
            </a:r>
          </a:p>
          <a:p>
            <a:pPr marL="342900" indent="-342900" algn="just" eaLnBrk="0" hangingPunct="0">
              <a:spcBef>
                <a:spcPct val="20000"/>
              </a:spcBef>
              <a:buFontTx/>
              <a:buChar char="•"/>
              <a:defRPr/>
            </a:pPr>
            <a:r>
              <a:rPr lang="en-US" sz="1800" kern="0" dirty="0">
                <a:solidFill>
                  <a:schemeClr val="tx1"/>
                </a:solidFill>
                <a:latin typeface="Arial" charset="0"/>
                <a:ea typeface="+mn-ea"/>
                <a:cs typeface="+mn-cs"/>
              </a:rPr>
              <a:t>There are no changes made on the target tables without changing first the Data Model</a:t>
            </a:r>
          </a:p>
          <a:p>
            <a:pPr marL="342900" indent="-342900" algn="just" eaLnBrk="0" hangingPunct="0">
              <a:spcBef>
                <a:spcPct val="20000"/>
              </a:spcBef>
              <a:buFontTx/>
              <a:buChar char="•"/>
              <a:defRPr/>
            </a:pPr>
            <a:r>
              <a:rPr lang="en-US" sz="1800" kern="0" dirty="0">
                <a:solidFill>
                  <a:schemeClr val="tx1"/>
                </a:solidFill>
                <a:latin typeface="Arial" charset="0"/>
                <a:ea typeface="+mn-ea"/>
                <a:cs typeface="+mn-cs"/>
              </a:rPr>
              <a:t>All changes are applied on the target tables, only when there is am Implementation Request issued from us to the DBAs, describing exactly what changes we need to be implemented.</a:t>
            </a:r>
          </a:p>
          <a:p>
            <a:pPr marL="342900" indent="-342900" algn="just" eaLnBrk="0" hangingPunct="0">
              <a:spcBef>
                <a:spcPct val="20000"/>
              </a:spcBef>
              <a:buFontTx/>
              <a:buChar char="•"/>
              <a:defRPr/>
            </a:pPr>
            <a:endParaRPr lang="en-US" sz="1800" kern="0" dirty="0">
              <a:solidFill>
                <a:schemeClr val="tx1"/>
              </a:solidFill>
              <a:latin typeface="Arial" charset="0"/>
              <a:ea typeface="+mn-ea"/>
              <a:cs typeface="+mn-cs"/>
            </a:endParaRPr>
          </a:p>
          <a:p>
            <a:pPr marL="342900" indent="-342900" algn="just" eaLnBrk="0" hangingPunct="0">
              <a:spcBef>
                <a:spcPct val="20000"/>
              </a:spcBef>
              <a:buFontTx/>
              <a:buNone/>
              <a:defRPr/>
            </a:pPr>
            <a:r>
              <a:rPr lang="en-US" sz="1800" kern="0" dirty="0">
                <a:solidFill>
                  <a:schemeClr val="tx1"/>
                </a:solidFill>
                <a:latin typeface="Arial" charset="0"/>
                <a:ea typeface="+mn-ea"/>
                <a:cs typeface="+mn-cs"/>
              </a:rPr>
              <a:t>Changes</a:t>
            </a:r>
            <a:r>
              <a:rPr lang="en-US" sz="1800" kern="0" baseline="0" dirty="0">
                <a:solidFill>
                  <a:schemeClr val="tx1"/>
                </a:solidFill>
                <a:latin typeface="Arial" charset="0"/>
                <a:ea typeface="+mn-ea"/>
                <a:cs typeface="+mn-cs"/>
              </a:rPr>
              <a:t> made to the Data model have to be checked. Next is comparison between the table structures in Data Model and Target tables structures. If differences are noticed, this should be reported to Data architect or BI.</a:t>
            </a:r>
            <a:endParaRPr lang="en-US" sz="1800" kern="0" dirty="0">
              <a:solidFill>
                <a:schemeClr val="tx1"/>
              </a:solidFill>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207297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18663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1F951FBB-3286-465A-A347-EACFF1D8DAE9}"/>
              </a:ext>
            </a:extLst>
          </p:cNvPr>
          <p:cNvSpPr>
            <a:spLocks noGrp="1"/>
          </p:cNvSpPr>
          <p:nvPr>
            <p:ph idx="1" hasCustomPrompt="1"/>
          </p:nvPr>
        </p:nvSpPr>
        <p:spPr>
          <a:xfrm>
            <a:off x="3594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0" name="Zástupný symbol pro obsah 2">
            <a:extLst>
              <a:ext uri="{FF2B5EF4-FFF2-40B4-BE49-F238E27FC236}">
                <a16:creationId xmlns:a16="http://schemas.microsoft.com/office/drawing/2014/main" id="{551D096E-5967-402B-8BCF-CBB627601FF1}"/>
              </a:ext>
            </a:extLst>
          </p:cNvPr>
          <p:cNvSpPr>
            <a:spLocks noGrp="1"/>
          </p:cNvSpPr>
          <p:nvPr>
            <p:ph idx="13" hasCustomPrompt="1"/>
          </p:nvPr>
        </p:nvSpPr>
        <p:spPr>
          <a:xfrm>
            <a:off x="8232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1" name="Zástupný symbol pro obsah 2">
            <a:extLst>
              <a:ext uri="{FF2B5EF4-FFF2-40B4-BE49-F238E27FC236}">
                <a16:creationId xmlns:a16="http://schemas.microsoft.com/office/drawing/2014/main" id="{DB5C814F-D418-4C6A-B966-CC09ACC3B3AF}"/>
              </a:ext>
            </a:extLst>
          </p:cNvPr>
          <p:cNvSpPr>
            <a:spLocks noGrp="1"/>
          </p:cNvSpPr>
          <p:nvPr>
            <p:ph idx="14" hasCustomPrompt="1"/>
          </p:nvPr>
        </p:nvSpPr>
        <p:spPr>
          <a:xfrm>
            <a:off x="4296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09345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Imag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2E20F972-6576-46F4-8B08-5FFD9DC5D435}"/>
              </a:ext>
            </a:extLst>
          </p:cNvPr>
          <p:cNvSpPr>
            <a:spLocks noGrp="1"/>
          </p:cNvSpPr>
          <p:nvPr>
            <p:ph idx="1" hasCustomPrompt="1"/>
          </p:nvPr>
        </p:nvSpPr>
        <p:spPr>
          <a:xfrm>
            <a:off x="4254000" y="1439999"/>
            <a:ext cx="757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text 6">
            <a:extLst>
              <a:ext uri="{FF2B5EF4-FFF2-40B4-BE49-F238E27FC236}">
                <a16:creationId xmlns:a16="http://schemas.microsoft.com/office/drawing/2014/main" id="{7780BBE5-3C90-4F30-B304-984532AA7715}"/>
              </a:ext>
            </a:extLst>
          </p:cNvPr>
          <p:cNvSpPr>
            <a:spLocks noGrp="1"/>
          </p:cNvSpPr>
          <p:nvPr>
            <p:ph type="body" sz="quarter" idx="13" hasCustomPrompt="1"/>
          </p:nvPr>
        </p:nvSpPr>
        <p:spPr>
          <a:xfrm>
            <a:off x="359999" y="1439863"/>
            <a:ext cx="3553200" cy="4702175"/>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939312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 with title and pictur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obrázku 10">
            <a:extLst>
              <a:ext uri="{FF2B5EF4-FFF2-40B4-BE49-F238E27FC236}">
                <a16:creationId xmlns:a16="http://schemas.microsoft.com/office/drawing/2014/main" id="{D8EE2C2F-90CF-42F7-ABEE-B503FBB2D048}"/>
              </a:ext>
            </a:extLst>
          </p:cNvPr>
          <p:cNvSpPr>
            <a:spLocks noGrp="1"/>
          </p:cNvSpPr>
          <p:nvPr>
            <p:ph type="pic" sz="quarter" idx="10" hasCustomPrompt="1"/>
          </p:nvPr>
        </p:nvSpPr>
        <p:spPr>
          <a:xfrm>
            <a:off x="360570" y="3699040"/>
            <a:ext cx="3679200" cy="1839912"/>
          </a:xfrm>
        </p:spPr>
        <p:txBody>
          <a:bodyPr/>
          <a:lstStyle>
            <a:lvl1pPr marL="0" indent="0">
              <a:buNone/>
              <a:defRPr/>
            </a:lvl1pPr>
          </a:lstStyle>
          <a:p>
            <a:r>
              <a:rPr lang="cs-CZ" dirty="0" err="1"/>
              <a:t>Photo</a:t>
            </a:r>
            <a:endParaRPr lang="cs-CZ" dirty="0"/>
          </a:p>
        </p:txBody>
      </p:sp>
      <p:sp>
        <p:nvSpPr>
          <p:cNvPr id="4" name="Zástupný symbol obrázku 10">
            <a:extLst>
              <a:ext uri="{FF2B5EF4-FFF2-40B4-BE49-F238E27FC236}">
                <a16:creationId xmlns:a16="http://schemas.microsoft.com/office/drawing/2014/main" id="{96A51508-7733-47FD-BB80-B24279E0A44E}"/>
              </a:ext>
            </a:extLst>
          </p:cNvPr>
          <p:cNvSpPr>
            <a:spLocks noGrp="1"/>
          </p:cNvSpPr>
          <p:nvPr>
            <p:ph type="pic" sz="quarter" idx="11" hasCustomPrompt="1"/>
          </p:nvPr>
        </p:nvSpPr>
        <p:spPr>
          <a:xfrm>
            <a:off x="4256400" y="3699040"/>
            <a:ext cx="3679200" cy="1839912"/>
          </a:xfrm>
        </p:spPr>
        <p:txBody>
          <a:bodyPr/>
          <a:lstStyle>
            <a:lvl1pPr marL="0" indent="0">
              <a:buNone/>
              <a:defRPr/>
            </a:lvl1pPr>
          </a:lstStyle>
          <a:p>
            <a:r>
              <a:rPr lang="cs-CZ" dirty="0" err="1"/>
              <a:t>Photo</a:t>
            </a:r>
            <a:endParaRPr lang="cs-CZ" dirty="0"/>
          </a:p>
        </p:txBody>
      </p:sp>
      <p:sp>
        <p:nvSpPr>
          <p:cNvPr id="5" name="Zástupný symbol obrázku 10">
            <a:extLst>
              <a:ext uri="{FF2B5EF4-FFF2-40B4-BE49-F238E27FC236}">
                <a16:creationId xmlns:a16="http://schemas.microsoft.com/office/drawing/2014/main" id="{13E7AE97-B754-460C-892D-C691B0E42C22}"/>
              </a:ext>
            </a:extLst>
          </p:cNvPr>
          <p:cNvSpPr>
            <a:spLocks noGrp="1"/>
          </p:cNvSpPr>
          <p:nvPr>
            <p:ph type="pic" sz="quarter" idx="12" hasCustomPrompt="1"/>
          </p:nvPr>
        </p:nvSpPr>
        <p:spPr>
          <a:xfrm>
            <a:off x="8168400" y="3699352"/>
            <a:ext cx="3650400" cy="1825200"/>
          </a:xfrm>
          <a:ln w="28575">
            <a:noFill/>
          </a:ln>
        </p:spPr>
        <p:txBody>
          <a:bodyPr/>
          <a:lstStyle>
            <a:lvl1pPr marL="0" indent="0">
              <a:buNone/>
              <a:defRPr/>
            </a:lvl1pPr>
          </a:lstStyle>
          <a:p>
            <a:r>
              <a:rPr lang="cs-CZ" dirty="0" err="1"/>
              <a:t>Photo</a:t>
            </a:r>
            <a:endParaRPr lang="cs-CZ" dirty="0"/>
          </a:p>
        </p:txBody>
      </p:sp>
    </p:spTree>
    <p:extLst>
      <p:ext uri="{BB962C8B-B14F-4D97-AF65-F5344CB8AC3E}">
        <p14:creationId xmlns:p14="http://schemas.microsoft.com/office/powerpoint/2010/main" val="183242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67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180264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2067341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1669292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1377366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3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1F951FBB-3286-465A-A347-EACFF1D8DAE9}"/>
              </a:ext>
            </a:extLst>
          </p:cNvPr>
          <p:cNvSpPr>
            <a:spLocks noGrp="1"/>
          </p:cNvSpPr>
          <p:nvPr>
            <p:ph idx="1" hasCustomPrompt="1"/>
          </p:nvPr>
        </p:nvSpPr>
        <p:spPr>
          <a:xfrm>
            <a:off x="3594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0" name="Zástupný symbol pro obsah 2">
            <a:extLst>
              <a:ext uri="{FF2B5EF4-FFF2-40B4-BE49-F238E27FC236}">
                <a16:creationId xmlns:a16="http://schemas.microsoft.com/office/drawing/2014/main" id="{551D096E-5967-402B-8BCF-CBB627601FF1}"/>
              </a:ext>
            </a:extLst>
          </p:cNvPr>
          <p:cNvSpPr>
            <a:spLocks noGrp="1"/>
          </p:cNvSpPr>
          <p:nvPr>
            <p:ph idx="13" hasCustomPrompt="1"/>
          </p:nvPr>
        </p:nvSpPr>
        <p:spPr>
          <a:xfrm>
            <a:off x="8232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1" name="Zástupný symbol pro obsah 2">
            <a:extLst>
              <a:ext uri="{FF2B5EF4-FFF2-40B4-BE49-F238E27FC236}">
                <a16:creationId xmlns:a16="http://schemas.microsoft.com/office/drawing/2014/main" id="{DB5C814F-D418-4C6A-B966-CC09ACC3B3AF}"/>
              </a:ext>
            </a:extLst>
          </p:cNvPr>
          <p:cNvSpPr>
            <a:spLocks noGrp="1"/>
          </p:cNvSpPr>
          <p:nvPr>
            <p:ph idx="14" hasCustomPrompt="1"/>
          </p:nvPr>
        </p:nvSpPr>
        <p:spPr>
          <a:xfrm>
            <a:off x="4296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264161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EED646-961B-4449-BA05-EE2C600742A9}"/>
              </a:ext>
            </a:extLst>
          </p:cNvPr>
          <p:cNvSpPr>
            <a:spLocks noGrp="1"/>
          </p:cNvSpPr>
          <p:nvPr>
            <p:ph type="title" hasCustomPrompt="1"/>
          </p:nvPr>
        </p:nvSpPr>
        <p:spPr>
          <a:xfrm>
            <a:off x="7128000" y="3174335"/>
            <a:ext cx="4344000" cy="461665"/>
          </a:xfrm>
        </p:spPr>
        <p:txBody>
          <a:bodyPr anchor="b" anchorCtr="0"/>
          <a:lstStyle>
            <a:lvl1pPr algn="l">
              <a:defRPr sz="3000">
                <a:solidFill>
                  <a:schemeClr val="accent1"/>
                </a:solidFill>
              </a:defRPr>
            </a:lvl1pPr>
          </a:lstStyle>
          <a:p>
            <a:r>
              <a:rPr lang="cs-CZ" dirty="0" err="1"/>
              <a:t>Chapter</a:t>
            </a:r>
            <a:r>
              <a:rPr lang="cs-CZ" dirty="0"/>
              <a:t> </a:t>
            </a:r>
            <a:r>
              <a:rPr lang="cs-CZ" dirty="0" err="1"/>
              <a:t>page</a:t>
            </a:r>
            <a:r>
              <a:rPr lang="cs-CZ" dirty="0"/>
              <a:t> </a:t>
            </a:r>
            <a:r>
              <a:rPr lang="cs-CZ" dirty="0" err="1"/>
              <a:t>title</a:t>
            </a:r>
            <a:endParaRPr lang="cs-CZ" dirty="0"/>
          </a:p>
        </p:txBody>
      </p:sp>
      <p:sp>
        <p:nvSpPr>
          <p:cNvPr id="3" name="Zástupný symbol pro text 2">
            <a:extLst>
              <a:ext uri="{FF2B5EF4-FFF2-40B4-BE49-F238E27FC236}">
                <a16:creationId xmlns:a16="http://schemas.microsoft.com/office/drawing/2014/main" id="{D509663F-9569-4E8C-A421-E59B828F0803}"/>
              </a:ext>
            </a:extLst>
          </p:cNvPr>
          <p:cNvSpPr>
            <a:spLocks noGrp="1"/>
          </p:cNvSpPr>
          <p:nvPr>
            <p:ph type="body" idx="1" hasCustomPrompt="1"/>
          </p:nvPr>
        </p:nvSpPr>
        <p:spPr>
          <a:xfrm>
            <a:off x="7128000" y="3996233"/>
            <a:ext cx="4344000" cy="268728"/>
          </a:xfrm>
        </p:spPr>
        <p:txBody>
          <a:bodyPr anchor="t" anchorCtr="0">
            <a:spAutoFit/>
          </a:bodyPr>
          <a:lstStyle>
            <a:lvl1pPr marL="0" indent="0" algn="l">
              <a:buNone/>
              <a:defRPr sz="16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dirty="0" err="1"/>
              <a:t>Subtitle</a:t>
            </a:r>
            <a:endParaRPr lang="cs-CZ" dirty="0"/>
          </a:p>
        </p:txBody>
      </p:sp>
      <p:pic>
        <p:nvPicPr>
          <p:cNvPr id="5" name="Grafický objekt 4">
            <a:extLst>
              <a:ext uri="{FF2B5EF4-FFF2-40B4-BE49-F238E27FC236}">
                <a16:creationId xmlns:a16="http://schemas.microsoft.com/office/drawing/2014/main" id="{9AC7019B-D6D8-42DB-A54A-0FEE5AF28B4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736004" cy="4143600"/>
          </a:xfrm>
          <a:prstGeom prst="rect">
            <a:avLst/>
          </a:prstGeom>
        </p:spPr>
      </p:pic>
    </p:spTree>
    <p:extLst>
      <p:ext uri="{BB962C8B-B14F-4D97-AF65-F5344CB8AC3E}">
        <p14:creationId xmlns:p14="http://schemas.microsoft.com/office/powerpoint/2010/main" val="3811607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1095442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850564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ext/Imag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2E20F972-6576-46F4-8B08-5FFD9DC5D435}"/>
              </a:ext>
            </a:extLst>
          </p:cNvPr>
          <p:cNvSpPr>
            <a:spLocks noGrp="1"/>
          </p:cNvSpPr>
          <p:nvPr>
            <p:ph idx="1" hasCustomPrompt="1"/>
          </p:nvPr>
        </p:nvSpPr>
        <p:spPr>
          <a:xfrm>
            <a:off x="4254000" y="1439999"/>
            <a:ext cx="757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text 6">
            <a:extLst>
              <a:ext uri="{FF2B5EF4-FFF2-40B4-BE49-F238E27FC236}">
                <a16:creationId xmlns:a16="http://schemas.microsoft.com/office/drawing/2014/main" id="{7780BBE5-3C90-4F30-B304-984532AA7715}"/>
              </a:ext>
            </a:extLst>
          </p:cNvPr>
          <p:cNvSpPr>
            <a:spLocks noGrp="1"/>
          </p:cNvSpPr>
          <p:nvPr>
            <p:ph type="body" sz="quarter" idx="13" hasCustomPrompt="1"/>
          </p:nvPr>
        </p:nvSpPr>
        <p:spPr>
          <a:xfrm>
            <a:off x="359999" y="1439863"/>
            <a:ext cx="3553200" cy="4702175"/>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602288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4198026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2381939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855725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2093826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3505673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3105582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248065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4"/>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a:t>Agenda</a:t>
            </a:r>
          </a:p>
        </p:txBody>
      </p:sp>
      <p:sp>
        <p:nvSpPr>
          <p:cNvPr id="24" name="Zástupný symbol pro text 23">
            <a:extLst>
              <a:ext uri="{FF2B5EF4-FFF2-40B4-BE49-F238E27FC236}">
                <a16:creationId xmlns:a16="http://schemas.microsoft.com/office/drawing/2014/main" id="{A376B282-18C5-4F99-AC82-9DAF516D043A}"/>
              </a:ext>
            </a:extLst>
          </p:cNvPr>
          <p:cNvSpPr>
            <a:spLocks noGrp="1"/>
          </p:cNvSpPr>
          <p:nvPr>
            <p:ph type="body" sz="quarter" idx="13" hasCustomPrompt="1"/>
          </p:nvPr>
        </p:nvSpPr>
        <p:spPr>
          <a:xfrm>
            <a:off x="11321413" y="1249044"/>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01</a:t>
            </a:r>
          </a:p>
        </p:txBody>
      </p:sp>
      <p:sp>
        <p:nvSpPr>
          <p:cNvPr id="25" name="Zástupný symbol pro text 23">
            <a:extLst>
              <a:ext uri="{FF2B5EF4-FFF2-40B4-BE49-F238E27FC236}">
                <a16:creationId xmlns:a16="http://schemas.microsoft.com/office/drawing/2014/main" id="{A83BD39C-3A32-4F23-840D-FF70D01FDE85}"/>
              </a:ext>
            </a:extLst>
          </p:cNvPr>
          <p:cNvSpPr>
            <a:spLocks noGrp="1"/>
          </p:cNvSpPr>
          <p:nvPr>
            <p:ph type="body" sz="quarter" idx="14" hasCustomPrompt="1"/>
          </p:nvPr>
        </p:nvSpPr>
        <p:spPr>
          <a:xfrm>
            <a:off x="4454520" y="1252087"/>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1</a:t>
            </a:r>
          </a:p>
        </p:txBody>
      </p:sp>
      <p:sp>
        <p:nvSpPr>
          <p:cNvPr id="59" name="Zástupný symbol pro text 23">
            <a:extLst>
              <a:ext uri="{FF2B5EF4-FFF2-40B4-BE49-F238E27FC236}">
                <a16:creationId xmlns:a16="http://schemas.microsoft.com/office/drawing/2014/main" id="{12BF385A-E887-448D-BE0C-494EFB93BF4E}"/>
              </a:ext>
            </a:extLst>
          </p:cNvPr>
          <p:cNvSpPr>
            <a:spLocks noGrp="1"/>
          </p:cNvSpPr>
          <p:nvPr>
            <p:ph type="body" sz="quarter" idx="15" hasCustomPrompt="1"/>
          </p:nvPr>
        </p:nvSpPr>
        <p:spPr>
          <a:xfrm>
            <a:off x="11321413" y="1727569"/>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02</a:t>
            </a:r>
          </a:p>
        </p:txBody>
      </p:sp>
      <p:sp>
        <p:nvSpPr>
          <p:cNvPr id="60" name="Zástupný symbol pro text 23">
            <a:extLst>
              <a:ext uri="{FF2B5EF4-FFF2-40B4-BE49-F238E27FC236}">
                <a16:creationId xmlns:a16="http://schemas.microsoft.com/office/drawing/2014/main" id="{33E183F5-28F9-442D-B7D4-14A4CE4156D9}"/>
              </a:ext>
            </a:extLst>
          </p:cNvPr>
          <p:cNvSpPr>
            <a:spLocks noGrp="1"/>
          </p:cNvSpPr>
          <p:nvPr>
            <p:ph type="body" sz="quarter" idx="16" hasCustomPrompt="1"/>
          </p:nvPr>
        </p:nvSpPr>
        <p:spPr>
          <a:xfrm>
            <a:off x="4454520" y="1727570"/>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2</a:t>
            </a:r>
          </a:p>
        </p:txBody>
      </p:sp>
      <p:sp>
        <p:nvSpPr>
          <p:cNvPr id="61" name="Zástupný symbol pro text 23">
            <a:extLst>
              <a:ext uri="{FF2B5EF4-FFF2-40B4-BE49-F238E27FC236}">
                <a16:creationId xmlns:a16="http://schemas.microsoft.com/office/drawing/2014/main" id="{27D6223C-DC30-403D-8E79-20E939DFA9D6}"/>
              </a:ext>
            </a:extLst>
          </p:cNvPr>
          <p:cNvSpPr>
            <a:spLocks noGrp="1"/>
          </p:cNvSpPr>
          <p:nvPr>
            <p:ph type="body" sz="quarter" idx="17" hasCustomPrompt="1"/>
          </p:nvPr>
        </p:nvSpPr>
        <p:spPr>
          <a:xfrm>
            <a:off x="11321413" y="2192181"/>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03</a:t>
            </a:r>
          </a:p>
        </p:txBody>
      </p:sp>
      <p:sp>
        <p:nvSpPr>
          <p:cNvPr id="62" name="Zástupný symbol pro text 23">
            <a:extLst>
              <a:ext uri="{FF2B5EF4-FFF2-40B4-BE49-F238E27FC236}">
                <a16:creationId xmlns:a16="http://schemas.microsoft.com/office/drawing/2014/main" id="{73CD40EC-07A6-410E-B031-03D8AA83465D}"/>
              </a:ext>
            </a:extLst>
          </p:cNvPr>
          <p:cNvSpPr>
            <a:spLocks noGrp="1"/>
          </p:cNvSpPr>
          <p:nvPr>
            <p:ph type="body" sz="quarter" idx="18" hasCustomPrompt="1"/>
          </p:nvPr>
        </p:nvSpPr>
        <p:spPr>
          <a:xfrm>
            <a:off x="4454520" y="2195224"/>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3</a:t>
            </a:r>
          </a:p>
        </p:txBody>
      </p:sp>
      <p:sp>
        <p:nvSpPr>
          <p:cNvPr id="65" name="Zástupný symbol pro text 23">
            <a:extLst>
              <a:ext uri="{FF2B5EF4-FFF2-40B4-BE49-F238E27FC236}">
                <a16:creationId xmlns:a16="http://schemas.microsoft.com/office/drawing/2014/main" id="{CC6775AE-928F-4BAF-A427-4032D445047F}"/>
              </a:ext>
            </a:extLst>
          </p:cNvPr>
          <p:cNvSpPr>
            <a:spLocks noGrp="1"/>
          </p:cNvSpPr>
          <p:nvPr>
            <p:ph type="body" sz="quarter" idx="19" hasCustomPrompt="1"/>
          </p:nvPr>
        </p:nvSpPr>
        <p:spPr>
          <a:xfrm>
            <a:off x="11321413" y="2657474"/>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04</a:t>
            </a:r>
          </a:p>
        </p:txBody>
      </p:sp>
      <p:sp>
        <p:nvSpPr>
          <p:cNvPr id="66" name="Zástupný symbol pro text 23">
            <a:extLst>
              <a:ext uri="{FF2B5EF4-FFF2-40B4-BE49-F238E27FC236}">
                <a16:creationId xmlns:a16="http://schemas.microsoft.com/office/drawing/2014/main" id="{82B6B74F-12A9-4720-8C1E-00399CADD467}"/>
              </a:ext>
            </a:extLst>
          </p:cNvPr>
          <p:cNvSpPr>
            <a:spLocks noGrp="1"/>
          </p:cNvSpPr>
          <p:nvPr>
            <p:ph type="body" sz="quarter" idx="20" hasCustomPrompt="1"/>
          </p:nvPr>
        </p:nvSpPr>
        <p:spPr>
          <a:xfrm>
            <a:off x="4454520" y="2660517"/>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4</a:t>
            </a:r>
          </a:p>
        </p:txBody>
      </p:sp>
      <p:sp>
        <p:nvSpPr>
          <p:cNvPr id="67" name="Zástupný symbol pro text 23">
            <a:extLst>
              <a:ext uri="{FF2B5EF4-FFF2-40B4-BE49-F238E27FC236}">
                <a16:creationId xmlns:a16="http://schemas.microsoft.com/office/drawing/2014/main" id="{7AFF925C-5DF3-4928-8A28-992B0C3AB80D}"/>
              </a:ext>
            </a:extLst>
          </p:cNvPr>
          <p:cNvSpPr>
            <a:spLocks noGrp="1"/>
          </p:cNvSpPr>
          <p:nvPr>
            <p:ph type="body" sz="quarter" idx="21" hasCustomPrompt="1"/>
          </p:nvPr>
        </p:nvSpPr>
        <p:spPr>
          <a:xfrm>
            <a:off x="11321413" y="3121224"/>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05</a:t>
            </a:r>
          </a:p>
        </p:txBody>
      </p:sp>
      <p:sp>
        <p:nvSpPr>
          <p:cNvPr id="68" name="Zástupný symbol pro text 23">
            <a:extLst>
              <a:ext uri="{FF2B5EF4-FFF2-40B4-BE49-F238E27FC236}">
                <a16:creationId xmlns:a16="http://schemas.microsoft.com/office/drawing/2014/main" id="{8AD88407-0524-40FA-BD2E-5128B53795F9}"/>
              </a:ext>
            </a:extLst>
          </p:cNvPr>
          <p:cNvSpPr>
            <a:spLocks noGrp="1"/>
          </p:cNvSpPr>
          <p:nvPr>
            <p:ph type="body" sz="quarter" idx="22" hasCustomPrompt="1"/>
          </p:nvPr>
        </p:nvSpPr>
        <p:spPr>
          <a:xfrm>
            <a:off x="4454520" y="3124267"/>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5</a:t>
            </a:r>
          </a:p>
        </p:txBody>
      </p:sp>
      <p:sp>
        <p:nvSpPr>
          <p:cNvPr id="69" name="Zástupný symbol pro text 23">
            <a:extLst>
              <a:ext uri="{FF2B5EF4-FFF2-40B4-BE49-F238E27FC236}">
                <a16:creationId xmlns:a16="http://schemas.microsoft.com/office/drawing/2014/main" id="{48C21C59-5A64-43EC-8A62-F89EBFE0B287}"/>
              </a:ext>
            </a:extLst>
          </p:cNvPr>
          <p:cNvSpPr>
            <a:spLocks noGrp="1"/>
          </p:cNvSpPr>
          <p:nvPr>
            <p:ph type="body" sz="quarter" idx="23" hasCustomPrompt="1"/>
          </p:nvPr>
        </p:nvSpPr>
        <p:spPr>
          <a:xfrm>
            <a:off x="11321413" y="3598140"/>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06</a:t>
            </a:r>
          </a:p>
        </p:txBody>
      </p:sp>
      <p:sp>
        <p:nvSpPr>
          <p:cNvPr id="70" name="Zástupný symbol pro text 23">
            <a:extLst>
              <a:ext uri="{FF2B5EF4-FFF2-40B4-BE49-F238E27FC236}">
                <a16:creationId xmlns:a16="http://schemas.microsoft.com/office/drawing/2014/main" id="{D0E23FF4-70DD-4BCE-B6AB-F4709A1BBA7E}"/>
              </a:ext>
            </a:extLst>
          </p:cNvPr>
          <p:cNvSpPr>
            <a:spLocks noGrp="1"/>
          </p:cNvSpPr>
          <p:nvPr>
            <p:ph type="body" sz="quarter" idx="24" hasCustomPrompt="1"/>
          </p:nvPr>
        </p:nvSpPr>
        <p:spPr>
          <a:xfrm>
            <a:off x="4454520" y="3601183"/>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6</a:t>
            </a:r>
          </a:p>
        </p:txBody>
      </p:sp>
      <p:sp>
        <p:nvSpPr>
          <p:cNvPr id="71" name="Zástupný symbol pro text 23">
            <a:extLst>
              <a:ext uri="{FF2B5EF4-FFF2-40B4-BE49-F238E27FC236}">
                <a16:creationId xmlns:a16="http://schemas.microsoft.com/office/drawing/2014/main" id="{C5ABEA0F-FEBB-4C23-AD2A-37206389962C}"/>
              </a:ext>
            </a:extLst>
          </p:cNvPr>
          <p:cNvSpPr>
            <a:spLocks noGrp="1"/>
          </p:cNvSpPr>
          <p:nvPr>
            <p:ph type="body" sz="quarter" idx="25" hasCustomPrompt="1"/>
          </p:nvPr>
        </p:nvSpPr>
        <p:spPr>
          <a:xfrm>
            <a:off x="11321413" y="4063433"/>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07</a:t>
            </a:r>
          </a:p>
        </p:txBody>
      </p:sp>
      <p:sp>
        <p:nvSpPr>
          <p:cNvPr id="72" name="Zástupný symbol pro text 23">
            <a:extLst>
              <a:ext uri="{FF2B5EF4-FFF2-40B4-BE49-F238E27FC236}">
                <a16:creationId xmlns:a16="http://schemas.microsoft.com/office/drawing/2014/main" id="{329F506F-A3EF-473C-9F6D-EE2EE6C6EE86}"/>
              </a:ext>
            </a:extLst>
          </p:cNvPr>
          <p:cNvSpPr>
            <a:spLocks noGrp="1"/>
          </p:cNvSpPr>
          <p:nvPr>
            <p:ph type="body" sz="quarter" idx="26" hasCustomPrompt="1"/>
          </p:nvPr>
        </p:nvSpPr>
        <p:spPr>
          <a:xfrm>
            <a:off x="4454520" y="4066476"/>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7</a:t>
            </a:r>
          </a:p>
        </p:txBody>
      </p:sp>
      <p:sp>
        <p:nvSpPr>
          <p:cNvPr id="73" name="Zástupný symbol pro text 23">
            <a:extLst>
              <a:ext uri="{FF2B5EF4-FFF2-40B4-BE49-F238E27FC236}">
                <a16:creationId xmlns:a16="http://schemas.microsoft.com/office/drawing/2014/main" id="{B0E01788-90BB-4DC2-9684-095D4FA8CDB8}"/>
              </a:ext>
            </a:extLst>
          </p:cNvPr>
          <p:cNvSpPr>
            <a:spLocks noGrp="1"/>
          </p:cNvSpPr>
          <p:nvPr>
            <p:ph type="body" sz="quarter" idx="27" hasCustomPrompt="1"/>
          </p:nvPr>
        </p:nvSpPr>
        <p:spPr>
          <a:xfrm>
            <a:off x="11321413" y="4528726"/>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08</a:t>
            </a:r>
          </a:p>
        </p:txBody>
      </p:sp>
      <p:sp>
        <p:nvSpPr>
          <p:cNvPr id="74" name="Zástupný symbol pro text 23">
            <a:extLst>
              <a:ext uri="{FF2B5EF4-FFF2-40B4-BE49-F238E27FC236}">
                <a16:creationId xmlns:a16="http://schemas.microsoft.com/office/drawing/2014/main" id="{2198593C-A5DB-4DDF-BCBA-2A7F23A361DA}"/>
              </a:ext>
            </a:extLst>
          </p:cNvPr>
          <p:cNvSpPr>
            <a:spLocks noGrp="1"/>
          </p:cNvSpPr>
          <p:nvPr>
            <p:ph type="body" sz="quarter" idx="28" hasCustomPrompt="1"/>
          </p:nvPr>
        </p:nvSpPr>
        <p:spPr>
          <a:xfrm>
            <a:off x="4454520" y="4531769"/>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8</a:t>
            </a:r>
          </a:p>
        </p:txBody>
      </p:sp>
      <p:sp>
        <p:nvSpPr>
          <p:cNvPr id="75" name="Zástupný symbol pro text 23">
            <a:extLst>
              <a:ext uri="{FF2B5EF4-FFF2-40B4-BE49-F238E27FC236}">
                <a16:creationId xmlns:a16="http://schemas.microsoft.com/office/drawing/2014/main" id="{10A06EFD-0276-4F69-9550-D9F200582BAC}"/>
              </a:ext>
            </a:extLst>
          </p:cNvPr>
          <p:cNvSpPr>
            <a:spLocks noGrp="1"/>
          </p:cNvSpPr>
          <p:nvPr>
            <p:ph type="body" sz="quarter" idx="29" hasCustomPrompt="1"/>
          </p:nvPr>
        </p:nvSpPr>
        <p:spPr>
          <a:xfrm>
            <a:off x="11321413" y="5005642"/>
            <a:ext cx="288000" cy="246221"/>
          </a:xfrm>
        </p:spPr>
        <p:txBody>
          <a:bodyPr wrap="square" anchor="b" anchorCtr="0">
            <a:spAutoFit/>
          </a:bodyPr>
          <a:lstStyle>
            <a:lvl1pPr marL="0" indent="0" algn="ctr">
              <a:buNone/>
              <a:defRPr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09</a:t>
            </a:r>
          </a:p>
        </p:txBody>
      </p:sp>
      <p:sp>
        <p:nvSpPr>
          <p:cNvPr id="76" name="Zástupný symbol pro text 23">
            <a:extLst>
              <a:ext uri="{FF2B5EF4-FFF2-40B4-BE49-F238E27FC236}">
                <a16:creationId xmlns:a16="http://schemas.microsoft.com/office/drawing/2014/main" id="{4E8D6EBB-5AA5-42E1-9DC9-E792387D62C4}"/>
              </a:ext>
            </a:extLst>
          </p:cNvPr>
          <p:cNvSpPr>
            <a:spLocks noGrp="1"/>
          </p:cNvSpPr>
          <p:nvPr>
            <p:ph type="body" sz="quarter" idx="30" hasCustomPrompt="1"/>
          </p:nvPr>
        </p:nvSpPr>
        <p:spPr>
          <a:xfrm>
            <a:off x="4454520" y="5008685"/>
            <a:ext cx="6444000" cy="246221"/>
          </a:xfrm>
        </p:spPr>
        <p:txBody>
          <a:bodyPr wrap="square" anchor="b" anchorCtr="0">
            <a:spAutoFit/>
          </a:bodyPr>
          <a:lstStyle>
            <a:lvl1pPr marL="0" indent="0" algn="r">
              <a:buNone/>
              <a:defRPr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9</a:t>
            </a:r>
          </a:p>
        </p:txBody>
      </p:sp>
      <p:pic>
        <p:nvPicPr>
          <p:cNvPr id="5" name="Obrázek 4">
            <a:extLst>
              <a:ext uri="{FF2B5EF4-FFF2-40B4-BE49-F238E27FC236}">
                <a16:creationId xmlns:a16="http://schemas.microsoft.com/office/drawing/2014/main" id="{0116ADAB-22F2-41B1-9195-C1611A115F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255818" cy="6858000"/>
          </a:xfrm>
          <a:prstGeom prst="rect">
            <a:avLst/>
          </a:prstGeom>
        </p:spPr>
      </p:pic>
      <p:pic>
        <p:nvPicPr>
          <p:cNvPr id="7" name="Grafický objekt 6">
            <a:extLst>
              <a:ext uri="{FF2B5EF4-FFF2-40B4-BE49-F238E27FC236}">
                <a16:creationId xmlns:a16="http://schemas.microsoft.com/office/drawing/2014/main" id="{5CE58890-B280-4701-A027-A439EC893D8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736004" cy="4143600"/>
          </a:xfrm>
          <a:prstGeom prst="rect">
            <a:avLst/>
          </a:prstGeom>
        </p:spPr>
      </p:pic>
    </p:spTree>
    <p:extLst>
      <p:ext uri="{BB962C8B-B14F-4D97-AF65-F5344CB8AC3E}">
        <p14:creationId xmlns:p14="http://schemas.microsoft.com/office/powerpoint/2010/main" val="2767223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ext/Imag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2E20F972-6576-46F4-8B08-5FFD9DC5D435}"/>
              </a:ext>
            </a:extLst>
          </p:cNvPr>
          <p:cNvSpPr>
            <a:spLocks noGrp="1"/>
          </p:cNvSpPr>
          <p:nvPr>
            <p:ph idx="1" hasCustomPrompt="1"/>
          </p:nvPr>
        </p:nvSpPr>
        <p:spPr>
          <a:xfrm>
            <a:off x="4254000" y="1439999"/>
            <a:ext cx="757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text 6">
            <a:extLst>
              <a:ext uri="{FF2B5EF4-FFF2-40B4-BE49-F238E27FC236}">
                <a16:creationId xmlns:a16="http://schemas.microsoft.com/office/drawing/2014/main" id="{7780BBE5-3C90-4F30-B304-984532AA7715}"/>
              </a:ext>
            </a:extLst>
          </p:cNvPr>
          <p:cNvSpPr>
            <a:spLocks noGrp="1"/>
          </p:cNvSpPr>
          <p:nvPr>
            <p:ph type="body" sz="quarter" idx="13" hasCustomPrompt="1"/>
          </p:nvPr>
        </p:nvSpPr>
        <p:spPr>
          <a:xfrm>
            <a:off x="359999" y="1439863"/>
            <a:ext cx="3553200" cy="4702175"/>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173800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28271367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329002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Box with title and pictur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obrázku 10">
            <a:extLst>
              <a:ext uri="{FF2B5EF4-FFF2-40B4-BE49-F238E27FC236}">
                <a16:creationId xmlns:a16="http://schemas.microsoft.com/office/drawing/2014/main" id="{D8EE2C2F-90CF-42F7-ABEE-B503FBB2D048}"/>
              </a:ext>
            </a:extLst>
          </p:cNvPr>
          <p:cNvSpPr>
            <a:spLocks noGrp="1"/>
          </p:cNvSpPr>
          <p:nvPr>
            <p:ph type="pic" sz="quarter" idx="10" hasCustomPrompt="1"/>
          </p:nvPr>
        </p:nvSpPr>
        <p:spPr>
          <a:xfrm>
            <a:off x="360570" y="3699040"/>
            <a:ext cx="3679200" cy="1839912"/>
          </a:xfrm>
        </p:spPr>
        <p:txBody>
          <a:bodyPr/>
          <a:lstStyle>
            <a:lvl1pPr marL="0" indent="0">
              <a:buNone/>
              <a:defRPr/>
            </a:lvl1pPr>
          </a:lstStyle>
          <a:p>
            <a:r>
              <a:rPr lang="cs-CZ" dirty="0" err="1"/>
              <a:t>Photo</a:t>
            </a:r>
            <a:endParaRPr lang="cs-CZ" dirty="0"/>
          </a:p>
        </p:txBody>
      </p:sp>
      <p:sp>
        <p:nvSpPr>
          <p:cNvPr id="4" name="Zástupný symbol obrázku 10">
            <a:extLst>
              <a:ext uri="{FF2B5EF4-FFF2-40B4-BE49-F238E27FC236}">
                <a16:creationId xmlns:a16="http://schemas.microsoft.com/office/drawing/2014/main" id="{96A51508-7733-47FD-BB80-B24279E0A44E}"/>
              </a:ext>
            </a:extLst>
          </p:cNvPr>
          <p:cNvSpPr>
            <a:spLocks noGrp="1"/>
          </p:cNvSpPr>
          <p:nvPr>
            <p:ph type="pic" sz="quarter" idx="11" hasCustomPrompt="1"/>
          </p:nvPr>
        </p:nvSpPr>
        <p:spPr>
          <a:xfrm>
            <a:off x="4256400" y="3699040"/>
            <a:ext cx="3679200" cy="1839912"/>
          </a:xfrm>
        </p:spPr>
        <p:txBody>
          <a:bodyPr/>
          <a:lstStyle>
            <a:lvl1pPr marL="0" indent="0">
              <a:buNone/>
              <a:defRPr/>
            </a:lvl1pPr>
          </a:lstStyle>
          <a:p>
            <a:r>
              <a:rPr lang="cs-CZ" dirty="0" err="1"/>
              <a:t>Photo</a:t>
            </a:r>
            <a:endParaRPr lang="cs-CZ" dirty="0"/>
          </a:p>
        </p:txBody>
      </p:sp>
      <p:sp>
        <p:nvSpPr>
          <p:cNvPr id="5" name="Zástupný symbol obrázku 10">
            <a:extLst>
              <a:ext uri="{FF2B5EF4-FFF2-40B4-BE49-F238E27FC236}">
                <a16:creationId xmlns:a16="http://schemas.microsoft.com/office/drawing/2014/main" id="{13E7AE97-B754-460C-892D-C691B0E42C22}"/>
              </a:ext>
            </a:extLst>
          </p:cNvPr>
          <p:cNvSpPr>
            <a:spLocks noGrp="1"/>
          </p:cNvSpPr>
          <p:nvPr>
            <p:ph type="pic" sz="quarter" idx="12" hasCustomPrompt="1"/>
          </p:nvPr>
        </p:nvSpPr>
        <p:spPr>
          <a:xfrm>
            <a:off x="8168400" y="3699352"/>
            <a:ext cx="3650400" cy="1825200"/>
          </a:xfrm>
          <a:ln w="28575">
            <a:noFill/>
          </a:ln>
        </p:spPr>
        <p:txBody>
          <a:bodyPr/>
          <a:lstStyle>
            <a:lvl1pPr marL="0" indent="0">
              <a:buNone/>
              <a:defRPr/>
            </a:lvl1pPr>
          </a:lstStyle>
          <a:p>
            <a:r>
              <a:rPr lang="cs-CZ" dirty="0" err="1"/>
              <a:t>Photo</a:t>
            </a:r>
            <a:endParaRPr lang="cs-CZ" dirty="0"/>
          </a:p>
        </p:txBody>
      </p:sp>
    </p:spTree>
    <p:extLst>
      <p:ext uri="{BB962C8B-B14F-4D97-AF65-F5344CB8AC3E}">
        <p14:creationId xmlns:p14="http://schemas.microsoft.com/office/powerpoint/2010/main" val="1511808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1488163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12605716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3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1F951FBB-3286-465A-A347-EACFF1D8DAE9}"/>
              </a:ext>
            </a:extLst>
          </p:cNvPr>
          <p:cNvSpPr>
            <a:spLocks noGrp="1"/>
          </p:cNvSpPr>
          <p:nvPr>
            <p:ph idx="1" hasCustomPrompt="1"/>
          </p:nvPr>
        </p:nvSpPr>
        <p:spPr>
          <a:xfrm>
            <a:off x="3594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0" name="Zástupný symbol pro obsah 2">
            <a:extLst>
              <a:ext uri="{FF2B5EF4-FFF2-40B4-BE49-F238E27FC236}">
                <a16:creationId xmlns:a16="http://schemas.microsoft.com/office/drawing/2014/main" id="{551D096E-5967-402B-8BCF-CBB627601FF1}"/>
              </a:ext>
            </a:extLst>
          </p:cNvPr>
          <p:cNvSpPr>
            <a:spLocks noGrp="1"/>
          </p:cNvSpPr>
          <p:nvPr>
            <p:ph idx="13" hasCustomPrompt="1"/>
          </p:nvPr>
        </p:nvSpPr>
        <p:spPr>
          <a:xfrm>
            <a:off x="8232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1" name="Zástupný symbol pro obsah 2">
            <a:extLst>
              <a:ext uri="{FF2B5EF4-FFF2-40B4-BE49-F238E27FC236}">
                <a16:creationId xmlns:a16="http://schemas.microsoft.com/office/drawing/2014/main" id="{DB5C814F-D418-4C6A-B966-CC09ACC3B3AF}"/>
              </a:ext>
            </a:extLst>
          </p:cNvPr>
          <p:cNvSpPr>
            <a:spLocks noGrp="1"/>
          </p:cNvSpPr>
          <p:nvPr>
            <p:ph idx="14" hasCustomPrompt="1"/>
          </p:nvPr>
        </p:nvSpPr>
        <p:spPr>
          <a:xfrm>
            <a:off x="4296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40422923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4146975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35218389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202497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accent4"/>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a:t>Agenda</a:t>
            </a:r>
          </a:p>
        </p:txBody>
      </p:sp>
      <p:sp>
        <p:nvSpPr>
          <p:cNvPr id="22" name="Zástupný symbol pro text 23">
            <a:extLst>
              <a:ext uri="{FF2B5EF4-FFF2-40B4-BE49-F238E27FC236}">
                <a16:creationId xmlns:a16="http://schemas.microsoft.com/office/drawing/2014/main" id="{30CE132A-8A4E-4641-89FD-FFC3530C7F37}"/>
              </a:ext>
            </a:extLst>
          </p:cNvPr>
          <p:cNvSpPr>
            <a:spLocks noGrp="1"/>
          </p:cNvSpPr>
          <p:nvPr>
            <p:ph type="body" sz="quarter" idx="13" hasCustomPrompt="1"/>
          </p:nvPr>
        </p:nvSpPr>
        <p:spPr>
          <a:xfrm>
            <a:off x="11148000" y="139059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01</a:t>
            </a:r>
          </a:p>
        </p:txBody>
      </p:sp>
      <p:sp>
        <p:nvSpPr>
          <p:cNvPr id="23" name="Zástupný symbol pro text 23">
            <a:extLst>
              <a:ext uri="{FF2B5EF4-FFF2-40B4-BE49-F238E27FC236}">
                <a16:creationId xmlns:a16="http://schemas.microsoft.com/office/drawing/2014/main" id="{807FDA7A-50B6-42E0-88C5-DAADCF7B8DF5}"/>
              </a:ext>
            </a:extLst>
          </p:cNvPr>
          <p:cNvSpPr>
            <a:spLocks noGrp="1"/>
          </p:cNvSpPr>
          <p:nvPr>
            <p:ph type="body" sz="quarter" idx="14" hasCustomPrompt="1"/>
          </p:nvPr>
        </p:nvSpPr>
        <p:spPr>
          <a:xfrm>
            <a:off x="4272000" y="1390598"/>
            <a:ext cx="3598785"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1</a:t>
            </a:r>
          </a:p>
        </p:txBody>
      </p:sp>
      <p:sp>
        <p:nvSpPr>
          <p:cNvPr id="26" name="Zástupný symbol pro text 23">
            <a:extLst>
              <a:ext uri="{FF2B5EF4-FFF2-40B4-BE49-F238E27FC236}">
                <a16:creationId xmlns:a16="http://schemas.microsoft.com/office/drawing/2014/main" id="{7D0DE5AE-86B9-4C7D-A425-9B1E4859C8D4}"/>
              </a:ext>
            </a:extLst>
          </p:cNvPr>
          <p:cNvSpPr>
            <a:spLocks noGrp="1"/>
          </p:cNvSpPr>
          <p:nvPr>
            <p:ph type="body" sz="quarter" idx="15" hasCustomPrompt="1"/>
          </p:nvPr>
        </p:nvSpPr>
        <p:spPr>
          <a:xfrm>
            <a:off x="11148000" y="207915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02</a:t>
            </a:r>
          </a:p>
        </p:txBody>
      </p:sp>
      <p:sp>
        <p:nvSpPr>
          <p:cNvPr id="27" name="Zástupný symbol pro text 23">
            <a:extLst>
              <a:ext uri="{FF2B5EF4-FFF2-40B4-BE49-F238E27FC236}">
                <a16:creationId xmlns:a16="http://schemas.microsoft.com/office/drawing/2014/main" id="{CCDC02BB-DC4A-4396-9BDD-F9BF6DD122DE}"/>
              </a:ext>
            </a:extLst>
          </p:cNvPr>
          <p:cNvSpPr>
            <a:spLocks noGrp="1"/>
          </p:cNvSpPr>
          <p:nvPr>
            <p:ph type="body" sz="quarter" idx="16" hasCustomPrompt="1"/>
          </p:nvPr>
        </p:nvSpPr>
        <p:spPr>
          <a:xfrm>
            <a:off x="4272000" y="2079158"/>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2</a:t>
            </a:r>
          </a:p>
        </p:txBody>
      </p:sp>
      <p:sp>
        <p:nvSpPr>
          <p:cNvPr id="28" name="Zástupný symbol pro text 23">
            <a:extLst>
              <a:ext uri="{FF2B5EF4-FFF2-40B4-BE49-F238E27FC236}">
                <a16:creationId xmlns:a16="http://schemas.microsoft.com/office/drawing/2014/main" id="{E21C2CBD-DEE0-4E25-B4DD-9F358CF3299F}"/>
              </a:ext>
            </a:extLst>
          </p:cNvPr>
          <p:cNvSpPr>
            <a:spLocks noGrp="1"/>
          </p:cNvSpPr>
          <p:nvPr>
            <p:ph type="body" sz="quarter" idx="17" hasCustomPrompt="1"/>
          </p:nvPr>
        </p:nvSpPr>
        <p:spPr>
          <a:xfrm>
            <a:off x="11148000" y="2767716"/>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03</a:t>
            </a:r>
          </a:p>
        </p:txBody>
      </p:sp>
      <p:sp>
        <p:nvSpPr>
          <p:cNvPr id="29" name="Zástupný symbol pro text 23">
            <a:extLst>
              <a:ext uri="{FF2B5EF4-FFF2-40B4-BE49-F238E27FC236}">
                <a16:creationId xmlns:a16="http://schemas.microsoft.com/office/drawing/2014/main" id="{D8924B2A-2927-444F-A2EC-ADC8104E0436}"/>
              </a:ext>
            </a:extLst>
          </p:cNvPr>
          <p:cNvSpPr>
            <a:spLocks noGrp="1"/>
          </p:cNvSpPr>
          <p:nvPr>
            <p:ph type="body" sz="quarter" idx="18" hasCustomPrompt="1"/>
          </p:nvPr>
        </p:nvSpPr>
        <p:spPr>
          <a:xfrm>
            <a:off x="4272000" y="2767716"/>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3</a:t>
            </a:r>
          </a:p>
        </p:txBody>
      </p:sp>
      <p:sp>
        <p:nvSpPr>
          <p:cNvPr id="30" name="Zástupný symbol pro text 23">
            <a:extLst>
              <a:ext uri="{FF2B5EF4-FFF2-40B4-BE49-F238E27FC236}">
                <a16:creationId xmlns:a16="http://schemas.microsoft.com/office/drawing/2014/main" id="{18D18F01-076A-44A6-83B1-5DB0887D900C}"/>
              </a:ext>
            </a:extLst>
          </p:cNvPr>
          <p:cNvSpPr>
            <a:spLocks noGrp="1"/>
          </p:cNvSpPr>
          <p:nvPr>
            <p:ph type="body" sz="quarter" idx="19" hasCustomPrompt="1"/>
          </p:nvPr>
        </p:nvSpPr>
        <p:spPr>
          <a:xfrm>
            <a:off x="11148000" y="3455668"/>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04</a:t>
            </a:r>
          </a:p>
        </p:txBody>
      </p:sp>
      <p:sp>
        <p:nvSpPr>
          <p:cNvPr id="31" name="Zástupný symbol pro text 23">
            <a:extLst>
              <a:ext uri="{FF2B5EF4-FFF2-40B4-BE49-F238E27FC236}">
                <a16:creationId xmlns:a16="http://schemas.microsoft.com/office/drawing/2014/main" id="{51503986-BF3A-4F53-AB74-3B433A2C0B89}"/>
              </a:ext>
            </a:extLst>
          </p:cNvPr>
          <p:cNvSpPr>
            <a:spLocks noGrp="1"/>
          </p:cNvSpPr>
          <p:nvPr>
            <p:ph type="body" sz="quarter" idx="20" hasCustomPrompt="1"/>
          </p:nvPr>
        </p:nvSpPr>
        <p:spPr>
          <a:xfrm>
            <a:off x="4272000" y="3455668"/>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4</a:t>
            </a:r>
          </a:p>
        </p:txBody>
      </p:sp>
      <p:sp>
        <p:nvSpPr>
          <p:cNvPr id="32" name="Zástupný symbol pro text 23">
            <a:extLst>
              <a:ext uri="{FF2B5EF4-FFF2-40B4-BE49-F238E27FC236}">
                <a16:creationId xmlns:a16="http://schemas.microsoft.com/office/drawing/2014/main" id="{21C79730-B804-46E3-AFCC-EB2BC945D6B6}"/>
              </a:ext>
            </a:extLst>
          </p:cNvPr>
          <p:cNvSpPr>
            <a:spLocks noGrp="1"/>
          </p:cNvSpPr>
          <p:nvPr>
            <p:ph type="body" sz="quarter" idx="21" hasCustomPrompt="1"/>
          </p:nvPr>
        </p:nvSpPr>
        <p:spPr>
          <a:xfrm>
            <a:off x="11148000" y="4143620"/>
            <a:ext cx="468000" cy="369332"/>
          </a:xfrm>
        </p:spPr>
        <p:txBody>
          <a:bodyPr wrap="square" anchor="b" anchorCtr="0">
            <a:spAutoFit/>
          </a:bodyPr>
          <a:lstStyle>
            <a:lvl1pPr marL="0" indent="0" algn="ctr">
              <a:lnSpc>
                <a:spcPct val="100000"/>
              </a:lnSpc>
              <a:buNone/>
              <a:defRPr sz="2400" b="0">
                <a:solidFill>
                  <a:schemeClr val="accent1"/>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a:t>05</a:t>
            </a:r>
          </a:p>
        </p:txBody>
      </p:sp>
      <p:sp>
        <p:nvSpPr>
          <p:cNvPr id="33" name="Zástupný symbol pro text 23">
            <a:extLst>
              <a:ext uri="{FF2B5EF4-FFF2-40B4-BE49-F238E27FC236}">
                <a16:creationId xmlns:a16="http://schemas.microsoft.com/office/drawing/2014/main" id="{C72960C1-698C-425F-A92A-AB48C9CA7EB4}"/>
              </a:ext>
            </a:extLst>
          </p:cNvPr>
          <p:cNvSpPr>
            <a:spLocks noGrp="1"/>
          </p:cNvSpPr>
          <p:nvPr>
            <p:ph type="body" sz="quarter" idx="22" hasCustomPrompt="1"/>
          </p:nvPr>
        </p:nvSpPr>
        <p:spPr>
          <a:xfrm>
            <a:off x="4272000" y="4143620"/>
            <a:ext cx="6444000" cy="369332"/>
          </a:xfrm>
        </p:spPr>
        <p:txBody>
          <a:bodyPr wrap="square" anchor="b" anchorCtr="0">
            <a:spAutoFit/>
          </a:bodyPr>
          <a:lstStyle>
            <a:lvl1pPr marL="0" indent="0" algn="r">
              <a:lnSpc>
                <a:spcPct val="100000"/>
              </a:lnSpc>
              <a:buNone/>
              <a:defRPr sz="2400" b="0">
                <a:solidFill>
                  <a:schemeClr val="accent2"/>
                </a:solidFill>
                <a:latin typeface="Gotham Office" panose="02000000000000000000" pitchFamily="2" charset="0"/>
              </a:defRPr>
            </a:lvl1pPr>
            <a:lvl3pPr marL="0" indent="0">
              <a:buNone/>
              <a:defRPr/>
            </a:lvl3pPr>
            <a:lvl4pPr marL="216000" indent="0">
              <a:buNone/>
              <a:defRPr/>
            </a:lvl4pPr>
            <a:lvl5pPr marL="432000" indent="0">
              <a:buNone/>
              <a:defRPr/>
            </a:lvl5pPr>
          </a:lstStyle>
          <a:p>
            <a:pPr lvl="0"/>
            <a:r>
              <a:rPr lang="cs-CZ" dirty="0" err="1"/>
              <a:t>Chapter</a:t>
            </a:r>
            <a:r>
              <a:rPr lang="cs-CZ" dirty="0"/>
              <a:t> 5</a:t>
            </a:r>
          </a:p>
        </p:txBody>
      </p:sp>
      <p:pic>
        <p:nvPicPr>
          <p:cNvPr id="5" name="Obrázek 4">
            <a:extLst>
              <a:ext uri="{FF2B5EF4-FFF2-40B4-BE49-F238E27FC236}">
                <a16:creationId xmlns:a16="http://schemas.microsoft.com/office/drawing/2014/main" id="{41326BDE-7370-4311-A647-40952AD711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255818" cy="6858000"/>
          </a:xfrm>
          <a:prstGeom prst="rect">
            <a:avLst/>
          </a:prstGeom>
        </p:spPr>
      </p:pic>
      <p:pic>
        <p:nvPicPr>
          <p:cNvPr id="7" name="Grafický objekt 6">
            <a:extLst>
              <a:ext uri="{FF2B5EF4-FFF2-40B4-BE49-F238E27FC236}">
                <a16:creationId xmlns:a16="http://schemas.microsoft.com/office/drawing/2014/main" id="{F419B99B-D7D1-452D-B4C8-702D1F5BA10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
            <a:ext cx="1736004" cy="4143600"/>
          </a:xfrm>
          <a:prstGeom prst="rect">
            <a:avLst/>
          </a:prstGeom>
        </p:spPr>
      </p:pic>
    </p:spTree>
    <p:extLst>
      <p:ext uri="{BB962C8B-B14F-4D97-AF65-F5344CB8AC3E}">
        <p14:creationId xmlns:p14="http://schemas.microsoft.com/office/powerpoint/2010/main" val="30538210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ext/Imag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2E20F972-6576-46F4-8B08-5FFD9DC5D435}"/>
              </a:ext>
            </a:extLst>
          </p:cNvPr>
          <p:cNvSpPr>
            <a:spLocks noGrp="1"/>
          </p:cNvSpPr>
          <p:nvPr>
            <p:ph idx="1" hasCustomPrompt="1"/>
          </p:nvPr>
        </p:nvSpPr>
        <p:spPr>
          <a:xfrm>
            <a:off x="4254000" y="1439999"/>
            <a:ext cx="757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text 6">
            <a:extLst>
              <a:ext uri="{FF2B5EF4-FFF2-40B4-BE49-F238E27FC236}">
                <a16:creationId xmlns:a16="http://schemas.microsoft.com/office/drawing/2014/main" id="{7780BBE5-3C90-4F30-B304-984532AA7715}"/>
              </a:ext>
            </a:extLst>
          </p:cNvPr>
          <p:cNvSpPr>
            <a:spLocks noGrp="1"/>
          </p:cNvSpPr>
          <p:nvPr>
            <p:ph type="body" sz="quarter" idx="13" hasCustomPrompt="1"/>
          </p:nvPr>
        </p:nvSpPr>
        <p:spPr>
          <a:xfrm>
            <a:off x="359999" y="1439863"/>
            <a:ext cx="3553200" cy="4702175"/>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909200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4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EDCC67-58CC-4DB3-BCA8-6725E68CCCEB}"/>
              </a:ext>
            </a:extLst>
          </p:cNvPr>
          <p:cNvSpPr>
            <a:spLocks noGrp="1"/>
          </p:cNvSpPr>
          <p:nvPr>
            <p:ph type="ctrTitle" hasCustomPrompt="1"/>
          </p:nvPr>
        </p:nvSpPr>
        <p:spPr>
          <a:xfrm>
            <a:off x="900000" y="2758434"/>
            <a:ext cx="5472000" cy="1384995"/>
          </a:xfrm>
        </p:spPr>
        <p:txBody>
          <a:bodyPr anchor="b" anchorCtr="0"/>
          <a:lstStyle>
            <a:lvl1pPr algn="l">
              <a:lnSpc>
                <a:spcPct val="100000"/>
              </a:lnSpc>
              <a:defRPr sz="4500" b="1">
                <a:solidFill>
                  <a:schemeClr val="accent6"/>
                </a:solidFill>
                <a:latin typeface="Gotham Office" panose="02000000000000000000" pitchFamily="2" charset="0"/>
              </a:defRPr>
            </a:lvl1pPr>
          </a:lstStyle>
          <a:p>
            <a:r>
              <a:rPr lang="en-CA" noProof="0"/>
              <a:t>Presentation </a:t>
            </a:r>
            <a:br>
              <a:rPr lang="en-CA" noProof="0"/>
            </a:br>
            <a:r>
              <a:rPr lang="en-CA" noProof="0"/>
              <a:t>title</a:t>
            </a:r>
          </a:p>
        </p:txBody>
      </p:sp>
      <p:sp>
        <p:nvSpPr>
          <p:cNvPr id="3" name="Podnadpis 2">
            <a:extLst>
              <a:ext uri="{FF2B5EF4-FFF2-40B4-BE49-F238E27FC236}">
                <a16:creationId xmlns:a16="http://schemas.microsoft.com/office/drawing/2014/main" id="{0DBAC765-5834-4C8B-8F3E-AA3758A4DE63}"/>
              </a:ext>
            </a:extLst>
          </p:cNvPr>
          <p:cNvSpPr>
            <a:spLocks noGrp="1"/>
          </p:cNvSpPr>
          <p:nvPr>
            <p:ph type="subTitle" idx="1" hasCustomPrompt="1"/>
          </p:nvPr>
        </p:nvSpPr>
        <p:spPr>
          <a:xfrm>
            <a:off x="900000" y="4503429"/>
            <a:ext cx="5472000" cy="369332"/>
          </a:xfrm>
        </p:spPr>
        <p:txBody>
          <a:bodyPr anchor="t" anchorCtr="0">
            <a:spAutoFit/>
          </a:bodyPr>
          <a:lstStyle>
            <a:lvl1pPr marL="0" indent="0" algn="l">
              <a:lnSpc>
                <a:spcPct val="100000"/>
              </a:lnSpc>
              <a:buNone/>
              <a:defRPr sz="2400" b="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Presentation subtitle</a:t>
            </a:r>
          </a:p>
        </p:txBody>
      </p:sp>
      <p:sp>
        <p:nvSpPr>
          <p:cNvPr id="5" name="Zástupný symbol pro text 4">
            <a:extLst>
              <a:ext uri="{FF2B5EF4-FFF2-40B4-BE49-F238E27FC236}">
                <a16:creationId xmlns:a16="http://schemas.microsoft.com/office/drawing/2014/main" id="{E8DC2FD0-AC56-4A64-9E4A-2B88A40765C6}"/>
              </a:ext>
            </a:extLst>
          </p:cNvPr>
          <p:cNvSpPr>
            <a:spLocks noGrp="1"/>
          </p:cNvSpPr>
          <p:nvPr>
            <p:ph type="body" sz="quarter" idx="13" hasCustomPrompt="1"/>
          </p:nvPr>
        </p:nvSpPr>
        <p:spPr>
          <a:xfrm>
            <a:off x="900000" y="6306294"/>
            <a:ext cx="32004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0" kern="1200" dirty="0" smtClean="0">
                <a:solidFill>
                  <a:schemeClr val="accent6"/>
                </a:solidFill>
                <a:latin typeface="Gotham Office" panose="02000000000000000000" pitchFamily="2" charset="0"/>
                <a:ea typeface="+mn-ea"/>
                <a:cs typeface="+mn-cs"/>
              </a:defRPr>
            </a:lvl1pPr>
          </a:lstStyle>
          <a:p>
            <a:pPr lvl="0"/>
            <a:r>
              <a:rPr lang="en-CA" noProof="0"/>
              <a:t>Name of the presenter</a:t>
            </a:r>
          </a:p>
        </p:txBody>
      </p:sp>
      <p:sp>
        <p:nvSpPr>
          <p:cNvPr id="7" name="Zástupný symbol pro text 4">
            <a:extLst>
              <a:ext uri="{FF2B5EF4-FFF2-40B4-BE49-F238E27FC236}">
                <a16:creationId xmlns:a16="http://schemas.microsoft.com/office/drawing/2014/main" id="{450A8465-D703-4DF6-BCA4-995BF2F4453E}"/>
              </a:ext>
            </a:extLst>
          </p:cNvPr>
          <p:cNvSpPr>
            <a:spLocks noGrp="1"/>
          </p:cNvSpPr>
          <p:nvPr>
            <p:ph type="body" sz="quarter" idx="14" hasCustomPrompt="1"/>
          </p:nvPr>
        </p:nvSpPr>
        <p:spPr>
          <a:xfrm>
            <a:off x="6372000" y="6306294"/>
            <a:ext cx="1980000" cy="215444"/>
          </a:xfrm>
        </p:spPr>
        <p:txBody>
          <a:bodyPr anchor="b" anchorCtr="0">
            <a:spAutoFit/>
          </a:bodyPr>
          <a:lstStyle>
            <a:lvl1pPr marL="0" indent="0" algn="l" defTabSz="914400" rtl="0" eaLnBrk="1" latinLnBrk="0" hangingPunct="1">
              <a:lnSpc>
                <a:spcPct val="100000"/>
              </a:lnSpc>
              <a:spcBef>
                <a:spcPts val="0"/>
              </a:spcBef>
              <a:buFont typeface="Wingdings 2" panose="05020102010507070707" pitchFamily="18" charset="2"/>
              <a:buNone/>
              <a:defRPr lang="cs-CZ" sz="1400" b="1" kern="1200" cap="all" baseline="0" dirty="0" smtClean="0">
                <a:solidFill>
                  <a:schemeClr val="accent6"/>
                </a:solidFill>
                <a:latin typeface="Gotham Office" panose="02000000000000000000" pitchFamily="2" charset="0"/>
                <a:ea typeface="+mn-ea"/>
                <a:cs typeface="+mn-cs"/>
              </a:defRPr>
            </a:lvl1pPr>
          </a:lstStyle>
          <a:p>
            <a:pPr lvl="0"/>
            <a:r>
              <a:rPr lang="en-CA" noProof="0"/>
              <a:t>CLIENT NAME</a:t>
            </a:r>
          </a:p>
        </p:txBody>
      </p:sp>
      <p:pic>
        <p:nvPicPr>
          <p:cNvPr id="8" name="Grafický objekt 7">
            <a:extLst>
              <a:ext uri="{FF2B5EF4-FFF2-40B4-BE49-F238E27FC236}">
                <a16:creationId xmlns:a16="http://schemas.microsoft.com/office/drawing/2014/main" id="{27B53EEE-1461-4DAB-9918-321914F105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3472007" cy="4143600"/>
          </a:xfrm>
          <a:prstGeom prst="rect">
            <a:avLst/>
          </a:prstGeom>
        </p:spPr>
      </p:pic>
      <p:pic>
        <p:nvPicPr>
          <p:cNvPr id="10" name="Grafický objekt 9">
            <a:extLst>
              <a:ext uri="{FF2B5EF4-FFF2-40B4-BE49-F238E27FC236}">
                <a16:creationId xmlns:a16="http://schemas.microsoft.com/office/drawing/2014/main" id="{B79C2662-DCAC-4126-8251-DEF69E190E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00" y="6001200"/>
            <a:ext cx="370854" cy="856800"/>
          </a:xfrm>
          <a:prstGeom prst="rect">
            <a:avLst/>
          </a:prstGeom>
        </p:spPr>
      </p:pic>
    </p:spTree>
    <p:extLst>
      <p:ext uri="{BB962C8B-B14F-4D97-AF65-F5344CB8AC3E}">
        <p14:creationId xmlns:p14="http://schemas.microsoft.com/office/powerpoint/2010/main" val="19655050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19814864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Box with title and pictur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obrázku 10">
            <a:extLst>
              <a:ext uri="{FF2B5EF4-FFF2-40B4-BE49-F238E27FC236}">
                <a16:creationId xmlns:a16="http://schemas.microsoft.com/office/drawing/2014/main" id="{D8EE2C2F-90CF-42F7-ABEE-B503FBB2D048}"/>
              </a:ext>
            </a:extLst>
          </p:cNvPr>
          <p:cNvSpPr>
            <a:spLocks noGrp="1"/>
          </p:cNvSpPr>
          <p:nvPr>
            <p:ph type="pic" sz="quarter" idx="10" hasCustomPrompt="1"/>
          </p:nvPr>
        </p:nvSpPr>
        <p:spPr>
          <a:xfrm>
            <a:off x="360570" y="3699040"/>
            <a:ext cx="3679200" cy="1839912"/>
          </a:xfrm>
        </p:spPr>
        <p:txBody>
          <a:bodyPr/>
          <a:lstStyle>
            <a:lvl1pPr marL="0" indent="0">
              <a:buNone/>
              <a:defRPr/>
            </a:lvl1pPr>
          </a:lstStyle>
          <a:p>
            <a:r>
              <a:rPr lang="cs-CZ" dirty="0" err="1"/>
              <a:t>Photo</a:t>
            </a:r>
            <a:endParaRPr lang="cs-CZ" dirty="0"/>
          </a:p>
        </p:txBody>
      </p:sp>
      <p:sp>
        <p:nvSpPr>
          <p:cNvPr id="4" name="Zástupný symbol obrázku 10">
            <a:extLst>
              <a:ext uri="{FF2B5EF4-FFF2-40B4-BE49-F238E27FC236}">
                <a16:creationId xmlns:a16="http://schemas.microsoft.com/office/drawing/2014/main" id="{96A51508-7733-47FD-BB80-B24279E0A44E}"/>
              </a:ext>
            </a:extLst>
          </p:cNvPr>
          <p:cNvSpPr>
            <a:spLocks noGrp="1"/>
          </p:cNvSpPr>
          <p:nvPr>
            <p:ph type="pic" sz="quarter" idx="11" hasCustomPrompt="1"/>
          </p:nvPr>
        </p:nvSpPr>
        <p:spPr>
          <a:xfrm>
            <a:off x="4256400" y="3699040"/>
            <a:ext cx="3679200" cy="1839912"/>
          </a:xfrm>
        </p:spPr>
        <p:txBody>
          <a:bodyPr/>
          <a:lstStyle>
            <a:lvl1pPr marL="0" indent="0">
              <a:buNone/>
              <a:defRPr/>
            </a:lvl1pPr>
          </a:lstStyle>
          <a:p>
            <a:r>
              <a:rPr lang="cs-CZ" dirty="0" err="1"/>
              <a:t>Photo</a:t>
            </a:r>
            <a:endParaRPr lang="cs-CZ" dirty="0"/>
          </a:p>
        </p:txBody>
      </p:sp>
      <p:sp>
        <p:nvSpPr>
          <p:cNvPr id="5" name="Zástupný symbol obrázku 10">
            <a:extLst>
              <a:ext uri="{FF2B5EF4-FFF2-40B4-BE49-F238E27FC236}">
                <a16:creationId xmlns:a16="http://schemas.microsoft.com/office/drawing/2014/main" id="{13E7AE97-B754-460C-892D-C691B0E42C22}"/>
              </a:ext>
            </a:extLst>
          </p:cNvPr>
          <p:cNvSpPr>
            <a:spLocks noGrp="1"/>
          </p:cNvSpPr>
          <p:nvPr>
            <p:ph type="pic" sz="quarter" idx="12" hasCustomPrompt="1"/>
          </p:nvPr>
        </p:nvSpPr>
        <p:spPr>
          <a:xfrm>
            <a:off x="8168400" y="3699352"/>
            <a:ext cx="3650400" cy="1825200"/>
          </a:xfrm>
          <a:ln w="28575">
            <a:noFill/>
          </a:ln>
        </p:spPr>
        <p:txBody>
          <a:bodyPr/>
          <a:lstStyle>
            <a:lvl1pPr marL="0" indent="0">
              <a:buNone/>
              <a:defRPr/>
            </a:lvl1pPr>
          </a:lstStyle>
          <a:p>
            <a:r>
              <a:rPr lang="cs-CZ" dirty="0" err="1"/>
              <a:t>Photo</a:t>
            </a:r>
            <a:endParaRPr lang="cs-CZ" dirty="0"/>
          </a:p>
        </p:txBody>
      </p:sp>
    </p:spTree>
    <p:extLst>
      <p:ext uri="{BB962C8B-B14F-4D97-AF65-F5344CB8AC3E}">
        <p14:creationId xmlns:p14="http://schemas.microsoft.com/office/powerpoint/2010/main" val="655915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740544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37507550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3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9" name="Zástupný symbol pro obsah 2">
            <a:extLst>
              <a:ext uri="{FF2B5EF4-FFF2-40B4-BE49-F238E27FC236}">
                <a16:creationId xmlns:a16="http://schemas.microsoft.com/office/drawing/2014/main" id="{1F951FBB-3286-465A-A347-EACFF1D8DAE9}"/>
              </a:ext>
            </a:extLst>
          </p:cNvPr>
          <p:cNvSpPr>
            <a:spLocks noGrp="1"/>
          </p:cNvSpPr>
          <p:nvPr>
            <p:ph idx="1" hasCustomPrompt="1"/>
          </p:nvPr>
        </p:nvSpPr>
        <p:spPr>
          <a:xfrm>
            <a:off x="3594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0" name="Zástupný symbol pro obsah 2">
            <a:extLst>
              <a:ext uri="{FF2B5EF4-FFF2-40B4-BE49-F238E27FC236}">
                <a16:creationId xmlns:a16="http://schemas.microsoft.com/office/drawing/2014/main" id="{551D096E-5967-402B-8BCF-CBB627601FF1}"/>
              </a:ext>
            </a:extLst>
          </p:cNvPr>
          <p:cNvSpPr>
            <a:spLocks noGrp="1"/>
          </p:cNvSpPr>
          <p:nvPr>
            <p:ph idx="13" hasCustomPrompt="1"/>
          </p:nvPr>
        </p:nvSpPr>
        <p:spPr>
          <a:xfrm>
            <a:off x="8232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11" name="Zástupný symbol pro obsah 2">
            <a:extLst>
              <a:ext uri="{FF2B5EF4-FFF2-40B4-BE49-F238E27FC236}">
                <a16:creationId xmlns:a16="http://schemas.microsoft.com/office/drawing/2014/main" id="{DB5C814F-D418-4C6A-B966-CC09ACC3B3AF}"/>
              </a:ext>
            </a:extLst>
          </p:cNvPr>
          <p:cNvSpPr>
            <a:spLocks noGrp="1"/>
          </p:cNvSpPr>
          <p:nvPr>
            <p:ph idx="14" hasCustomPrompt="1"/>
          </p:nvPr>
        </p:nvSpPr>
        <p:spPr>
          <a:xfrm>
            <a:off x="4296000" y="1439999"/>
            <a:ext cx="3600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31442096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1807263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11136545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2 column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4B8C84-626F-4341-AF15-264298F04D3E}"/>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5" name="Zástupný symbol pro obsah 2">
            <a:extLst>
              <a:ext uri="{FF2B5EF4-FFF2-40B4-BE49-F238E27FC236}">
                <a16:creationId xmlns:a16="http://schemas.microsoft.com/office/drawing/2014/main" id="{349709CF-8535-4226-BC57-8936FAD4E4DF}"/>
              </a:ext>
            </a:extLst>
          </p:cNvPr>
          <p:cNvSpPr>
            <a:spLocks noGrp="1"/>
          </p:cNvSpPr>
          <p:nvPr>
            <p:ph idx="1" hasCustomPrompt="1"/>
          </p:nvPr>
        </p:nvSpPr>
        <p:spPr>
          <a:xfrm>
            <a:off x="359400"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7" name="Zástupný symbol pro obsah 2">
            <a:extLst>
              <a:ext uri="{FF2B5EF4-FFF2-40B4-BE49-F238E27FC236}">
                <a16:creationId xmlns:a16="http://schemas.microsoft.com/office/drawing/2014/main" id="{EB7736C9-D67E-4967-990A-69DE18FF4568}"/>
              </a:ext>
            </a:extLst>
          </p:cNvPr>
          <p:cNvSpPr>
            <a:spLocks noGrp="1"/>
          </p:cNvSpPr>
          <p:nvPr>
            <p:ph idx="13" hasCustomPrompt="1"/>
          </p:nvPr>
        </p:nvSpPr>
        <p:spPr>
          <a:xfrm>
            <a:off x="6324602" y="1439999"/>
            <a:ext cx="5508000" cy="4702687"/>
          </a:xfrm>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271265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8" name="Zástupný symbol obrázku 7">
            <a:extLst>
              <a:ext uri="{FF2B5EF4-FFF2-40B4-BE49-F238E27FC236}">
                <a16:creationId xmlns:a16="http://schemas.microsoft.com/office/drawing/2014/main" id="{A94BC346-62AE-414B-8296-C71AC7AAEF58}"/>
              </a:ext>
            </a:extLst>
          </p:cNvPr>
          <p:cNvSpPr>
            <a:spLocks noGrp="1"/>
          </p:cNvSpPr>
          <p:nvPr>
            <p:ph type="pic" sz="quarter" idx="13" hasCustomPrompt="1"/>
          </p:nvPr>
        </p:nvSpPr>
        <p:spPr>
          <a:xfrm>
            <a:off x="1092199" y="2155825"/>
            <a:ext cx="2160000" cy="2160000"/>
          </a:xfrm>
        </p:spPr>
        <p:txBody>
          <a:bodyPr/>
          <a:lstStyle>
            <a:lvl1pPr marL="0" indent="0">
              <a:lnSpc>
                <a:spcPct val="100000"/>
              </a:lnSpc>
              <a:spcBef>
                <a:spcPts val="0"/>
              </a:spcBef>
              <a:buNone/>
              <a:defRPr/>
            </a:lvl1pPr>
          </a:lstStyle>
          <a:p>
            <a:r>
              <a:rPr lang="cs-CZ" dirty="0" err="1"/>
              <a:t>Photo</a:t>
            </a:r>
            <a:endParaRPr lang="cs-CZ" dirty="0"/>
          </a:p>
        </p:txBody>
      </p:sp>
      <p:sp>
        <p:nvSpPr>
          <p:cNvPr id="17" name="Zástupný symbol pro text 11">
            <a:extLst>
              <a:ext uri="{FF2B5EF4-FFF2-40B4-BE49-F238E27FC236}">
                <a16:creationId xmlns:a16="http://schemas.microsoft.com/office/drawing/2014/main" id="{9B85B6D8-BB3C-4ED3-B075-6FE7716FB089}"/>
              </a:ext>
            </a:extLst>
          </p:cNvPr>
          <p:cNvSpPr>
            <a:spLocks noGrp="1"/>
          </p:cNvSpPr>
          <p:nvPr>
            <p:ph type="body" sz="quarter" idx="14" hasCustomPrompt="1"/>
          </p:nvPr>
        </p:nvSpPr>
        <p:spPr>
          <a:xfrm>
            <a:off x="4243698" y="2170944"/>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9" name="Zástupný symbol pro text 11">
            <a:extLst>
              <a:ext uri="{FF2B5EF4-FFF2-40B4-BE49-F238E27FC236}">
                <a16:creationId xmlns:a16="http://schemas.microsoft.com/office/drawing/2014/main" id="{14C7FE84-FC6C-4D9B-BF2E-CE7AA71236A8}"/>
              </a:ext>
            </a:extLst>
          </p:cNvPr>
          <p:cNvSpPr>
            <a:spLocks noGrp="1"/>
          </p:cNvSpPr>
          <p:nvPr>
            <p:ph type="body" sz="quarter" idx="15" hasCustomPrompt="1"/>
          </p:nvPr>
        </p:nvSpPr>
        <p:spPr>
          <a:xfrm>
            <a:off x="4243698" y="2456311"/>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0" name="Zástupný symbol pro text 11">
            <a:extLst>
              <a:ext uri="{FF2B5EF4-FFF2-40B4-BE49-F238E27FC236}">
                <a16:creationId xmlns:a16="http://schemas.microsoft.com/office/drawing/2014/main" id="{5C97D9C5-117B-41EA-A5C5-53571A87AE3E}"/>
              </a:ext>
            </a:extLst>
          </p:cNvPr>
          <p:cNvSpPr>
            <a:spLocks noGrp="1"/>
          </p:cNvSpPr>
          <p:nvPr>
            <p:ph type="body" sz="quarter" idx="16" hasCustomPrompt="1"/>
          </p:nvPr>
        </p:nvSpPr>
        <p:spPr>
          <a:xfrm>
            <a:off x="4243698" y="384607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a:latin typeface="Gotham Office" panose="02000000000000000000" pitchFamily="2" charset="0"/>
              </a:rPr>
              <a:t>Background</a:t>
            </a:r>
            <a:endParaRPr lang="cs-CZ" dirty="0"/>
          </a:p>
        </p:txBody>
      </p:sp>
      <p:sp>
        <p:nvSpPr>
          <p:cNvPr id="21" name="Zástupný symbol pro text 11">
            <a:extLst>
              <a:ext uri="{FF2B5EF4-FFF2-40B4-BE49-F238E27FC236}">
                <a16:creationId xmlns:a16="http://schemas.microsoft.com/office/drawing/2014/main" id="{0F209FDF-629C-4836-9EC3-F9B2CCDA5F5A}"/>
              </a:ext>
            </a:extLst>
          </p:cNvPr>
          <p:cNvSpPr>
            <a:spLocks noGrp="1"/>
          </p:cNvSpPr>
          <p:nvPr>
            <p:ph type="body" sz="quarter" idx="17" hasCustomPrompt="1"/>
          </p:nvPr>
        </p:nvSpPr>
        <p:spPr>
          <a:xfrm>
            <a:off x="4243698" y="4131444"/>
            <a:ext cx="3636000" cy="1177200"/>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2"/>
                </a:solidFill>
                <a:latin typeface="Gotham Office" panose="02000000000000000000" pitchFamily="2" charset="0"/>
              </a:defRPr>
            </a:lvl1pPr>
          </a:lstStyle>
          <a:p>
            <a:pPr lvl="0"/>
            <a:r>
              <a:rPr lang="cs-CZ" sz="900" dirty="0">
                <a:latin typeface="Gotham Office" panose="02000000000000000000" pitchFamily="2" charset="0"/>
              </a:rPr>
              <a:t>Background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2" name="Zástupný symbol pro text 11">
            <a:extLst>
              <a:ext uri="{FF2B5EF4-FFF2-40B4-BE49-F238E27FC236}">
                <a16:creationId xmlns:a16="http://schemas.microsoft.com/office/drawing/2014/main" id="{68A247C2-74DC-43E6-A811-D034404CDAC4}"/>
              </a:ext>
            </a:extLst>
          </p:cNvPr>
          <p:cNvSpPr>
            <a:spLocks noGrp="1"/>
          </p:cNvSpPr>
          <p:nvPr>
            <p:ph type="body" sz="quarter" idx="19" hasCustomPrompt="1"/>
          </p:nvPr>
        </p:nvSpPr>
        <p:spPr>
          <a:xfrm>
            <a:off x="8196000" y="2151532"/>
            <a:ext cx="3636000" cy="3157112"/>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Backgound</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2" name="Zástupný symbol pro obsah 3">
            <a:extLst>
              <a:ext uri="{FF2B5EF4-FFF2-40B4-BE49-F238E27FC236}">
                <a16:creationId xmlns:a16="http://schemas.microsoft.com/office/drawing/2014/main" id="{757B2A51-7D60-4CC7-9B63-82B689066E83}"/>
              </a:ext>
            </a:extLst>
          </p:cNvPr>
          <p:cNvSpPr>
            <a:spLocks noGrp="1"/>
          </p:cNvSpPr>
          <p:nvPr>
            <p:ph sz="quarter" idx="20" hasCustomPrompt="1"/>
          </p:nvPr>
        </p:nvSpPr>
        <p:spPr>
          <a:xfrm>
            <a:off x="1049519" y="4711194"/>
            <a:ext cx="2244725" cy="284400"/>
          </a:xfrm>
        </p:spPr>
        <p:txBody>
          <a:bodyPr>
            <a:normAutofit/>
          </a:bodyPr>
          <a:lstStyle>
            <a:lvl1pPr marL="0" indent="0" algn="ctr"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4" name="Zástupný symbol pro obsah 3">
            <a:extLst>
              <a:ext uri="{FF2B5EF4-FFF2-40B4-BE49-F238E27FC236}">
                <a16:creationId xmlns:a16="http://schemas.microsoft.com/office/drawing/2014/main" id="{696842CE-0CC1-4D9E-8340-CC6FFF4AD27B}"/>
              </a:ext>
            </a:extLst>
          </p:cNvPr>
          <p:cNvSpPr>
            <a:spLocks noGrp="1"/>
          </p:cNvSpPr>
          <p:nvPr>
            <p:ph sz="quarter" idx="21" hasCustomPrompt="1"/>
          </p:nvPr>
        </p:nvSpPr>
        <p:spPr>
          <a:xfrm>
            <a:off x="1049519" y="5024244"/>
            <a:ext cx="2244725" cy="284400"/>
          </a:xfrm>
        </p:spPr>
        <p:txBody>
          <a:bodyPr>
            <a:normAutofit/>
          </a:bodyPr>
          <a:lstStyle>
            <a:lvl1pPr marL="0" indent="0" algn="ctr" defTabSz="914400" rtl="0" eaLnBrk="1" latinLnBrk="0" hangingPunct="1">
              <a:lnSpc>
                <a:spcPct val="100000"/>
              </a:lnSpc>
              <a:spcBef>
                <a:spcPts val="0"/>
              </a:spcBef>
              <a:buNone/>
              <a:defRPr lang="cs-CZ" sz="14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Tree>
    <p:extLst>
      <p:ext uri="{BB962C8B-B14F-4D97-AF65-F5344CB8AC3E}">
        <p14:creationId xmlns:p14="http://schemas.microsoft.com/office/powerpoint/2010/main" val="35032152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921792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file of the presenter">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lnSpc>
                <a:spcPct val="100000"/>
              </a:lnSpc>
              <a:spcBef>
                <a:spcPts val="0"/>
              </a:spcBef>
              <a:defRPr/>
            </a:lvl1pPr>
          </a:lstStyle>
          <a:p>
            <a:r>
              <a:rPr lang="cs-CZ" dirty="0" err="1"/>
              <a:t>Slide</a:t>
            </a:r>
            <a:r>
              <a:rPr lang="cs-CZ" dirty="0"/>
              <a:t> </a:t>
            </a:r>
            <a:r>
              <a:rPr lang="cs-CZ" dirty="0" err="1"/>
              <a:t>title</a:t>
            </a:r>
            <a:endParaRPr lang="cs-CZ" dirty="0"/>
          </a:p>
        </p:txBody>
      </p:sp>
      <p:sp>
        <p:nvSpPr>
          <p:cNvPr id="11" name="Zástupný symbol obrázku 7">
            <a:extLst>
              <a:ext uri="{FF2B5EF4-FFF2-40B4-BE49-F238E27FC236}">
                <a16:creationId xmlns:a16="http://schemas.microsoft.com/office/drawing/2014/main" id="{E7AA1476-AF77-4F29-A315-85C64B1DAE2D}"/>
              </a:ext>
            </a:extLst>
          </p:cNvPr>
          <p:cNvSpPr>
            <a:spLocks noGrp="1"/>
          </p:cNvSpPr>
          <p:nvPr>
            <p:ph type="pic" sz="quarter" idx="13" hasCustomPrompt="1"/>
          </p:nvPr>
        </p:nvSpPr>
        <p:spPr>
          <a:xfrm>
            <a:off x="1292097" y="1534375"/>
            <a:ext cx="1911600" cy="1911768"/>
          </a:xfrm>
        </p:spPr>
        <p:txBody>
          <a:bodyPr/>
          <a:lstStyle>
            <a:lvl1pPr marL="0" indent="0">
              <a:lnSpc>
                <a:spcPct val="100000"/>
              </a:lnSpc>
              <a:spcBef>
                <a:spcPts val="0"/>
              </a:spcBef>
              <a:buNone/>
              <a:defRPr/>
            </a:lvl1pPr>
          </a:lstStyle>
          <a:p>
            <a:r>
              <a:rPr lang="cs-CZ" dirty="0"/>
              <a:t>Photo</a:t>
            </a:r>
          </a:p>
        </p:txBody>
      </p:sp>
      <p:sp>
        <p:nvSpPr>
          <p:cNvPr id="13" name="Zástupný symbol pro obsah 3">
            <a:extLst>
              <a:ext uri="{FF2B5EF4-FFF2-40B4-BE49-F238E27FC236}">
                <a16:creationId xmlns:a16="http://schemas.microsoft.com/office/drawing/2014/main" id="{ABD3AE3B-DA4C-4752-94FC-44829761C5CA}"/>
              </a:ext>
            </a:extLst>
          </p:cNvPr>
          <p:cNvSpPr>
            <a:spLocks noGrp="1"/>
          </p:cNvSpPr>
          <p:nvPr>
            <p:ph sz="quarter" idx="20" hasCustomPrompt="1"/>
          </p:nvPr>
        </p:nvSpPr>
        <p:spPr>
          <a:xfrm>
            <a:off x="4243698" y="153437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15" name="Zástupný symbol pro obsah 3">
            <a:extLst>
              <a:ext uri="{FF2B5EF4-FFF2-40B4-BE49-F238E27FC236}">
                <a16:creationId xmlns:a16="http://schemas.microsoft.com/office/drawing/2014/main" id="{64D0A21A-B267-47C4-A744-88BE508EACFE}"/>
              </a:ext>
            </a:extLst>
          </p:cNvPr>
          <p:cNvSpPr>
            <a:spLocks noGrp="1"/>
          </p:cNvSpPr>
          <p:nvPr>
            <p:ph sz="quarter" idx="21" hasCustomPrompt="1"/>
          </p:nvPr>
        </p:nvSpPr>
        <p:spPr>
          <a:xfrm>
            <a:off x="6496304" y="153764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16" name="Zástupný symbol pro text 11">
            <a:extLst>
              <a:ext uri="{FF2B5EF4-FFF2-40B4-BE49-F238E27FC236}">
                <a16:creationId xmlns:a16="http://schemas.microsoft.com/office/drawing/2014/main" id="{A48EEACD-8CBA-43AA-91E2-3730D3B2BEB5}"/>
              </a:ext>
            </a:extLst>
          </p:cNvPr>
          <p:cNvSpPr>
            <a:spLocks noGrp="1"/>
          </p:cNvSpPr>
          <p:nvPr>
            <p:ph type="body" sz="quarter" idx="14" hasCustomPrompt="1"/>
          </p:nvPr>
        </p:nvSpPr>
        <p:spPr>
          <a:xfrm>
            <a:off x="4243698"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18" name="Zástupný symbol pro text 11">
            <a:extLst>
              <a:ext uri="{FF2B5EF4-FFF2-40B4-BE49-F238E27FC236}">
                <a16:creationId xmlns:a16="http://schemas.microsoft.com/office/drawing/2014/main" id="{FBCA0BA8-D62E-4BF9-BE81-D5880F7E8FFB}"/>
              </a:ext>
            </a:extLst>
          </p:cNvPr>
          <p:cNvSpPr>
            <a:spLocks noGrp="1"/>
          </p:cNvSpPr>
          <p:nvPr>
            <p:ph type="body" sz="quarter" idx="15" hasCustomPrompt="1"/>
          </p:nvPr>
        </p:nvSpPr>
        <p:spPr>
          <a:xfrm>
            <a:off x="4243698"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3" name="Zástupný symbol obrázku 7">
            <a:extLst>
              <a:ext uri="{FF2B5EF4-FFF2-40B4-BE49-F238E27FC236}">
                <a16:creationId xmlns:a16="http://schemas.microsoft.com/office/drawing/2014/main" id="{1A9F9E66-6CA7-44C0-8E57-20BBD63827DC}"/>
              </a:ext>
            </a:extLst>
          </p:cNvPr>
          <p:cNvSpPr>
            <a:spLocks noGrp="1"/>
          </p:cNvSpPr>
          <p:nvPr>
            <p:ph type="pic" sz="quarter" idx="32" hasCustomPrompt="1"/>
          </p:nvPr>
        </p:nvSpPr>
        <p:spPr>
          <a:xfrm>
            <a:off x="1292097" y="4101223"/>
            <a:ext cx="1911600" cy="1911600"/>
          </a:xfrm>
        </p:spPr>
        <p:txBody>
          <a:bodyPr/>
          <a:lstStyle>
            <a:lvl1pPr marL="0" indent="0">
              <a:lnSpc>
                <a:spcPct val="100000"/>
              </a:lnSpc>
              <a:spcBef>
                <a:spcPts val="0"/>
              </a:spcBef>
              <a:buNone/>
              <a:defRPr/>
            </a:lvl1pPr>
          </a:lstStyle>
          <a:p>
            <a:r>
              <a:rPr lang="cs-CZ" dirty="0"/>
              <a:t>Photo</a:t>
            </a:r>
          </a:p>
        </p:txBody>
      </p:sp>
      <p:sp>
        <p:nvSpPr>
          <p:cNvPr id="25" name="Zástupný symbol pro text 11">
            <a:extLst>
              <a:ext uri="{FF2B5EF4-FFF2-40B4-BE49-F238E27FC236}">
                <a16:creationId xmlns:a16="http://schemas.microsoft.com/office/drawing/2014/main" id="{58288B91-46C1-42F6-8C52-6DE3C46BA73A}"/>
              </a:ext>
            </a:extLst>
          </p:cNvPr>
          <p:cNvSpPr>
            <a:spLocks noGrp="1"/>
          </p:cNvSpPr>
          <p:nvPr>
            <p:ph type="body" sz="quarter" idx="35" hasCustomPrompt="1"/>
          </p:nvPr>
        </p:nvSpPr>
        <p:spPr>
          <a:xfrm>
            <a:off x="8196000" y="185748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26" name="Zástupný symbol pro text 11">
            <a:extLst>
              <a:ext uri="{FF2B5EF4-FFF2-40B4-BE49-F238E27FC236}">
                <a16:creationId xmlns:a16="http://schemas.microsoft.com/office/drawing/2014/main" id="{E06EED4A-D978-4A45-927A-1780A52A643C}"/>
              </a:ext>
            </a:extLst>
          </p:cNvPr>
          <p:cNvSpPr>
            <a:spLocks noGrp="1"/>
          </p:cNvSpPr>
          <p:nvPr>
            <p:ph type="body" sz="quarter" idx="36" hasCustomPrompt="1"/>
          </p:nvPr>
        </p:nvSpPr>
        <p:spPr>
          <a:xfrm>
            <a:off x="8196000" y="209614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27" name="Zástupný symbol pro obsah 3">
            <a:extLst>
              <a:ext uri="{FF2B5EF4-FFF2-40B4-BE49-F238E27FC236}">
                <a16:creationId xmlns:a16="http://schemas.microsoft.com/office/drawing/2014/main" id="{8A1A86B8-1174-4744-BBCA-5804101EE5BC}"/>
              </a:ext>
            </a:extLst>
          </p:cNvPr>
          <p:cNvSpPr>
            <a:spLocks noGrp="1"/>
          </p:cNvSpPr>
          <p:nvPr>
            <p:ph sz="quarter" idx="37" hasCustomPrompt="1"/>
          </p:nvPr>
        </p:nvSpPr>
        <p:spPr>
          <a:xfrm>
            <a:off x="4243698" y="4101055"/>
            <a:ext cx="2231615" cy="282739"/>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1"/>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Name</a:t>
            </a:r>
            <a:r>
              <a:rPr lang="cs-CZ" dirty="0"/>
              <a:t> </a:t>
            </a:r>
            <a:r>
              <a:rPr lang="cs-CZ" dirty="0" err="1"/>
              <a:t>Surname</a:t>
            </a:r>
            <a:endParaRPr lang="cs-CZ" dirty="0"/>
          </a:p>
        </p:txBody>
      </p:sp>
      <p:sp>
        <p:nvSpPr>
          <p:cNvPr id="28" name="Zástupný symbol pro obsah 3">
            <a:extLst>
              <a:ext uri="{FF2B5EF4-FFF2-40B4-BE49-F238E27FC236}">
                <a16:creationId xmlns:a16="http://schemas.microsoft.com/office/drawing/2014/main" id="{92CB54FC-BA4F-4785-AB12-6612B3261BEA}"/>
              </a:ext>
            </a:extLst>
          </p:cNvPr>
          <p:cNvSpPr>
            <a:spLocks noGrp="1"/>
          </p:cNvSpPr>
          <p:nvPr>
            <p:ph sz="quarter" idx="38" hasCustomPrompt="1"/>
          </p:nvPr>
        </p:nvSpPr>
        <p:spPr>
          <a:xfrm>
            <a:off x="6496304" y="4104328"/>
            <a:ext cx="2244725" cy="284400"/>
          </a:xfrm>
        </p:spPr>
        <p:txBody>
          <a:bodyPr anchor="ctr">
            <a:normAutofit/>
          </a:bodyPr>
          <a:lstStyle>
            <a:lvl1pPr marL="0" indent="0" algn="l" defTabSz="914400" rtl="0" eaLnBrk="1" latinLnBrk="0" hangingPunct="1">
              <a:lnSpc>
                <a:spcPct val="100000"/>
              </a:lnSpc>
              <a:spcBef>
                <a:spcPts val="0"/>
              </a:spcBef>
              <a:buNone/>
              <a:defRPr lang="cs-CZ" sz="1600" b="0" kern="1200" dirty="0" smtClean="0">
                <a:solidFill>
                  <a:schemeClr val="accent2"/>
                </a:solidFill>
                <a:latin typeface="Gotham Office" panose="02000000000000000000" pitchFamily="2" charset="0"/>
                <a:ea typeface="+mn-ea"/>
                <a:cs typeface="Century Gothic"/>
              </a:defRPr>
            </a:lvl1pPr>
            <a:lvl3pPr marL="0" indent="0">
              <a:buNone/>
              <a:defRPr/>
            </a:lvl3pPr>
            <a:lvl4pPr marL="216000" indent="0">
              <a:buNone/>
              <a:defRPr/>
            </a:lvl4pPr>
            <a:lvl5pPr marL="432000" indent="0">
              <a:buNone/>
              <a:defRPr/>
            </a:lvl5pPr>
          </a:lstStyle>
          <a:p>
            <a:pPr lvl="0"/>
            <a:r>
              <a:rPr lang="cs-CZ" dirty="0" err="1"/>
              <a:t>Position</a:t>
            </a:r>
            <a:endParaRPr lang="cs-CZ" dirty="0"/>
          </a:p>
        </p:txBody>
      </p:sp>
      <p:sp>
        <p:nvSpPr>
          <p:cNvPr id="29" name="Zástupný symbol pro text 11">
            <a:extLst>
              <a:ext uri="{FF2B5EF4-FFF2-40B4-BE49-F238E27FC236}">
                <a16:creationId xmlns:a16="http://schemas.microsoft.com/office/drawing/2014/main" id="{B401573F-7846-4F4D-B6A8-67C01D6A98FC}"/>
              </a:ext>
            </a:extLst>
          </p:cNvPr>
          <p:cNvSpPr>
            <a:spLocks noGrp="1"/>
          </p:cNvSpPr>
          <p:nvPr>
            <p:ph type="body" sz="quarter" idx="39" hasCustomPrompt="1"/>
          </p:nvPr>
        </p:nvSpPr>
        <p:spPr>
          <a:xfrm>
            <a:off x="4243698"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0" name="Zástupný symbol pro text 11">
            <a:extLst>
              <a:ext uri="{FF2B5EF4-FFF2-40B4-BE49-F238E27FC236}">
                <a16:creationId xmlns:a16="http://schemas.microsoft.com/office/drawing/2014/main" id="{011921DF-4E23-4490-9421-5C2A930E62A3}"/>
              </a:ext>
            </a:extLst>
          </p:cNvPr>
          <p:cNvSpPr>
            <a:spLocks noGrp="1"/>
          </p:cNvSpPr>
          <p:nvPr>
            <p:ph type="body" sz="quarter" idx="40" hasCustomPrompt="1"/>
          </p:nvPr>
        </p:nvSpPr>
        <p:spPr>
          <a:xfrm>
            <a:off x="4243698"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31" name="Zástupný symbol pro text 11">
            <a:extLst>
              <a:ext uri="{FF2B5EF4-FFF2-40B4-BE49-F238E27FC236}">
                <a16:creationId xmlns:a16="http://schemas.microsoft.com/office/drawing/2014/main" id="{6B19D582-5827-43B0-8FE3-232888B4706F}"/>
              </a:ext>
            </a:extLst>
          </p:cNvPr>
          <p:cNvSpPr>
            <a:spLocks noGrp="1"/>
          </p:cNvSpPr>
          <p:nvPr>
            <p:ph type="body" sz="quarter" idx="41" hasCustomPrompt="1"/>
          </p:nvPr>
        </p:nvSpPr>
        <p:spPr>
          <a:xfrm>
            <a:off x="8196000" y="4424167"/>
            <a:ext cx="3636000" cy="219179"/>
          </a:xfrm>
        </p:spPr>
        <p:txBody>
          <a:bodyPr lIns="0" tIns="0">
            <a:noAutofit/>
          </a:bodyPr>
          <a:lstStyle>
            <a:lvl1pPr marL="0" indent="0">
              <a:lnSpc>
                <a:spcPct val="100000"/>
              </a:lnSpc>
              <a:spcBef>
                <a:spcPts val="0"/>
              </a:spcBef>
              <a:buFont typeface="Wingdings 2" panose="05020102010507070707" pitchFamily="18" charset="2"/>
              <a:buNone/>
              <a:defRPr sz="900" b="0">
                <a:solidFill>
                  <a:schemeClr val="accent1"/>
                </a:solidFill>
                <a:latin typeface="Gotham Office" panose="02000000000000000000" pitchFamily="2" charset="0"/>
              </a:defRPr>
            </a:lvl1pPr>
          </a:lstStyle>
          <a:p>
            <a:pPr lvl="0"/>
            <a:r>
              <a:rPr lang="cs-CZ" dirty="0" err="1">
                <a:latin typeface="Gotham Office" panose="02000000000000000000" pitchFamily="2" charset="0"/>
              </a:rPr>
              <a:t>Skills</a:t>
            </a:r>
            <a:r>
              <a:rPr lang="cs-CZ" dirty="0">
                <a:latin typeface="Gotham Office" panose="02000000000000000000" pitchFamily="2" charset="0"/>
              </a:rPr>
              <a:t> and </a:t>
            </a:r>
            <a:r>
              <a:rPr lang="cs-CZ" dirty="0" err="1">
                <a:latin typeface="Gotham Office" panose="02000000000000000000" pitchFamily="2" charset="0"/>
              </a:rPr>
              <a:t>knowledge</a:t>
            </a:r>
            <a:endParaRPr lang="cs-CZ" dirty="0"/>
          </a:p>
        </p:txBody>
      </p:sp>
      <p:sp>
        <p:nvSpPr>
          <p:cNvPr id="32" name="Zástupný symbol pro text 11">
            <a:extLst>
              <a:ext uri="{FF2B5EF4-FFF2-40B4-BE49-F238E27FC236}">
                <a16:creationId xmlns:a16="http://schemas.microsoft.com/office/drawing/2014/main" id="{A55D511F-5CF3-4B9D-8ED1-EF576B220078}"/>
              </a:ext>
            </a:extLst>
          </p:cNvPr>
          <p:cNvSpPr>
            <a:spLocks noGrp="1"/>
          </p:cNvSpPr>
          <p:nvPr>
            <p:ph type="body" sz="quarter" idx="42" hasCustomPrompt="1"/>
          </p:nvPr>
        </p:nvSpPr>
        <p:spPr>
          <a:xfrm>
            <a:off x="8196000" y="4662823"/>
            <a:ext cx="3636000" cy="1350000"/>
          </a:xfrm>
        </p:spPr>
        <p:txBody>
          <a:bodyPr lIns="0" tIns="0">
            <a:noAutofit/>
          </a:bodyPr>
          <a:lstStyle>
            <a:lvl1pPr marL="0" indent="-108000">
              <a:lnSpc>
                <a:spcPct val="100000"/>
              </a:lnSpc>
              <a:spcBef>
                <a:spcPts val="0"/>
              </a:spcBef>
              <a:buFont typeface="Wingdings 2" panose="05020102010507070707" pitchFamily="18" charset="2"/>
              <a:buChar char=""/>
              <a:defRPr sz="900" b="0">
                <a:solidFill>
                  <a:schemeClr val="accent2"/>
                </a:solidFill>
                <a:latin typeface="Gotham Office" panose="02000000000000000000" pitchFamily="2" charset="0"/>
              </a:defRPr>
            </a:lvl1pPr>
          </a:lstStyle>
          <a:p>
            <a:pPr lvl="0"/>
            <a:r>
              <a:rPr lang="cs-CZ" sz="900" dirty="0" err="1">
                <a:latin typeface="Gotham Office" panose="02000000000000000000" pitchFamily="2" charset="0"/>
              </a:rPr>
              <a:t>Skills</a:t>
            </a:r>
            <a:r>
              <a:rPr lang="cs-CZ" sz="900" dirty="0">
                <a:latin typeface="Gotham Office" panose="02000000000000000000" pitchFamily="2" charset="0"/>
              </a:rPr>
              <a:t> </a:t>
            </a:r>
            <a:r>
              <a:rPr lang="cs-CZ" sz="900" dirty="0" err="1">
                <a:latin typeface="Gotham Office" panose="02000000000000000000" pitchFamily="2" charset="0"/>
              </a:rPr>
              <a:t>info</a:t>
            </a:r>
            <a:endParaRPr lang="cs-CZ" sz="900" dirty="0">
              <a:latin typeface="Gotham Office" panose="02000000000000000000" pitchFamily="2" charset="0"/>
            </a:endParaRPr>
          </a:p>
        </p:txBody>
      </p:sp>
      <p:sp>
        <p:nvSpPr>
          <p:cNvPr id="17" name="object 9">
            <a:extLst>
              <a:ext uri="{FF2B5EF4-FFF2-40B4-BE49-F238E27FC236}">
                <a16:creationId xmlns:a16="http://schemas.microsoft.com/office/drawing/2014/main" id="{C7C90A14-004D-4EDF-8A8C-F0E4B09CFCCD}"/>
              </a:ext>
            </a:extLst>
          </p:cNvPr>
          <p:cNvSpPr/>
          <p:nvPr userDrawn="1"/>
        </p:nvSpPr>
        <p:spPr>
          <a:xfrm>
            <a:off x="359999" y="3747392"/>
            <a:ext cx="11473815" cy="0"/>
          </a:xfrm>
          <a:custGeom>
            <a:avLst/>
            <a:gdLst/>
            <a:ahLst/>
            <a:cxnLst/>
            <a:rect l="l" t="t" r="r" b="b"/>
            <a:pathLst>
              <a:path w="11473815">
                <a:moveTo>
                  <a:pt x="0" y="0"/>
                </a:moveTo>
                <a:lnTo>
                  <a:pt x="11473205" y="0"/>
                </a:lnTo>
              </a:path>
            </a:pathLst>
          </a:custGeom>
          <a:ln w="12700">
            <a:solidFill>
              <a:schemeClr val="accent2"/>
            </a:solidFill>
          </a:ln>
        </p:spPr>
        <p:txBody>
          <a:bodyPr wrap="square" lIns="0" tIns="0" rIns="0" bIns="0" rtlCol="0"/>
          <a:lstStyle/>
          <a:p>
            <a:pPr>
              <a:lnSpc>
                <a:spcPct val="100000"/>
              </a:lnSpc>
              <a:spcBef>
                <a:spcPts val="0"/>
              </a:spcBef>
            </a:pPr>
            <a:endParaRPr dirty="0"/>
          </a:p>
        </p:txBody>
      </p:sp>
    </p:spTree>
    <p:extLst>
      <p:ext uri="{BB962C8B-B14F-4D97-AF65-F5344CB8AC3E}">
        <p14:creationId xmlns:p14="http://schemas.microsoft.com/office/powerpoint/2010/main" val="7430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302485-8147-41BB-B018-D206FB93332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Tree>
    <p:extLst>
      <p:ext uri="{BB962C8B-B14F-4D97-AF65-F5344CB8AC3E}">
        <p14:creationId xmlns:p14="http://schemas.microsoft.com/office/powerpoint/2010/main" val="200628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Tree>
    <p:extLst>
      <p:ext uri="{BB962C8B-B14F-4D97-AF65-F5344CB8AC3E}">
        <p14:creationId xmlns:p14="http://schemas.microsoft.com/office/powerpoint/2010/main" val="75926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tner logo">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5CF2D3-9B3F-4EEE-8369-43AC9305323A}"/>
              </a:ext>
            </a:extLst>
          </p:cNvPr>
          <p:cNvSpPr>
            <a:spLocks noGrp="1"/>
          </p:cNvSpPr>
          <p:nvPr>
            <p:ph type="title" hasCustomPrompt="1"/>
          </p:nvPr>
        </p:nvSpPr>
        <p:spPr>
          <a:xfrm>
            <a:off x="6096000" y="379200"/>
            <a:ext cx="5736000" cy="461665"/>
          </a:xfrm>
        </p:spPr>
        <p:txBody>
          <a:bodyPr/>
          <a:lstStyle>
            <a:lvl1pPr>
              <a:defRPr/>
            </a:lvl1pPr>
          </a:lstStyle>
          <a:p>
            <a:r>
              <a:rPr lang="cs-CZ" dirty="0" err="1"/>
              <a:t>Slide</a:t>
            </a:r>
            <a:r>
              <a:rPr lang="cs-CZ" dirty="0"/>
              <a:t> </a:t>
            </a:r>
            <a:r>
              <a:rPr lang="cs-CZ" dirty="0" err="1"/>
              <a:t>title</a:t>
            </a:r>
            <a:endParaRPr lang="cs-CZ" dirty="0"/>
          </a:p>
        </p:txBody>
      </p:sp>
      <p:sp>
        <p:nvSpPr>
          <p:cNvPr id="3" name="Zástupný symbol pro obsah 2">
            <a:extLst>
              <a:ext uri="{FF2B5EF4-FFF2-40B4-BE49-F238E27FC236}">
                <a16:creationId xmlns:a16="http://schemas.microsoft.com/office/drawing/2014/main" id="{E198BCB9-F3D6-4796-A97D-EB930D02C5C1}"/>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5" name="Zástupný symbol obrázku 10">
            <a:extLst>
              <a:ext uri="{FF2B5EF4-FFF2-40B4-BE49-F238E27FC236}">
                <a16:creationId xmlns:a16="http://schemas.microsoft.com/office/drawing/2014/main" id="{8FF82B16-FC16-4BB2-9499-7FF112564268}"/>
              </a:ext>
            </a:extLst>
          </p:cNvPr>
          <p:cNvSpPr>
            <a:spLocks noGrp="1"/>
          </p:cNvSpPr>
          <p:nvPr>
            <p:ph type="pic" sz="quarter" idx="10" hasCustomPrompt="1"/>
          </p:nvPr>
        </p:nvSpPr>
        <p:spPr>
          <a:xfrm>
            <a:off x="1515305" y="254601"/>
            <a:ext cx="2019300" cy="576000"/>
          </a:xfrm>
        </p:spPr>
        <p:txBody>
          <a:bodyPr/>
          <a:lstStyle>
            <a:lvl1pPr marL="0" indent="0">
              <a:buNone/>
              <a:defRPr/>
            </a:lvl1pPr>
          </a:lstStyle>
          <a:p>
            <a:r>
              <a:rPr lang="cs-CZ" dirty="0"/>
              <a:t>Partner logo</a:t>
            </a:r>
          </a:p>
        </p:txBody>
      </p:sp>
      <p:pic>
        <p:nvPicPr>
          <p:cNvPr id="9" name="Grafický objekt 8">
            <a:extLst>
              <a:ext uri="{FF2B5EF4-FFF2-40B4-BE49-F238E27FC236}">
                <a16:creationId xmlns:a16="http://schemas.microsoft.com/office/drawing/2014/main" id="{B4DAC784-DDD4-4D02-8655-014B19B108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793" y="288801"/>
            <a:ext cx="232046" cy="507600"/>
          </a:xfrm>
          <a:prstGeom prst="rect">
            <a:avLst/>
          </a:prstGeom>
        </p:spPr>
      </p:pic>
    </p:spTree>
    <p:extLst>
      <p:ext uri="{BB962C8B-B14F-4D97-AF65-F5344CB8AC3E}">
        <p14:creationId xmlns:p14="http://schemas.microsoft.com/office/powerpoint/2010/main" val="39160622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64ED985F-CBC5-47EF-B48F-2CF1B77AA144}"/>
              </a:ext>
            </a:extLst>
          </p:cNvPr>
          <p:cNvSpPr/>
          <p:nvPr userDrawn="1"/>
        </p:nvSpPr>
        <p:spPr>
          <a:xfrm>
            <a:off x="0" y="0"/>
            <a:ext cx="12192000" cy="10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noProof="0" dirty="0"/>
          </a:p>
        </p:txBody>
      </p:sp>
      <p:sp>
        <p:nvSpPr>
          <p:cNvPr id="2" name="Zástupný nadpis 1">
            <a:extLst>
              <a:ext uri="{FF2B5EF4-FFF2-40B4-BE49-F238E27FC236}">
                <a16:creationId xmlns:a16="http://schemas.microsoft.com/office/drawing/2014/main" id="{B310C99B-7DE1-4F6F-83F8-493BA55E5FE7}"/>
              </a:ext>
            </a:extLst>
          </p:cNvPr>
          <p:cNvSpPr>
            <a:spLocks noGrp="1"/>
          </p:cNvSpPr>
          <p:nvPr>
            <p:ph type="title"/>
          </p:nvPr>
        </p:nvSpPr>
        <p:spPr>
          <a:xfrm>
            <a:off x="1316400" y="379200"/>
            <a:ext cx="10515600" cy="461665"/>
          </a:xfrm>
          <a:prstGeom prst="rect">
            <a:avLst/>
          </a:prstGeom>
        </p:spPr>
        <p:txBody>
          <a:bodyPr vert="horz" lIns="0" tIns="0" rIns="0" bIns="0" rtlCol="0" anchor="b" anchorCtr="0">
            <a:spAutoFit/>
          </a:bodyPr>
          <a:lstStyle/>
          <a:p>
            <a:r>
              <a:rPr lang="cs-CZ" noProof="0" dirty="0"/>
              <a:t>Insert text on </a:t>
            </a:r>
            <a:r>
              <a:rPr lang="cs-CZ" noProof="0" dirty="0" err="1"/>
              <a:t>click</a:t>
            </a:r>
            <a:endParaRPr lang="fr-CA" noProof="0" dirty="0"/>
          </a:p>
        </p:txBody>
      </p:sp>
      <p:sp>
        <p:nvSpPr>
          <p:cNvPr id="3" name="Zástupný symbol pro text 2">
            <a:extLst>
              <a:ext uri="{FF2B5EF4-FFF2-40B4-BE49-F238E27FC236}">
                <a16:creationId xmlns:a16="http://schemas.microsoft.com/office/drawing/2014/main" id="{1A55CBB5-F168-47B4-8EE5-F47F679A4903}"/>
              </a:ext>
            </a:extLst>
          </p:cNvPr>
          <p:cNvSpPr>
            <a:spLocks noGrp="1"/>
          </p:cNvSpPr>
          <p:nvPr>
            <p:ph type="body" idx="1"/>
          </p:nvPr>
        </p:nvSpPr>
        <p:spPr>
          <a:xfrm>
            <a:off x="359400" y="1439999"/>
            <a:ext cx="11473200" cy="4702687"/>
          </a:xfrm>
          <a:prstGeom prst="rect">
            <a:avLst/>
          </a:prstGeom>
        </p:spPr>
        <p:txBody>
          <a:bodyPr vert="horz" lIns="0" tIns="0" rIns="0" bIns="0" rtlCol="0">
            <a:normAutofit/>
          </a:bodyPr>
          <a:lstStyle/>
          <a:p>
            <a:pPr lvl="0"/>
            <a:r>
              <a:rPr lang="cs-CZ" noProof="0" dirty="0"/>
              <a:t>Update </a:t>
            </a:r>
            <a:r>
              <a:rPr lang="cs-CZ" noProof="0" dirty="0" err="1"/>
              <a:t>the</a:t>
            </a:r>
            <a:r>
              <a:rPr lang="cs-CZ" noProof="0" dirty="0"/>
              <a:t> </a:t>
            </a:r>
            <a:r>
              <a:rPr lang="cs-CZ" noProof="0" dirty="0" err="1"/>
              <a:t>template</a:t>
            </a:r>
            <a:r>
              <a:rPr lang="cs-CZ" noProof="0" dirty="0"/>
              <a:t> text </a:t>
            </a:r>
            <a:r>
              <a:rPr lang="cs-CZ" noProof="0" dirty="0" err="1"/>
              <a:t>styles</a:t>
            </a:r>
            <a:r>
              <a:rPr lang="fr-CA" noProof="0" dirty="0"/>
              <a:t>.</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a:t>Fifth level</a:t>
            </a:r>
            <a:endParaRPr lang="cs-CZ" noProof="0" dirty="0"/>
          </a:p>
          <a:p>
            <a:pPr lvl="5"/>
            <a:r>
              <a:rPr lang="cs-CZ" noProof="0" dirty="0" err="1"/>
              <a:t>Sixth</a:t>
            </a:r>
            <a:r>
              <a:rPr lang="cs-CZ" noProof="0" dirty="0"/>
              <a:t> </a:t>
            </a:r>
            <a:r>
              <a:rPr lang="cs-CZ" noProof="0" dirty="0" err="1"/>
              <a:t>level</a:t>
            </a:r>
            <a:endParaRPr lang="cs-CZ" noProof="0" dirty="0"/>
          </a:p>
          <a:p>
            <a:pPr lvl="6"/>
            <a:r>
              <a:rPr lang="cs-CZ" noProof="0" dirty="0" err="1"/>
              <a:t>Seventh</a:t>
            </a:r>
            <a:r>
              <a:rPr lang="cs-CZ" noProof="0" dirty="0"/>
              <a:t> </a:t>
            </a:r>
            <a:r>
              <a:rPr lang="cs-CZ" noProof="0" dirty="0" err="1"/>
              <a:t>level</a:t>
            </a:r>
            <a:endParaRPr lang="cs-CZ" noProof="0" dirty="0"/>
          </a:p>
          <a:p>
            <a:pPr lvl="7"/>
            <a:r>
              <a:rPr lang="cs-CZ" noProof="0" dirty="0" err="1"/>
              <a:t>Eighth</a:t>
            </a:r>
            <a:r>
              <a:rPr lang="cs-CZ" noProof="0" dirty="0"/>
              <a:t> </a:t>
            </a:r>
            <a:r>
              <a:rPr lang="cs-CZ" noProof="0" dirty="0" err="1"/>
              <a:t>level</a:t>
            </a:r>
            <a:endParaRPr lang="cs-CZ" noProof="0" dirty="0"/>
          </a:p>
          <a:p>
            <a:pPr lvl="8"/>
            <a:r>
              <a:rPr lang="cs-CZ" noProof="0" dirty="0" err="1"/>
              <a:t>Ninth</a:t>
            </a:r>
            <a:r>
              <a:rPr lang="cs-CZ" noProof="0" dirty="0"/>
              <a:t> </a:t>
            </a:r>
            <a:r>
              <a:rPr lang="cs-CZ" noProof="0" dirty="0" err="1"/>
              <a:t>level</a:t>
            </a:r>
            <a:endParaRPr lang="fr-CA" noProof="0" dirty="0"/>
          </a:p>
        </p:txBody>
      </p:sp>
      <p:pic>
        <p:nvPicPr>
          <p:cNvPr id="6" name="Grafický objekt 5">
            <a:extLst>
              <a:ext uri="{FF2B5EF4-FFF2-40B4-BE49-F238E27FC236}">
                <a16:creationId xmlns:a16="http://schemas.microsoft.com/office/drawing/2014/main" id="{F2BFA0E4-4D3E-4FD5-99B2-CFB4F6E234FF}"/>
              </a:ext>
            </a:extLst>
          </p:cNvPr>
          <p:cNvPicPr>
            <a:picLocks noChangeAspect="1"/>
          </p:cNvPicPr>
          <p:nvPr userDrawn="1"/>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359400" y="370048"/>
            <a:ext cx="657900" cy="367200"/>
          </a:xfrm>
          <a:prstGeom prst="rect">
            <a:avLst/>
          </a:prstGeom>
        </p:spPr>
      </p:pic>
    </p:spTree>
    <p:extLst>
      <p:ext uri="{BB962C8B-B14F-4D97-AF65-F5344CB8AC3E}">
        <p14:creationId xmlns:p14="http://schemas.microsoft.com/office/powerpoint/2010/main" val="1681610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70" r:id="rId15"/>
    <p:sldLayoutId id="2147483773" r:id="rId16"/>
    <p:sldLayoutId id="2147483774" r:id="rId17"/>
    <p:sldLayoutId id="2147483775" r:id="rId18"/>
    <p:sldLayoutId id="2147483776" r:id="rId19"/>
    <p:sldLayoutId id="2147483777" r:id="rId20"/>
    <p:sldLayoutId id="2147483779" r:id="rId21"/>
    <p:sldLayoutId id="2147483780" r:id="rId22"/>
    <p:sldLayoutId id="2147483801" r:id="rId23"/>
    <p:sldLayoutId id="2147483802" r:id="rId24"/>
    <p:sldLayoutId id="2147483804" r:id="rId25"/>
    <p:sldLayoutId id="2147483805" r:id="rId26"/>
    <p:sldLayoutId id="2147483807" r:id="rId27"/>
    <p:sldLayoutId id="2147483808" r:id="rId28"/>
    <p:sldLayoutId id="2147483809" r:id="rId29"/>
    <p:sldLayoutId id="2147483810" r:id="rId30"/>
    <p:sldLayoutId id="2147483823" r:id="rId31"/>
    <p:sldLayoutId id="2147483824" r:id="rId32"/>
    <p:sldLayoutId id="2147483825" r:id="rId33"/>
    <p:sldLayoutId id="2147483826" r:id="rId34"/>
    <p:sldLayoutId id="2147483827" r:id="rId35"/>
    <p:sldLayoutId id="2147483828" r:id="rId36"/>
    <p:sldLayoutId id="2147483829" r:id="rId37"/>
    <p:sldLayoutId id="2147483830" r:id="rId38"/>
    <p:sldLayoutId id="2147483831" r:id="rId39"/>
    <p:sldLayoutId id="2147483832"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Lst>
  <p:hf hdr="0" dt="0"/>
  <p:txStyles>
    <p:titleStyle>
      <a:lvl1pPr algn="r" defTabSz="914400" rtl="0" eaLnBrk="1" latinLnBrk="0" hangingPunct="1">
        <a:lnSpc>
          <a:spcPct val="100000"/>
        </a:lnSpc>
        <a:spcBef>
          <a:spcPts val="0"/>
        </a:spcBef>
        <a:buNone/>
        <a:defRPr sz="3000" b="1" kern="1200">
          <a:solidFill>
            <a:schemeClr val="accent1"/>
          </a:solidFill>
          <a:latin typeface="Gotham Office" panose="02000000000000000000" pitchFamily="2" charset="0"/>
          <a:ea typeface="+mj-ea"/>
          <a:cs typeface="+mj-cs"/>
        </a:defRPr>
      </a:lvl1pPr>
    </p:titleStyle>
    <p:body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50.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ideo" Target="https://www.youtube.com/embed/EqsL64uk1Q4?feature=oembed" TargetMode="Externa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08EB3D-8849-411A-AF17-05A2126F58A1}"/>
              </a:ext>
            </a:extLst>
          </p:cNvPr>
          <p:cNvSpPr>
            <a:spLocks noGrp="1"/>
          </p:cNvSpPr>
          <p:nvPr>
            <p:ph type="ctrTitle"/>
          </p:nvPr>
        </p:nvSpPr>
        <p:spPr>
          <a:xfrm>
            <a:off x="1032682" y="2270162"/>
            <a:ext cx="5472000" cy="1384995"/>
          </a:xfrm>
        </p:spPr>
        <p:txBody>
          <a:bodyPr>
            <a:normAutofit fontScale="90000"/>
          </a:bodyPr>
          <a:lstStyle/>
          <a:p>
            <a:r>
              <a:rPr lang="en-US" dirty="0"/>
              <a:t>Quality Assurance (QA) Overview </a:t>
            </a:r>
            <a:endParaRPr lang="cs-CZ" dirty="0"/>
          </a:p>
        </p:txBody>
      </p:sp>
      <p:sp>
        <p:nvSpPr>
          <p:cNvPr id="4" name="Zástupný symbol pro text 3">
            <a:extLst>
              <a:ext uri="{FF2B5EF4-FFF2-40B4-BE49-F238E27FC236}">
                <a16:creationId xmlns:a16="http://schemas.microsoft.com/office/drawing/2014/main" id="{91016902-C62D-4373-8FB2-692156AD0067}"/>
              </a:ext>
            </a:extLst>
          </p:cNvPr>
          <p:cNvSpPr>
            <a:spLocks noGrp="1"/>
          </p:cNvSpPr>
          <p:nvPr>
            <p:ph type="body" sz="quarter" idx="13"/>
          </p:nvPr>
        </p:nvSpPr>
        <p:spPr>
          <a:xfrm>
            <a:off x="1251864" y="4369640"/>
            <a:ext cx="5033637" cy="276999"/>
          </a:xfrm>
        </p:spPr>
        <p:txBody>
          <a:bodyPr/>
          <a:lstStyle/>
          <a:p>
            <a:r>
              <a:rPr lang="sv-SE" dirty="0"/>
              <a:t> </a:t>
            </a:r>
            <a:r>
              <a:rPr lang="sv-SE" sz="1800" dirty="0">
                <a:latin typeface="Arial" panose="020B0604020202020204" pitchFamily="34" charset="0"/>
                <a:cs typeface="Arial" panose="020B0604020202020204" pitchFamily="34" charset="0"/>
              </a:rPr>
              <a:t>Presented by Kulasekaran &amp; Shruti</a:t>
            </a:r>
            <a:endParaRPr lang="cs-CZ"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69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663E760-DC85-4849-9AA3-D0043E684967}"/>
              </a:ext>
            </a:extLst>
          </p:cNvPr>
          <p:cNvSpPr>
            <a:spLocks noGrp="1"/>
          </p:cNvSpPr>
          <p:nvPr>
            <p:ph type="title"/>
          </p:nvPr>
        </p:nvSpPr>
        <p:spPr>
          <a:xfrm>
            <a:off x="1442130" y="220206"/>
            <a:ext cx="10515600" cy="492443"/>
          </a:xfrm>
        </p:spPr>
        <p:txBody>
          <a:bodyPr/>
          <a:lstStyle/>
          <a:p>
            <a:r>
              <a:rPr lang="en-US" sz="3200" dirty="0"/>
              <a:t>Software Testing Life Cycle (STLC)</a:t>
            </a:r>
            <a:endParaRPr lang="cs-CZ" dirty="0"/>
          </a:p>
        </p:txBody>
      </p:sp>
      <p:grpSp>
        <p:nvGrpSpPr>
          <p:cNvPr id="35" name="Group 34">
            <a:extLst>
              <a:ext uri="{FF2B5EF4-FFF2-40B4-BE49-F238E27FC236}">
                <a16:creationId xmlns:a16="http://schemas.microsoft.com/office/drawing/2014/main" id="{DEAE1591-B877-47CA-B899-22722888EC91}"/>
              </a:ext>
            </a:extLst>
          </p:cNvPr>
          <p:cNvGrpSpPr/>
          <p:nvPr/>
        </p:nvGrpSpPr>
        <p:grpSpPr>
          <a:xfrm>
            <a:off x="519486" y="1411646"/>
            <a:ext cx="3505192" cy="729164"/>
            <a:chOff x="2209803" y="623"/>
            <a:chExt cx="3505192" cy="729164"/>
          </a:xfrm>
        </p:grpSpPr>
        <p:sp>
          <p:nvSpPr>
            <p:cNvPr id="60" name="Rectangle: Rounded Corners 59">
              <a:extLst>
                <a:ext uri="{FF2B5EF4-FFF2-40B4-BE49-F238E27FC236}">
                  <a16:creationId xmlns:a16="http://schemas.microsoft.com/office/drawing/2014/main" id="{82F8CA47-0E5B-45E6-968C-730238690631}"/>
                </a:ext>
              </a:extLst>
            </p:cNvPr>
            <p:cNvSpPr/>
            <p:nvPr/>
          </p:nvSpPr>
          <p:spPr>
            <a:xfrm>
              <a:off x="2209803" y="623"/>
              <a:ext cx="3505192" cy="729164"/>
            </a:xfrm>
            <a:prstGeom prst="roundRect">
              <a:avLst>
                <a:gd name="adj" fmla="val 10000"/>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1" name="Rectangle: Rounded Corners 4">
              <a:extLst>
                <a:ext uri="{FF2B5EF4-FFF2-40B4-BE49-F238E27FC236}">
                  <a16:creationId xmlns:a16="http://schemas.microsoft.com/office/drawing/2014/main" id="{0AE58A6A-A31E-442E-9C7B-9CFEE75704BF}"/>
                </a:ext>
              </a:extLst>
            </p:cNvPr>
            <p:cNvSpPr txBox="1"/>
            <p:nvPr/>
          </p:nvSpPr>
          <p:spPr>
            <a:xfrm>
              <a:off x="2231159" y="21979"/>
              <a:ext cx="3462480" cy="6864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u="none" kern="1200" dirty="0">
                  <a:latin typeface="Gotham Office" panose="02000000000000000000" pitchFamily="2" charset="0"/>
                </a:rPr>
                <a:t>Test Planning and Preparation</a:t>
              </a:r>
              <a:endParaRPr lang="en-US" sz="1200" u="none" kern="1200" dirty="0">
                <a:latin typeface="Gotham Office" panose="02000000000000000000" pitchFamily="2" charset="0"/>
              </a:endParaRPr>
            </a:p>
          </p:txBody>
        </p:sp>
      </p:grpSp>
      <p:grpSp>
        <p:nvGrpSpPr>
          <p:cNvPr id="36" name="Group 35">
            <a:extLst>
              <a:ext uri="{FF2B5EF4-FFF2-40B4-BE49-F238E27FC236}">
                <a16:creationId xmlns:a16="http://schemas.microsoft.com/office/drawing/2014/main" id="{946B6FA7-921A-4D72-AB35-CFDF6D6EACE9}"/>
              </a:ext>
            </a:extLst>
          </p:cNvPr>
          <p:cNvGrpSpPr/>
          <p:nvPr/>
        </p:nvGrpSpPr>
        <p:grpSpPr>
          <a:xfrm>
            <a:off x="2108020" y="2186384"/>
            <a:ext cx="328124" cy="273436"/>
            <a:chOff x="3798337" y="775361"/>
            <a:chExt cx="328124" cy="273436"/>
          </a:xfrm>
        </p:grpSpPr>
        <p:sp>
          <p:nvSpPr>
            <p:cNvPr id="58" name="Arrow: Right 57">
              <a:extLst>
                <a:ext uri="{FF2B5EF4-FFF2-40B4-BE49-F238E27FC236}">
                  <a16:creationId xmlns:a16="http://schemas.microsoft.com/office/drawing/2014/main" id="{3FFAC788-6799-4F0C-8820-98D5E7AB49F7}"/>
                </a:ext>
              </a:extLst>
            </p:cNvPr>
            <p:cNvSpPr/>
            <p:nvPr/>
          </p:nvSpPr>
          <p:spPr>
            <a:xfrm rot="5400000">
              <a:off x="3825681" y="748017"/>
              <a:ext cx="273436" cy="328124"/>
            </a:xfrm>
            <a:prstGeom prst="rightArrow">
              <a:avLst>
                <a:gd name="adj1" fmla="val 60000"/>
                <a:gd name="adj2" fmla="val 50000"/>
              </a:avLst>
            </a:prstGeom>
            <a:solidFill>
              <a:schemeClr val="bg1">
                <a:lumMod val="75000"/>
              </a:schemeClr>
            </a:solidFill>
            <a:ln>
              <a:solidFill>
                <a:schemeClr val="bg1">
                  <a:lumMod val="75000"/>
                  <a:alpha val="90000"/>
                </a:schemeClr>
              </a:solidFill>
            </a:ln>
          </p:spPr>
          <p:style>
            <a:lnRef idx="0">
              <a:scrgbClr r="0" g="0" b="0"/>
            </a:lnRef>
            <a:fillRef idx="1">
              <a:scrgbClr r="0" g="0" b="0"/>
            </a:fillRef>
            <a:effectRef idx="1">
              <a:schemeClr val="accent1">
                <a:tint val="60000"/>
                <a:hueOff val="0"/>
                <a:satOff val="0"/>
                <a:lumOff val="0"/>
                <a:alphaOff val="0"/>
              </a:schemeClr>
            </a:effectRef>
            <a:fontRef idx="minor">
              <a:schemeClr val="lt1"/>
            </a:fontRef>
          </p:style>
        </p:sp>
        <p:sp>
          <p:nvSpPr>
            <p:cNvPr id="59" name="Arrow: Right 6">
              <a:extLst>
                <a:ext uri="{FF2B5EF4-FFF2-40B4-BE49-F238E27FC236}">
                  <a16:creationId xmlns:a16="http://schemas.microsoft.com/office/drawing/2014/main" id="{4E0208C6-444C-470A-B08E-9EEFE6A1A076}"/>
                </a:ext>
              </a:extLst>
            </p:cNvPr>
            <p:cNvSpPr txBox="1"/>
            <p:nvPr/>
          </p:nvSpPr>
          <p:spPr>
            <a:xfrm>
              <a:off x="3863963" y="775361"/>
              <a:ext cx="196874" cy="1914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37" name="Group 36">
            <a:extLst>
              <a:ext uri="{FF2B5EF4-FFF2-40B4-BE49-F238E27FC236}">
                <a16:creationId xmlns:a16="http://schemas.microsoft.com/office/drawing/2014/main" id="{AA9C5939-0A0A-4FD2-AB09-63E388C3BA23}"/>
              </a:ext>
            </a:extLst>
          </p:cNvPr>
          <p:cNvGrpSpPr/>
          <p:nvPr/>
        </p:nvGrpSpPr>
        <p:grpSpPr>
          <a:xfrm>
            <a:off x="519486" y="2505393"/>
            <a:ext cx="3505192" cy="729164"/>
            <a:chOff x="2209803" y="1094370"/>
            <a:chExt cx="3505192" cy="729164"/>
          </a:xfrm>
        </p:grpSpPr>
        <p:sp>
          <p:nvSpPr>
            <p:cNvPr id="56" name="Rectangle: Rounded Corners 55">
              <a:extLst>
                <a:ext uri="{FF2B5EF4-FFF2-40B4-BE49-F238E27FC236}">
                  <a16:creationId xmlns:a16="http://schemas.microsoft.com/office/drawing/2014/main" id="{5C0FFE93-BCC7-4C61-9906-E0BAA80C3EEA}"/>
                </a:ext>
              </a:extLst>
            </p:cNvPr>
            <p:cNvSpPr/>
            <p:nvPr/>
          </p:nvSpPr>
          <p:spPr>
            <a:xfrm>
              <a:off x="2209803" y="1094370"/>
              <a:ext cx="3505192" cy="729164"/>
            </a:xfrm>
            <a:prstGeom prst="roundRect">
              <a:avLst>
                <a:gd name="adj" fmla="val 10000"/>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Rectangle: Rounded Corners 8">
              <a:extLst>
                <a:ext uri="{FF2B5EF4-FFF2-40B4-BE49-F238E27FC236}">
                  <a16:creationId xmlns:a16="http://schemas.microsoft.com/office/drawing/2014/main" id="{FC11A1D2-43AD-4839-8E0E-61B5673C3567}"/>
                </a:ext>
              </a:extLst>
            </p:cNvPr>
            <p:cNvSpPr txBox="1"/>
            <p:nvPr/>
          </p:nvSpPr>
          <p:spPr>
            <a:xfrm>
              <a:off x="2231159" y="1115726"/>
              <a:ext cx="3462480" cy="6864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u="none" kern="1200" dirty="0">
                  <a:latin typeface="Gotham Office" panose="02000000000000000000" pitchFamily="2" charset="0"/>
                </a:rPr>
                <a:t>Test Analysis and Design</a:t>
              </a:r>
              <a:endParaRPr lang="en-US" sz="1200" kern="1200" dirty="0">
                <a:latin typeface="Gotham Office" panose="02000000000000000000" pitchFamily="2" charset="0"/>
              </a:endParaRPr>
            </a:p>
          </p:txBody>
        </p:sp>
      </p:grpSp>
      <p:grpSp>
        <p:nvGrpSpPr>
          <p:cNvPr id="38" name="Group 37">
            <a:extLst>
              <a:ext uri="{FF2B5EF4-FFF2-40B4-BE49-F238E27FC236}">
                <a16:creationId xmlns:a16="http://schemas.microsoft.com/office/drawing/2014/main" id="{651937C2-9411-41B5-9F79-A4B09828EF09}"/>
              </a:ext>
            </a:extLst>
          </p:cNvPr>
          <p:cNvGrpSpPr/>
          <p:nvPr/>
        </p:nvGrpSpPr>
        <p:grpSpPr>
          <a:xfrm>
            <a:off x="2108020" y="3282841"/>
            <a:ext cx="328124" cy="289698"/>
            <a:chOff x="3798337" y="1871818"/>
            <a:chExt cx="328124" cy="289698"/>
          </a:xfrm>
        </p:grpSpPr>
        <p:sp>
          <p:nvSpPr>
            <p:cNvPr id="54" name="Arrow: Right 53">
              <a:extLst>
                <a:ext uri="{FF2B5EF4-FFF2-40B4-BE49-F238E27FC236}">
                  <a16:creationId xmlns:a16="http://schemas.microsoft.com/office/drawing/2014/main" id="{28CEB78E-F386-4163-83DE-684227CA9CF3}"/>
                </a:ext>
              </a:extLst>
            </p:cNvPr>
            <p:cNvSpPr/>
            <p:nvPr/>
          </p:nvSpPr>
          <p:spPr>
            <a:xfrm rot="5400000">
              <a:off x="3817550" y="1852605"/>
              <a:ext cx="289698" cy="328124"/>
            </a:xfrm>
            <a:prstGeom prst="rightArrow">
              <a:avLst>
                <a:gd name="adj1" fmla="val 60000"/>
                <a:gd name="adj2" fmla="val 50000"/>
              </a:avLst>
            </a:prstGeom>
            <a:solidFill>
              <a:schemeClr val="bg1">
                <a:lumMod val="75000"/>
                <a:alpha val="90000"/>
              </a:schemeClr>
            </a:solidFill>
            <a:ln>
              <a:solidFill>
                <a:schemeClr val="bg1">
                  <a:lumMod val="75000"/>
                  <a:alpha val="90000"/>
                </a:schemeClr>
              </a:solidFill>
            </a:ln>
          </p:spPr>
          <p:style>
            <a:lnRef idx="0">
              <a:scrgbClr r="0" g="0" b="0"/>
            </a:lnRef>
            <a:fillRef idx="1">
              <a:scrgbClr r="0" g="0" b="0"/>
            </a:fillRef>
            <a:effectRef idx="1">
              <a:schemeClr val="accent1">
                <a:tint val="60000"/>
                <a:hueOff val="0"/>
                <a:satOff val="0"/>
                <a:lumOff val="0"/>
                <a:alphaOff val="0"/>
              </a:schemeClr>
            </a:effectRef>
            <a:fontRef idx="minor">
              <a:schemeClr val="lt1"/>
            </a:fontRef>
          </p:style>
        </p:sp>
        <p:sp>
          <p:nvSpPr>
            <p:cNvPr id="55" name="Arrow: Right 10">
              <a:extLst>
                <a:ext uri="{FF2B5EF4-FFF2-40B4-BE49-F238E27FC236}">
                  <a16:creationId xmlns:a16="http://schemas.microsoft.com/office/drawing/2014/main" id="{05FCBE3D-EEDA-46FF-9860-0FA861B8E853}"/>
                </a:ext>
              </a:extLst>
            </p:cNvPr>
            <p:cNvSpPr txBox="1"/>
            <p:nvPr/>
          </p:nvSpPr>
          <p:spPr>
            <a:xfrm>
              <a:off x="3863962" y="1871819"/>
              <a:ext cx="196874" cy="202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p:txBody>
        </p:sp>
      </p:grpSp>
      <p:grpSp>
        <p:nvGrpSpPr>
          <p:cNvPr id="39" name="Group 38">
            <a:extLst>
              <a:ext uri="{FF2B5EF4-FFF2-40B4-BE49-F238E27FC236}">
                <a16:creationId xmlns:a16="http://schemas.microsoft.com/office/drawing/2014/main" id="{E68CBE33-99B4-4875-BA86-1D2FFF386B84}"/>
              </a:ext>
            </a:extLst>
          </p:cNvPr>
          <p:cNvGrpSpPr/>
          <p:nvPr/>
        </p:nvGrpSpPr>
        <p:grpSpPr>
          <a:xfrm>
            <a:off x="519486" y="3620822"/>
            <a:ext cx="3505192" cy="729164"/>
            <a:chOff x="2209803" y="2209799"/>
            <a:chExt cx="3505192" cy="729164"/>
          </a:xfrm>
        </p:grpSpPr>
        <p:sp>
          <p:nvSpPr>
            <p:cNvPr id="52" name="Rectangle: Rounded Corners 51">
              <a:extLst>
                <a:ext uri="{FF2B5EF4-FFF2-40B4-BE49-F238E27FC236}">
                  <a16:creationId xmlns:a16="http://schemas.microsoft.com/office/drawing/2014/main" id="{F6B0F417-AEC3-4404-AF38-87607F9B5476}"/>
                </a:ext>
              </a:extLst>
            </p:cNvPr>
            <p:cNvSpPr/>
            <p:nvPr/>
          </p:nvSpPr>
          <p:spPr>
            <a:xfrm>
              <a:off x="2209803" y="2209799"/>
              <a:ext cx="3505192" cy="729164"/>
            </a:xfrm>
            <a:prstGeom prst="roundRect">
              <a:avLst>
                <a:gd name="adj" fmla="val 10000"/>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Rectangle: Rounded Corners 12">
              <a:extLst>
                <a:ext uri="{FF2B5EF4-FFF2-40B4-BE49-F238E27FC236}">
                  <a16:creationId xmlns:a16="http://schemas.microsoft.com/office/drawing/2014/main" id="{E7FFCEB3-9D63-458B-900D-A69562AF0FDB}"/>
                </a:ext>
              </a:extLst>
            </p:cNvPr>
            <p:cNvSpPr txBox="1"/>
            <p:nvPr/>
          </p:nvSpPr>
          <p:spPr>
            <a:xfrm>
              <a:off x="2231159" y="2231155"/>
              <a:ext cx="3462480" cy="6864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u="none" kern="1200" dirty="0">
                  <a:latin typeface="Gotham Office" panose="02000000000000000000" pitchFamily="2" charset="0"/>
                </a:rPr>
                <a:t>Test Implementation and Execution</a:t>
              </a:r>
              <a:endParaRPr lang="en-US" sz="1200" u="none" kern="1200" dirty="0">
                <a:latin typeface="Gotham Office" panose="02000000000000000000" pitchFamily="2" charset="0"/>
              </a:endParaRPr>
            </a:p>
          </p:txBody>
        </p:sp>
      </p:grpSp>
      <p:grpSp>
        <p:nvGrpSpPr>
          <p:cNvPr id="40" name="Group 39">
            <a:extLst>
              <a:ext uri="{FF2B5EF4-FFF2-40B4-BE49-F238E27FC236}">
                <a16:creationId xmlns:a16="http://schemas.microsoft.com/office/drawing/2014/main" id="{48FBBB0B-12AB-4F2B-89EE-238FB058DF69}"/>
              </a:ext>
            </a:extLst>
          </p:cNvPr>
          <p:cNvGrpSpPr/>
          <p:nvPr/>
        </p:nvGrpSpPr>
        <p:grpSpPr>
          <a:xfrm>
            <a:off x="2108021" y="4392849"/>
            <a:ext cx="328124" cy="257175"/>
            <a:chOff x="3798338" y="2981826"/>
            <a:chExt cx="328124" cy="257175"/>
          </a:xfrm>
        </p:grpSpPr>
        <p:sp>
          <p:nvSpPr>
            <p:cNvPr id="50" name="Arrow: Right 49">
              <a:extLst>
                <a:ext uri="{FF2B5EF4-FFF2-40B4-BE49-F238E27FC236}">
                  <a16:creationId xmlns:a16="http://schemas.microsoft.com/office/drawing/2014/main" id="{6F1F5F03-8356-4DF9-83AA-B8F53A976AD2}"/>
                </a:ext>
              </a:extLst>
            </p:cNvPr>
            <p:cNvSpPr/>
            <p:nvPr/>
          </p:nvSpPr>
          <p:spPr>
            <a:xfrm rot="5400000">
              <a:off x="3833812" y="2946352"/>
              <a:ext cx="257175" cy="328124"/>
            </a:xfrm>
            <a:prstGeom prst="rightArrow">
              <a:avLst>
                <a:gd name="adj1" fmla="val 60000"/>
                <a:gd name="adj2" fmla="val 50000"/>
              </a:avLst>
            </a:prstGeom>
            <a:solidFill>
              <a:schemeClr val="bg1">
                <a:lumMod val="75000"/>
                <a:alpha val="90000"/>
              </a:schemeClr>
            </a:solidFill>
            <a:ln>
              <a:solidFill>
                <a:schemeClr val="bg1">
                  <a:lumMod val="75000"/>
                  <a:alpha val="90000"/>
                </a:schemeClr>
              </a:solidFill>
            </a:ln>
          </p:spPr>
          <p:style>
            <a:lnRef idx="0">
              <a:scrgbClr r="0" g="0" b="0"/>
            </a:lnRef>
            <a:fillRef idx="1">
              <a:scrgbClr r="0" g="0" b="0"/>
            </a:fillRef>
            <a:effectRef idx="1">
              <a:schemeClr val="accent1">
                <a:tint val="60000"/>
                <a:hueOff val="0"/>
                <a:satOff val="0"/>
                <a:lumOff val="0"/>
                <a:alphaOff val="0"/>
              </a:schemeClr>
            </a:effectRef>
            <a:fontRef idx="minor">
              <a:schemeClr val="lt1"/>
            </a:fontRef>
          </p:style>
        </p:sp>
        <p:sp>
          <p:nvSpPr>
            <p:cNvPr id="51" name="Arrow: Right 14">
              <a:extLst>
                <a:ext uri="{FF2B5EF4-FFF2-40B4-BE49-F238E27FC236}">
                  <a16:creationId xmlns:a16="http://schemas.microsoft.com/office/drawing/2014/main" id="{55A7C56F-51B8-4DBB-BF16-CFEC6D6928E9}"/>
                </a:ext>
              </a:extLst>
            </p:cNvPr>
            <p:cNvSpPr txBox="1"/>
            <p:nvPr/>
          </p:nvSpPr>
          <p:spPr>
            <a:xfrm>
              <a:off x="3863963" y="2981826"/>
              <a:ext cx="196874" cy="1800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p:txBody>
        </p:sp>
      </p:grpSp>
      <p:grpSp>
        <p:nvGrpSpPr>
          <p:cNvPr id="41" name="Group 40">
            <a:extLst>
              <a:ext uri="{FF2B5EF4-FFF2-40B4-BE49-F238E27FC236}">
                <a16:creationId xmlns:a16="http://schemas.microsoft.com/office/drawing/2014/main" id="{533A742D-48B4-42DE-8A6A-D58323AFBD80}"/>
              </a:ext>
            </a:extLst>
          </p:cNvPr>
          <p:cNvGrpSpPr/>
          <p:nvPr/>
        </p:nvGrpSpPr>
        <p:grpSpPr>
          <a:xfrm>
            <a:off x="519486" y="4692887"/>
            <a:ext cx="3505192" cy="729164"/>
            <a:chOff x="2209803" y="3281864"/>
            <a:chExt cx="3505192" cy="729164"/>
          </a:xfrm>
        </p:grpSpPr>
        <p:sp>
          <p:nvSpPr>
            <p:cNvPr id="48" name="Rectangle: Rounded Corners 47">
              <a:extLst>
                <a:ext uri="{FF2B5EF4-FFF2-40B4-BE49-F238E27FC236}">
                  <a16:creationId xmlns:a16="http://schemas.microsoft.com/office/drawing/2014/main" id="{D6B5F7AC-54E3-4BA6-8329-A728C9D4CC8D}"/>
                </a:ext>
              </a:extLst>
            </p:cNvPr>
            <p:cNvSpPr/>
            <p:nvPr/>
          </p:nvSpPr>
          <p:spPr>
            <a:xfrm>
              <a:off x="2209803" y="3281864"/>
              <a:ext cx="3505192" cy="729164"/>
            </a:xfrm>
            <a:prstGeom prst="roundRect">
              <a:avLst>
                <a:gd name="adj" fmla="val 10000"/>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Rectangle: Rounded Corners 16">
              <a:extLst>
                <a:ext uri="{FF2B5EF4-FFF2-40B4-BE49-F238E27FC236}">
                  <a16:creationId xmlns:a16="http://schemas.microsoft.com/office/drawing/2014/main" id="{FC8DD70B-1AFD-4CA6-9C5F-4DB353485AA7}"/>
                </a:ext>
              </a:extLst>
            </p:cNvPr>
            <p:cNvSpPr txBox="1"/>
            <p:nvPr/>
          </p:nvSpPr>
          <p:spPr>
            <a:xfrm>
              <a:off x="2231159" y="3303220"/>
              <a:ext cx="3462480" cy="6864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u="none" kern="1200" dirty="0">
                  <a:latin typeface="Gotham Office" panose="02000000000000000000" pitchFamily="2" charset="0"/>
                </a:rPr>
                <a:t>Test Monitoring and Reporting</a:t>
              </a:r>
              <a:endParaRPr lang="en-US" sz="1200" u="none" kern="1200" dirty="0">
                <a:latin typeface="Gotham Office" panose="02000000000000000000" pitchFamily="2" charset="0"/>
              </a:endParaRPr>
            </a:p>
          </p:txBody>
        </p:sp>
      </p:grpSp>
      <p:grpSp>
        <p:nvGrpSpPr>
          <p:cNvPr id="42" name="Group 41">
            <a:extLst>
              <a:ext uri="{FF2B5EF4-FFF2-40B4-BE49-F238E27FC236}">
                <a16:creationId xmlns:a16="http://schemas.microsoft.com/office/drawing/2014/main" id="{BD6ABA72-7158-4DA6-8929-095565A1166B}"/>
              </a:ext>
            </a:extLst>
          </p:cNvPr>
          <p:cNvGrpSpPr/>
          <p:nvPr/>
        </p:nvGrpSpPr>
        <p:grpSpPr>
          <a:xfrm>
            <a:off x="2108020" y="5467625"/>
            <a:ext cx="328124" cy="273436"/>
            <a:chOff x="3798337" y="4056602"/>
            <a:chExt cx="328124" cy="273436"/>
          </a:xfrm>
        </p:grpSpPr>
        <p:sp>
          <p:nvSpPr>
            <p:cNvPr id="46" name="Arrow: Right 45">
              <a:extLst>
                <a:ext uri="{FF2B5EF4-FFF2-40B4-BE49-F238E27FC236}">
                  <a16:creationId xmlns:a16="http://schemas.microsoft.com/office/drawing/2014/main" id="{65A0DDC4-2EB7-4CE0-B590-03B901CE6B89}"/>
                </a:ext>
              </a:extLst>
            </p:cNvPr>
            <p:cNvSpPr/>
            <p:nvPr/>
          </p:nvSpPr>
          <p:spPr>
            <a:xfrm rot="5400000">
              <a:off x="3825681" y="4029258"/>
              <a:ext cx="273436" cy="328124"/>
            </a:xfrm>
            <a:prstGeom prst="rightArrow">
              <a:avLst>
                <a:gd name="adj1" fmla="val 60000"/>
                <a:gd name="adj2" fmla="val 50000"/>
              </a:avLst>
            </a:prstGeom>
            <a:solidFill>
              <a:schemeClr val="bg1">
                <a:lumMod val="75000"/>
                <a:alpha val="90000"/>
              </a:schemeClr>
            </a:solidFill>
            <a:ln>
              <a:solidFill>
                <a:schemeClr val="bg1">
                  <a:lumMod val="75000"/>
                  <a:alpha val="90000"/>
                </a:schemeClr>
              </a:solidFill>
            </a:ln>
          </p:spPr>
          <p:style>
            <a:lnRef idx="0">
              <a:scrgbClr r="0" g="0" b="0"/>
            </a:lnRef>
            <a:fillRef idx="1">
              <a:scrgbClr r="0" g="0" b="0"/>
            </a:fillRef>
            <a:effectRef idx="1">
              <a:schemeClr val="accent1">
                <a:tint val="60000"/>
                <a:hueOff val="0"/>
                <a:satOff val="0"/>
                <a:lumOff val="0"/>
                <a:alphaOff val="0"/>
              </a:schemeClr>
            </a:effectRef>
            <a:fontRef idx="minor">
              <a:schemeClr val="lt1"/>
            </a:fontRef>
          </p:style>
        </p:sp>
        <p:sp>
          <p:nvSpPr>
            <p:cNvPr id="47" name="Arrow: Right 18">
              <a:extLst>
                <a:ext uri="{FF2B5EF4-FFF2-40B4-BE49-F238E27FC236}">
                  <a16:creationId xmlns:a16="http://schemas.microsoft.com/office/drawing/2014/main" id="{71FCA456-BC2A-4DB6-B78E-4A80D5D01E82}"/>
                </a:ext>
              </a:extLst>
            </p:cNvPr>
            <p:cNvSpPr txBox="1"/>
            <p:nvPr/>
          </p:nvSpPr>
          <p:spPr>
            <a:xfrm>
              <a:off x="3863963" y="4056602"/>
              <a:ext cx="196874" cy="1914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43" name="Group 42">
            <a:extLst>
              <a:ext uri="{FF2B5EF4-FFF2-40B4-BE49-F238E27FC236}">
                <a16:creationId xmlns:a16="http://schemas.microsoft.com/office/drawing/2014/main" id="{E48C1DC5-F26B-4550-B9FD-764222CF2AE9}"/>
              </a:ext>
            </a:extLst>
          </p:cNvPr>
          <p:cNvGrpSpPr/>
          <p:nvPr/>
        </p:nvGrpSpPr>
        <p:grpSpPr>
          <a:xfrm>
            <a:off x="519486" y="5786634"/>
            <a:ext cx="3505192" cy="729164"/>
            <a:chOff x="2209803" y="4375611"/>
            <a:chExt cx="3505192" cy="729164"/>
          </a:xfrm>
        </p:grpSpPr>
        <p:sp>
          <p:nvSpPr>
            <p:cNvPr id="44" name="Rectangle: Rounded Corners 43">
              <a:extLst>
                <a:ext uri="{FF2B5EF4-FFF2-40B4-BE49-F238E27FC236}">
                  <a16:creationId xmlns:a16="http://schemas.microsoft.com/office/drawing/2014/main" id="{2D2CB84A-B196-473D-9BAE-23988F00DE84}"/>
                </a:ext>
              </a:extLst>
            </p:cNvPr>
            <p:cNvSpPr/>
            <p:nvPr/>
          </p:nvSpPr>
          <p:spPr>
            <a:xfrm>
              <a:off x="2209803" y="4375611"/>
              <a:ext cx="3505192" cy="729164"/>
            </a:xfrm>
            <a:prstGeom prst="roundRect">
              <a:avLst>
                <a:gd name="adj" fmla="val 10000"/>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Rectangle: Rounded Corners 20">
              <a:extLst>
                <a:ext uri="{FF2B5EF4-FFF2-40B4-BE49-F238E27FC236}">
                  <a16:creationId xmlns:a16="http://schemas.microsoft.com/office/drawing/2014/main" id="{AB54A834-78AE-494A-A7C1-5C2DF1ACB605}"/>
                </a:ext>
              </a:extLst>
            </p:cNvPr>
            <p:cNvSpPr txBox="1"/>
            <p:nvPr/>
          </p:nvSpPr>
          <p:spPr>
            <a:xfrm>
              <a:off x="2231159" y="4396967"/>
              <a:ext cx="3462480" cy="6864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u="none" kern="1200" dirty="0">
                  <a:latin typeface="Gotham Office" panose="02000000000000000000" pitchFamily="2" charset="0"/>
                </a:rPr>
                <a:t>Test closure activities/Sign Off</a:t>
              </a:r>
              <a:endParaRPr lang="en-US" sz="1200" u="none" kern="1200" dirty="0">
                <a:latin typeface="Gotham Office" panose="02000000000000000000" pitchFamily="2" charset="0"/>
              </a:endParaRPr>
            </a:p>
          </p:txBody>
        </p:sp>
      </p:grpSp>
      <p:sp>
        <p:nvSpPr>
          <p:cNvPr id="3" name="Rectangle 3">
            <a:extLst>
              <a:ext uri="{FF2B5EF4-FFF2-40B4-BE49-F238E27FC236}">
                <a16:creationId xmlns:a16="http://schemas.microsoft.com/office/drawing/2014/main" id="{D968B57F-7F6A-9C46-0221-3539674678A1}"/>
              </a:ext>
            </a:extLst>
          </p:cNvPr>
          <p:cNvSpPr txBox="1">
            <a:spLocks noChangeArrowheads="1"/>
          </p:cNvSpPr>
          <p:nvPr/>
        </p:nvSpPr>
        <p:spPr>
          <a:xfrm>
            <a:off x="4286151" y="1232070"/>
            <a:ext cx="7762345" cy="5506667"/>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pPr marL="182563" lvl="1" indent="-182563"/>
            <a:r>
              <a:rPr lang="en-US" b="1" dirty="0">
                <a:solidFill>
                  <a:schemeClr val="accent3">
                    <a:lumMod val="75000"/>
                  </a:schemeClr>
                </a:solidFill>
              </a:rPr>
              <a:t>Test Planning and Preparation</a:t>
            </a:r>
          </a:p>
          <a:p>
            <a:pPr marL="362563" lvl="2" indent="-182563"/>
            <a:r>
              <a:rPr lang="en-US" b="1" dirty="0">
                <a:solidFill>
                  <a:schemeClr val="accent3">
                    <a:lumMod val="75000"/>
                  </a:schemeClr>
                </a:solidFill>
              </a:rPr>
              <a:t>Test estimation </a:t>
            </a:r>
            <a:r>
              <a:rPr lang="en-US" dirty="0">
                <a:solidFill>
                  <a:schemeClr val="accent3">
                    <a:lumMod val="75000"/>
                  </a:schemeClr>
                </a:solidFill>
              </a:rPr>
              <a:t>– defines level of testing based on the Business </a:t>
            </a:r>
            <a:r>
              <a:rPr lang="en-US" sz="1200" dirty="0">
                <a:solidFill>
                  <a:schemeClr val="accent3">
                    <a:lumMod val="75000"/>
                  </a:schemeClr>
                </a:solidFill>
              </a:rPr>
              <a:t>	</a:t>
            </a:r>
          </a:p>
          <a:p>
            <a:pPr marL="362563" lvl="2" indent="-182563"/>
            <a:r>
              <a:rPr lang="en-US" b="1" dirty="0">
                <a:solidFill>
                  <a:schemeClr val="accent3">
                    <a:lumMod val="75000"/>
                  </a:schemeClr>
                </a:solidFill>
              </a:rPr>
              <a:t>Test Strategy </a:t>
            </a:r>
            <a:r>
              <a:rPr lang="en-US" dirty="0">
                <a:solidFill>
                  <a:schemeClr val="accent3">
                    <a:lumMod val="75000"/>
                  </a:schemeClr>
                </a:solidFill>
              </a:rPr>
              <a:t>– Outlines the test activities at a high level</a:t>
            </a:r>
          </a:p>
          <a:p>
            <a:pPr marL="362563" lvl="2" indent="-182563"/>
            <a:r>
              <a:rPr lang="en-US" b="1" dirty="0">
                <a:solidFill>
                  <a:schemeClr val="accent3">
                    <a:lumMod val="75000"/>
                  </a:schemeClr>
                </a:solidFill>
              </a:rPr>
              <a:t>Test Plan </a:t>
            </a:r>
            <a:r>
              <a:rPr lang="en-US" dirty="0">
                <a:solidFill>
                  <a:schemeClr val="accent3">
                    <a:lumMod val="75000"/>
                  </a:schemeClr>
                </a:solidFill>
              </a:rPr>
              <a:t>- Outlines the test activities at a detailed level</a:t>
            </a:r>
          </a:p>
          <a:p>
            <a:pPr marL="362563" lvl="2" indent="-182563"/>
            <a:endParaRPr lang="en-US" dirty="0">
              <a:solidFill>
                <a:schemeClr val="accent3">
                  <a:lumMod val="75000"/>
                </a:schemeClr>
              </a:solidFill>
            </a:endParaRPr>
          </a:p>
          <a:p>
            <a:pPr marL="182563" lvl="1" indent="-182563"/>
            <a:r>
              <a:rPr lang="en-US" b="1" dirty="0"/>
              <a:t>Test Analysis and Design</a:t>
            </a:r>
          </a:p>
          <a:p>
            <a:pPr marL="362563" lvl="2" indent="-182563"/>
            <a:r>
              <a:rPr lang="en-US" b="1" dirty="0"/>
              <a:t>Review Test Basis </a:t>
            </a:r>
            <a:r>
              <a:rPr lang="en-US" dirty="0"/>
              <a:t>– Analyze test scenarios, Identify and document the test conditions, test cases, link with Business Requirements.</a:t>
            </a:r>
          </a:p>
          <a:p>
            <a:pPr marL="362563" lvl="2" indent="-182563">
              <a:lnSpc>
                <a:spcPct val="90000"/>
              </a:lnSpc>
            </a:pPr>
            <a:r>
              <a:rPr lang="en-US" b="1" dirty="0"/>
              <a:t>Test Scripts development </a:t>
            </a:r>
            <a:r>
              <a:rPr lang="en-US" dirty="0"/>
              <a:t>– Define expected results and Test Data preparation.</a:t>
            </a:r>
          </a:p>
          <a:p>
            <a:pPr marL="362563" lvl="2" indent="-182563">
              <a:lnSpc>
                <a:spcPct val="90000"/>
              </a:lnSpc>
            </a:pPr>
            <a:endParaRPr lang="en-US" dirty="0"/>
          </a:p>
          <a:p>
            <a:r>
              <a:rPr lang="en-US" b="1" dirty="0"/>
              <a:t>Test Implementation and Execution</a:t>
            </a:r>
          </a:p>
          <a:p>
            <a:pPr lvl="1"/>
            <a:r>
              <a:rPr lang="en-US" dirty="0"/>
              <a:t>Test Execution</a:t>
            </a:r>
          </a:p>
          <a:p>
            <a:pPr lvl="1"/>
            <a:r>
              <a:rPr lang="en-US" dirty="0"/>
              <a:t>Defect Escalation and Management</a:t>
            </a:r>
          </a:p>
          <a:p>
            <a:pPr lvl="1"/>
            <a:endParaRPr lang="en-US" dirty="0"/>
          </a:p>
          <a:p>
            <a:r>
              <a:rPr lang="en-US" b="1" dirty="0"/>
              <a:t>Test Monitoring and Reporting</a:t>
            </a:r>
          </a:p>
          <a:p>
            <a:pPr lvl="1"/>
            <a:r>
              <a:rPr lang="en-US" dirty="0"/>
              <a:t>Metrics of coverages, error discovery, open defects, success status</a:t>
            </a:r>
          </a:p>
          <a:p>
            <a:pPr lvl="1"/>
            <a:r>
              <a:rPr lang="en-US" dirty="0"/>
              <a:t>Status reporting</a:t>
            </a:r>
          </a:p>
          <a:p>
            <a:pPr lvl="1"/>
            <a:endParaRPr lang="en-US" dirty="0"/>
          </a:p>
          <a:p>
            <a:r>
              <a:rPr lang="en-US" b="1" dirty="0"/>
              <a:t>Test Closure Activities/Sign Off</a:t>
            </a:r>
          </a:p>
          <a:p>
            <a:pPr lvl="1"/>
            <a:r>
              <a:rPr lang="en-US" dirty="0"/>
              <a:t>Test Completion Report and confirmation for pending defects</a:t>
            </a:r>
          </a:p>
          <a:p>
            <a:pPr lvl="1"/>
            <a:r>
              <a:rPr lang="en-US" dirty="0"/>
              <a:t>Sign-offs approval from PM, Leads, Business Users</a:t>
            </a:r>
          </a:p>
          <a:p>
            <a:pPr marL="172800" lvl="1" indent="0">
              <a:buNone/>
            </a:pPr>
            <a:endParaRPr lang="en-US" dirty="0"/>
          </a:p>
          <a:p>
            <a:pPr marL="182563" lvl="1" indent="-182563"/>
            <a:endParaRPr lang="en-US" b="1" dirty="0"/>
          </a:p>
          <a:p>
            <a:pPr marL="182563" lvl="1" indent="-182563"/>
            <a:endParaRPr lang="en-US" dirty="0"/>
          </a:p>
          <a:p>
            <a:pPr marL="182563" lvl="1" indent="-182563"/>
            <a:endParaRPr lang="en-US" dirty="0"/>
          </a:p>
          <a:p>
            <a:pPr marL="182563" lvl="1" indent="-182563"/>
            <a:endParaRPr lang="en-US" dirty="0"/>
          </a:p>
        </p:txBody>
      </p:sp>
    </p:spTree>
    <p:extLst>
      <p:ext uri="{BB962C8B-B14F-4D97-AF65-F5344CB8AC3E}">
        <p14:creationId xmlns:p14="http://schemas.microsoft.com/office/powerpoint/2010/main" val="231418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375E10-9FC6-4C33-BD13-B598E4834C0A}"/>
              </a:ext>
            </a:extLst>
          </p:cNvPr>
          <p:cNvSpPr>
            <a:spLocks noGrp="1"/>
          </p:cNvSpPr>
          <p:nvPr>
            <p:ph type="title"/>
          </p:nvPr>
        </p:nvSpPr>
        <p:spPr>
          <a:xfrm>
            <a:off x="6096000" y="2731125"/>
            <a:ext cx="5894160" cy="984885"/>
          </a:xfrm>
        </p:spPr>
        <p:txBody>
          <a:bodyPr/>
          <a:lstStyle/>
          <a:p>
            <a:pPr lvl="0"/>
            <a:r>
              <a:rPr lang="en-US" sz="3200" dirty="0"/>
              <a:t>Test Stages and approach</a:t>
            </a:r>
          </a:p>
        </p:txBody>
      </p:sp>
    </p:spTree>
    <p:extLst>
      <p:ext uri="{BB962C8B-B14F-4D97-AF65-F5344CB8AC3E}">
        <p14:creationId xmlns:p14="http://schemas.microsoft.com/office/powerpoint/2010/main" val="259308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a:xfrm>
            <a:off x="1316400" y="348422"/>
            <a:ext cx="10515600" cy="492443"/>
          </a:xfrm>
        </p:spPr>
        <p:txBody>
          <a:bodyPr/>
          <a:lstStyle/>
          <a:p>
            <a:r>
              <a:rPr lang="en-US" sz="3200" dirty="0"/>
              <a:t>Test Stages</a:t>
            </a:r>
            <a:endParaRPr lang="cs-CZ" dirty="0"/>
          </a:p>
        </p:txBody>
      </p:sp>
      <p:sp>
        <p:nvSpPr>
          <p:cNvPr id="31" name="Content Placeholder 3">
            <a:extLst>
              <a:ext uri="{FF2B5EF4-FFF2-40B4-BE49-F238E27FC236}">
                <a16:creationId xmlns:a16="http://schemas.microsoft.com/office/drawing/2014/main" id="{303AD18C-5821-CBC0-AD00-06876EE5E4E3}"/>
              </a:ext>
            </a:extLst>
          </p:cNvPr>
          <p:cNvSpPr txBox="1">
            <a:spLocks/>
          </p:cNvSpPr>
          <p:nvPr/>
        </p:nvSpPr>
        <p:spPr bwMode="auto">
          <a:xfrm>
            <a:off x="191911" y="1177457"/>
            <a:ext cx="11790823" cy="5562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r>
              <a:rPr lang="en-US" sz="1800" b="1" dirty="0"/>
              <a:t>Unit Testing:</a:t>
            </a:r>
          </a:p>
          <a:p>
            <a:pPr lvl="1"/>
            <a:r>
              <a:rPr lang="en-US" dirty="0">
                <a:solidFill>
                  <a:srgbClr val="FF0000"/>
                </a:solidFill>
              </a:rPr>
              <a:t>Performed by individual developers; </a:t>
            </a:r>
          </a:p>
          <a:p>
            <a:pPr lvl="1"/>
            <a:r>
              <a:rPr lang="en-US" dirty="0">
                <a:solidFill>
                  <a:srgbClr val="FF0000"/>
                </a:solidFill>
              </a:rPr>
              <a:t>Verifies that the individual component functionality satisfies the design specifications;</a:t>
            </a:r>
          </a:p>
          <a:p>
            <a:pPr lvl="1"/>
            <a:endParaRPr lang="en-US" sz="1400" dirty="0"/>
          </a:p>
          <a:p>
            <a:r>
              <a:rPr lang="en-US" sz="1800" b="1" dirty="0"/>
              <a:t>Integration Testing:</a:t>
            </a:r>
          </a:p>
          <a:p>
            <a:pPr lvl="1"/>
            <a:r>
              <a:rPr lang="en-US" dirty="0"/>
              <a:t>Performed by the software testing (QA) team.</a:t>
            </a:r>
          </a:p>
          <a:p>
            <a:pPr lvl="1"/>
            <a:r>
              <a:rPr lang="en-US" dirty="0"/>
              <a:t>Verifies that the individual units of code, when bound together, continue to function as an application/solution.</a:t>
            </a:r>
          </a:p>
          <a:p>
            <a:pPr lvl="1"/>
            <a:endParaRPr lang="en-US" b="1" dirty="0"/>
          </a:p>
          <a:p>
            <a:r>
              <a:rPr lang="en-US" sz="1800" b="1" dirty="0"/>
              <a:t>System Integration Testing (SIT):</a:t>
            </a:r>
            <a:endParaRPr lang="en-US" sz="1400" dirty="0"/>
          </a:p>
          <a:p>
            <a:pPr lvl="1"/>
            <a:r>
              <a:rPr lang="en-US" dirty="0"/>
              <a:t>Performed by the testing team;</a:t>
            </a:r>
          </a:p>
          <a:p>
            <a:pPr lvl="1"/>
            <a:r>
              <a:rPr lang="en-US" dirty="0"/>
              <a:t>Entails functional and non-functional testing of the program changes on all impacted internal applications in one single test environment.; </a:t>
            </a:r>
          </a:p>
          <a:p>
            <a:pPr lvl="1"/>
            <a:endParaRPr lang="en-US" sz="1400" dirty="0"/>
          </a:p>
          <a:p>
            <a:r>
              <a:rPr lang="en-US" sz="1800" b="1" dirty="0"/>
              <a:t>User Acceptance Testing (UAT): </a:t>
            </a:r>
          </a:p>
          <a:p>
            <a:pPr lvl="1"/>
            <a:r>
              <a:rPr lang="en-US" dirty="0"/>
              <a:t>Performed by the business end-users and the testing team (as appropriate);</a:t>
            </a:r>
          </a:p>
          <a:p>
            <a:pPr lvl="1"/>
            <a:r>
              <a:rPr lang="en-US" dirty="0"/>
              <a:t>Ensures that users can utilize the application to perform the functions required for their individual role. </a:t>
            </a:r>
          </a:p>
          <a:p>
            <a:endParaRPr lang="en-US" sz="1200" dirty="0"/>
          </a:p>
          <a:p>
            <a:endParaRPr lang="en-US" sz="1200" dirty="0"/>
          </a:p>
          <a:p>
            <a:r>
              <a:rPr lang="en-US" sz="1800" b="1" dirty="0"/>
              <a:t>Non-Functional Test: </a:t>
            </a:r>
          </a:p>
          <a:p>
            <a:pPr lvl="1"/>
            <a:r>
              <a:rPr lang="en-US" dirty="0"/>
              <a:t>Performance Testing, Security Testing, Penetration Testing etc. </a:t>
            </a:r>
          </a:p>
          <a:p>
            <a:pPr lvl="1"/>
            <a:endParaRPr lang="en-US" dirty="0"/>
          </a:p>
          <a:p>
            <a:pPr lvl="1"/>
            <a:endParaRPr lang="en-US" dirty="0"/>
          </a:p>
          <a:p>
            <a:endParaRPr lang="en-US" sz="1400" dirty="0"/>
          </a:p>
        </p:txBody>
      </p:sp>
    </p:spTree>
    <p:extLst>
      <p:ext uri="{BB962C8B-B14F-4D97-AF65-F5344CB8AC3E}">
        <p14:creationId xmlns:p14="http://schemas.microsoft.com/office/powerpoint/2010/main" val="322015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375E10-9FC6-4C33-BD13-B598E4834C0A}"/>
              </a:ext>
            </a:extLst>
          </p:cNvPr>
          <p:cNvSpPr>
            <a:spLocks noGrp="1"/>
          </p:cNvSpPr>
          <p:nvPr>
            <p:ph type="title"/>
          </p:nvPr>
        </p:nvSpPr>
        <p:spPr>
          <a:xfrm>
            <a:off x="7196580" y="3109267"/>
            <a:ext cx="4344000" cy="492443"/>
          </a:xfrm>
        </p:spPr>
        <p:txBody>
          <a:bodyPr/>
          <a:lstStyle/>
          <a:p>
            <a:r>
              <a:rPr lang="en-US" sz="3200" dirty="0"/>
              <a:t>Testing techniques</a:t>
            </a:r>
            <a:endParaRPr lang="cs-CZ" dirty="0"/>
          </a:p>
        </p:txBody>
      </p:sp>
    </p:spTree>
    <p:extLst>
      <p:ext uri="{BB962C8B-B14F-4D97-AF65-F5344CB8AC3E}">
        <p14:creationId xmlns:p14="http://schemas.microsoft.com/office/powerpoint/2010/main" val="183302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a:xfrm>
            <a:off x="1316400" y="379200"/>
            <a:ext cx="10515600" cy="461665"/>
          </a:xfrm>
        </p:spPr>
        <p:txBody>
          <a:bodyPr/>
          <a:lstStyle/>
          <a:p>
            <a:r>
              <a:rPr lang="en-US" dirty="0"/>
              <a:t>Testing techniques</a:t>
            </a:r>
            <a:endParaRPr lang="cs-CZ" dirty="0"/>
          </a:p>
        </p:txBody>
      </p:sp>
      <p:sp>
        <p:nvSpPr>
          <p:cNvPr id="3" name="Rectangle 3">
            <a:extLst>
              <a:ext uri="{FF2B5EF4-FFF2-40B4-BE49-F238E27FC236}">
                <a16:creationId xmlns:a16="http://schemas.microsoft.com/office/drawing/2014/main" id="{ADCFBA2C-B872-4BF1-BAEC-347019AAB655}"/>
              </a:ext>
            </a:extLst>
          </p:cNvPr>
          <p:cNvSpPr txBox="1">
            <a:spLocks noChangeArrowheads="1"/>
          </p:cNvSpPr>
          <p:nvPr/>
        </p:nvSpPr>
        <p:spPr>
          <a:xfrm>
            <a:off x="515644" y="1287262"/>
            <a:ext cx="8140700" cy="5029200"/>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endParaRPr lang="en-US" b="1" dirty="0"/>
          </a:p>
        </p:txBody>
      </p:sp>
      <p:grpSp>
        <p:nvGrpSpPr>
          <p:cNvPr id="4" name="Group 38">
            <a:extLst>
              <a:ext uri="{FF2B5EF4-FFF2-40B4-BE49-F238E27FC236}">
                <a16:creationId xmlns:a16="http://schemas.microsoft.com/office/drawing/2014/main" id="{027151BF-3943-416F-9F97-063A89D9D3AB}"/>
              </a:ext>
            </a:extLst>
          </p:cNvPr>
          <p:cNvGrpSpPr/>
          <p:nvPr/>
        </p:nvGrpSpPr>
        <p:grpSpPr>
          <a:xfrm>
            <a:off x="5029200" y="1279647"/>
            <a:ext cx="6096000" cy="5334000"/>
            <a:chOff x="1922" y="0"/>
            <a:chExt cx="1905000" cy="4752973"/>
          </a:xfrm>
          <a:scene3d>
            <a:camera prst="orthographicFront">
              <a:rot lat="0" lon="0" rev="0"/>
            </a:camera>
            <a:lightRig rig="contrasting" dir="t">
              <a:rot lat="0" lon="0" rev="1200000"/>
            </a:lightRig>
          </a:scene3d>
        </p:grpSpPr>
        <p:sp>
          <p:nvSpPr>
            <p:cNvPr id="5" name="Rounded Rectangle 39">
              <a:extLst>
                <a:ext uri="{FF2B5EF4-FFF2-40B4-BE49-F238E27FC236}">
                  <a16:creationId xmlns:a16="http://schemas.microsoft.com/office/drawing/2014/main" id="{A8DB404A-7B40-4921-8590-C6AF2DEE2E2F}"/>
                </a:ext>
              </a:extLst>
            </p:cNvPr>
            <p:cNvSpPr/>
            <p:nvPr/>
          </p:nvSpPr>
          <p:spPr>
            <a:xfrm>
              <a:off x="20868" y="0"/>
              <a:ext cx="1886054" cy="4752973"/>
            </a:xfrm>
            <a:prstGeom prst="roundRect">
              <a:avLst>
                <a:gd name="adj" fmla="val 10000"/>
              </a:avLst>
            </a:prstGeom>
          </p:spPr>
          <p:style>
            <a:lnRef idx="1">
              <a:schemeClr val="accent1"/>
            </a:lnRef>
            <a:fillRef idx="3">
              <a:schemeClr val="accent1"/>
            </a:fillRef>
            <a:effectRef idx="2">
              <a:schemeClr val="accent1"/>
            </a:effectRef>
            <a:fontRef idx="minor">
              <a:schemeClr val="lt1"/>
            </a:fontRef>
          </p:style>
        </p:sp>
        <p:sp>
          <p:nvSpPr>
            <p:cNvPr id="6" name="Rounded Rectangle 4">
              <a:extLst>
                <a:ext uri="{FF2B5EF4-FFF2-40B4-BE49-F238E27FC236}">
                  <a16:creationId xmlns:a16="http://schemas.microsoft.com/office/drawing/2014/main" id="{9C08C4B2-1EC7-483C-AE9D-4F8A2616B48C}"/>
                </a:ext>
              </a:extLst>
            </p:cNvPr>
            <p:cNvSpPr/>
            <p:nvPr/>
          </p:nvSpPr>
          <p:spPr>
            <a:xfrm>
              <a:off x="1922" y="1"/>
              <a:ext cx="1886054" cy="5355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dirty="0"/>
                <a:t>Dynamic</a:t>
              </a:r>
              <a:endParaRPr lang="cs-CZ" sz="2000" kern="1200" dirty="0"/>
            </a:p>
          </p:txBody>
        </p:sp>
      </p:grpSp>
      <p:graphicFrame>
        <p:nvGraphicFramePr>
          <p:cNvPr id="8" name="Diagram 7">
            <a:extLst>
              <a:ext uri="{FF2B5EF4-FFF2-40B4-BE49-F238E27FC236}">
                <a16:creationId xmlns:a16="http://schemas.microsoft.com/office/drawing/2014/main" id="{293D61FE-1433-47CC-9F58-037D2BC90AF7}"/>
              </a:ext>
            </a:extLst>
          </p:cNvPr>
          <p:cNvGraphicFramePr/>
          <p:nvPr/>
        </p:nvGraphicFramePr>
        <p:xfrm>
          <a:off x="5181600" y="1889248"/>
          <a:ext cx="5838825" cy="4571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44">
            <a:extLst>
              <a:ext uri="{FF2B5EF4-FFF2-40B4-BE49-F238E27FC236}">
                <a16:creationId xmlns:a16="http://schemas.microsoft.com/office/drawing/2014/main" id="{26A99EC1-EF6B-40D0-8DD3-CFB9C911A0AD}"/>
              </a:ext>
            </a:extLst>
          </p:cNvPr>
          <p:cNvGrpSpPr/>
          <p:nvPr/>
        </p:nvGrpSpPr>
        <p:grpSpPr>
          <a:xfrm>
            <a:off x="1633773" y="1279134"/>
            <a:ext cx="1853142" cy="5333995"/>
            <a:chOff x="712" y="0"/>
            <a:chExt cx="1853142" cy="4571999"/>
          </a:xfrm>
          <a:scene3d>
            <a:camera prst="orthographicFront">
              <a:rot lat="0" lon="0" rev="0"/>
            </a:camera>
            <a:lightRig rig="contrasting" dir="t">
              <a:rot lat="0" lon="0" rev="1200000"/>
            </a:lightRig>
          </a:scene3d>
        </p:grpSpPr>
        <p:sp>
          <p:nvSpPr>
            <p:cNvPr id="10" name="Rounded Rectangle 57">
              <a:extLst>
                <a:ext uri="{FF2B5EF4-FFF2-40B4-BE49-F238E27FC236}">
                  <a16:creationId xmlns:a16="http://schemas.microsoft.com/office/drawing/2014/main" id="{2413FAAB-A412-43DC-A0D7-756F7A00FE83}"/>
                </a:ext>
              </a:extLst>
            </p:cNvPr>
            <p:cNvSpPr/>
            <p:nvPr/>
          </p:nvSpPr>
          <p:spPr>
            <a:xfrm>
              <a:off x="712" y="0"/>
              <a:ext cx="1853142" cy="4571999"/>
            </a:xfrm>
            <a:prstGeom prst="roundRect">
              <a:avLst>
                <a:gd name="adj" fmla="val 10000"/>
              </a:avLst>
            </a:prstGeom>
            <a:sp3d z="-300000" prstMaterial="plastic"/>
          </p:spPr>
          <p:style>
            <a:lnRef idx="2">
              <a:schemeClr val="accent6">
                <a:shade val="50000"/>
              </a:schemeClr>
            </a:lnRef>
            <a:fillRef idx="1">
              <a:schemeClr val="accent6"/>
            </a:fillRef>
            <a:effectRef idx="0">
              <a:schemeClr val="accent6"/>
            </a:effectRef>
            <a:fontRef idx="minor">
              <a:schemeClr val="dk1">
                <a:hueOff val="0"/>
                <a:satOff val="0"/>
                <a:lumOff val="0"/>
                <a:alphaOff val="0"/>
              </a:schemeClr>
            </a:fontRef>
          </p:style>
        </p:sp>
        <p:sp>
          <p:nvSpPr>
            <p:cNvPr id="11" name="Rounded Rectangle 4">
              <a:extLst>
                <a:ext uri="{FF2B5EF4-FFF2-40B4-BE49-F238E27FC236}">
                  <a16:creationId xmlns:a16="http://schemas.microsoft.com/office/drawing/2014/main" id="{C32BC6EF-066A-4EDB-944A-52C21B83C876}"/>
                </a:ext>
              </a:extLst>
            </p:cNvPr>
            <p:cNvSpPr/>
            <p:nvPr/>
          </p:nvSpPr>
          <p:spPr>
            <a:xfrm>
              <a:off x="305512" y="65310"/>
              <a:ext cx="1295400" cy="391886"/>
            </a:xfrm>
            <a:prstGeom prst="rect">
              <a:avLst/>
            </a:prstGeom>
            <a:ln>
              <a:noFill/>
            </a:ln>
            <a:sp3d z="-300000" prstMaterial="plastic"/>
          </p:spPr>
          <p:style>
            <a:lnRef idx="2">
              <a:schemeClr val="accent6">
                <a:shade val="50000"/>
              </a:schemeClr>
            </a:lnRef>
            <a:fillRef idx="1">
              <a:schemeClr val="accent6"/>
            </a:fillRef>
            <a:effectRef idx="0">
              <a:schemeClr val="accent6"/>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t>Static</a:t>
              </a:r>
              <a:endParaRPr lang="cs-CZ" sz="2000" kern="1200" dirty="0"/>
            </a:p>
          </p:txBody>
        </p:sp>
      </p:grpSp>
      <p:grpSp>
        <p:nvGrpSpPr>
          <p:cNvPr id="12" name="Group 25">
            <a:extLst>
              <a:ext uri="{FF2B5EF4-FFF2-40B4-BE49-F238E27FC236}">
                <a16:creationId xmlns:a16="http://schemas.microsoft.com/office/drawing/2014/main" id="{9FB71698-C02B-4328-9834-4FCDDD0D5E8B}"/>
              </a:ext>
            </a:extLst>
          </p:cNvPr>
          <p:cNvGrpSpPr/>
          <p:nvPr/>
        </p:nvGrpSpPr>
        <p:grpSpPr>
          <a:xfrm>
            <a:off x="1819088" y="2041129"/>
            <a:ext cx="1491085" cy="4129849"/>
            <a:chOff x="947315" y="1782698"/>
            <a:chExt cx="1491085" cy="4129849"/>
          </a:xfrm>
        </p:grpSpPr>
        <p:sp>
          <p:nvSpPr>
            <p:cNvPr id="13" name="Rounded Rectangle 53">
              <a:extLst>
                <a:ext uri="{FF2B5EF4-FFF2-40B4-BE49-F238E27FC236}">
                  <a16:creationId xmlns:a16="http://schemas.microsoft.com/office/drawing/2014/main" id="{24903905-499A-4DE6-853B-857B09E8D271}"/>
                </a:ext>
              </a:extLst>
            </p:cNvPr>
            <p:cNvSpPr/>
            <p:nvPr/>
          </p:nvSpPr>
          <p:spPr>
            <a:xfrm>
              <a:off x="947315" y="2620898"/>
              <a:ext cx="1482514" cy="777049"/>
            </a:xfrm>
            <a:prstGeom prst="roundRect">
              <a:avLst>
                <a:gd name="adj" fmla="val 1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just"/>
              <a:endParaRPr lang="en-US" sz="1000" b="0" dirty="0"/>
            </a:p>
            <a:p>
              <a:pPr algn="just"/>
              <a:r>
                <a:rPr lang="en-US" sz="1600" b="0" dirty="0"/>
                <a:t>Walkthroughs</a:t>
              </a:r>
            </a:p>
          </p:txBody>
        </p:sp>
        <p:sp>
          <p:nvSpPr>
            <p:cNvPr id="14" name="Rounded Rectangle 51">
              <a:extLst>
                <a:ext uri="{FF2B5EF4-FFF2-40B4-BE49-F238E27FC236}">
                  <a16:creationId xmlns:a16="http://schemas.microsoft.com/office/drawing/2014/main" id="{EBCB6F84-5E73-4187-A846-3F0D4C94828E}"/>
                </a:ext>
              </a:extLst>
            </p:cNvPr>
            <p:cNvSpPr/>
            <p:nvPr/>
          </p:nvSpPr>
          <p:spPr>
            <a:xfrm>
              <a:off x="947315" y="3459098"/>
              <a:ext cx="1482514" cy="777049"/>
            </a:xfrm>
            <a:prstGeom prst="roundRect">
              <a:avLst>
                <a:gd name="adj" fmla="val 1000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a:t>Technical Reviews</a:t>
              </a:r>
            </a:p>
          </p:txBody>
        </p:sp>
        <p:grpSp>
          <p:nvGrpSpPr>
            <p:cNvPr id="15" name="Group 24">
              <a:extLst>
                <a:ext uri="{FF2B5EF4-FFF2-40B4-BE49-F238E27FC236}">
                  <a16:creationId xmlns:a16="http://schemas.microsoft.com/office/drawing/2014/main" id="{51EF5561-148D-49FA-9C2E-EFAF30A4062D}"/>
                </a:ext>
              </a:extLst>
            </p:cNvPr>
            <p:cNvGrpSpPr/>
            <p:nvPr/>
          </p:nvGrpSpPr>
          <p:grpSpPr>
            <a:xfrm>
              <a:off x="947315" y="1782698"/>
              <a:ext cx="1491085" cy="4129849"/>
              <a:chOff x="947315" y="1767649"/>
              <a:chExt cx="1491085" cy="4129849"/>
            </a:xfrm>
          </p:grpSpPr>
          <p:sp>
            <p:nvSpPr>
              <p:cNvPr id="16" name="Rounded Rectangle 55">
                <a:extLst>
                  <a:ext uri="{FF2B5EF4-FFF2-40B4-BE49-F238E27FC236}">
                    <a16:creationId xmlns:a16="http://schemas.microsoft.com/office/drawing/2014/main" id="{58F7BB1B-8519-41CC-847A-1F6D58D37F35}"/>
                  </a:ext>
                </a:extLst>
              </p:cNvPr>
              <p:cNvSpPr/>
              <p:nvPr/>
            </p:nvSpPr>
            <p:spPr>
              <a:xfrm>
                <a:off x="947315" y="1767649"/>
                <a:ext cx="1482514" cy="777049"/>
              </a:xfrm>
              <a:prstGeom prst="roundRect">
                <a:avLst>
                  <a:gd name="adj" fmla="val 1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500" b="0" dirty="0"/>
              </a:p>
              <a:p>
                <a:r>
                  <a:rPr lang="en-US" sz="1600" b="0" dirty="0"/>
                  <a:t>Informal Reviews</a:t>
                </a:r>
              </a:p>
            </p:txBody>
          </p:sp>
          <p:sp>
            <p:nvSpPr>
              <p:cNvPr id="17" name="Rounded Rectangle 49">
                <a:extLst>
                  <a:ext uri="{FF2B5EF4-FFF2-40B4-BE49-F238E27FC236}">
                    <a16:creationId xmlns:a16="http://schemas.microsoft.com/office/drawing/2014/main" id="{E7F8F45C-939C-4413-8D3E-09A6F1FA380E}"/>
                  </a:ext>
                </a:extLst>
              </p:cNvPr>
              <p:cNvSpPr/>
              <p:nvPr/>
            </p:nvSpPr>
            <p:spPr>
              <a:xfrm>
                <a:off x="947315" y="4282249"/>
                <a:ext cx="1482514" cy="777049"/>
              </a:xfrm>
              <a:prstGeom prst="roundRect">
                <a:avLst>
                  <a:gd name="adj" fmla="val 1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0" b="0" dirty="0"/>
              </a:p>
              <a:p>
                <a:r>
                  <a:rPr lang="en-US" sz="1600" b="0" dirty="0"/>
                  <a:t>Inspections</a:t>
                </a:r>
              </a:p>
            </p:txBody>
          </p:sp>
          <p:sp>
            <p:nvSpPr>
              <p:cNvPr id="18" name="Rounded Rectangle 64">
                <a:extLst>
                  <a:ext uri="{FF2B5EF4-FFF2-40B4-BE49-F238E27FC236}">
                    <a16:creationId xmlns:a16="http://schemas.microsoft.com/office/drawing/2014/main" id="{3B55693B-32DD-42D6-8BBA-859F1B879F61}"/>
                  </a:ext>
                </a:extLst>
              </p:cNvPr>
              <p:cNvSpPr/>
              <p:nvPr/>
            </p:nvSpPr>
            <p:spPr>
              <a:xfrm>
                <a:off x="955886" y="5120449"/>
                <a:ext cx="1482514" cy="777049"/>
              </a:xfrm>
              <a:prstGeom prst="roundRect">
                <a:avLst>
                  <a:gd name="adj" fmla="val 10000"/>
                </a:avLst>
              </a:prstGeo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a:t>Static Analysis</a:t>
                </a:r>
              </a:p>
            </p:txBody>
          </p:sp>
        </p:grpSp>
      </p:grpSp>
    </p:spTree>
    <p:extLst>
      <p:ext uri="{BB962C8B-B14F-4D97-AF65-F5344CB8AC3E}">
        <p14:creationId xmlns:p14="http://schemas.microsoft.com/office/powerpoint/2010/main" val="349415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a:extLst>
              <a:ext uri="{FF2B5EF4-FFF2-40B4-BE49-F238E27FC236}">
                <a16:creationId xmlns:a16="http://schemas.microsoft.com/office/drawing/2014/main" id="{2AE50751-59C7-4B49-841D-0AB41C65F530}"/>
              </a:ext>
            </a:extLst>
          </p:cNvPr>
          <p:cNvSpPr>
            <a:spLocks noGrp="1"/>
          </p:cNvSpPr>
          <p:nvPr>
            <p:ph type="title"/>
          </p:nvPr>
        </p:nvSpPr>
        <p:spPr>
          <a:xfrm>
            <a:off x="7127875" y="3175000"/>
            <a:ext cx="4343400" cy="460375"/>
          </a:xfrm>
        </p:spPr>
        <p:txBody>
          <a:bodyPr/>
          <a:lstStyle/>
          <a:p>
            <a:r>
              <a:rPr lang="en-US" dirty="0"/>
              <a:t>Input Documents</a:t>
            </a:r>
            <a:endParaRPr lang="cs-CZ" dirty="0"/>
          </a:p>
        </p:txBody>
      </p:sp>
    </p:spTree>
    <p:extLst>
      <p:ext uri="{BB962C8B-B14F-4D97-AF65-F5344CB8AC3E}">
        <p14:creationId xmlns:p14="http://schemas.microsoft.com/office/powerpoint/2010/main" val="106437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322319" y="400512"/>
            <a:ext cx="10515600" cy="369332"/>
          </a:xfrm>
        </p:spPr>
        <p:txBody>
          <a:bodyPr/>
          <a:lstStyle/>
          <a:p>
            <a:pPr lvl="0"/>
            <a:r>
              <a:rPr lang="en-US" sz="2400" dirty="0"/>
              <a:t>Requirements/ Mapping/ BA Specification</a:t>
            </a:r>
            <a:r>
              <a:rPr lang="bg-BG" sz="2400" dirty="0"/>
              <a:t> </a:t>
            </a:r>
            <a:endParaRPr lang="en-US" sz="2400" dirty="0"/>
          </a:p>
        </p:txBody>
      </p:sp>
      <p:sp>
        <p:nvSpPr>
          <p:cNvPr id="547843" name="Rectangle 3"/>
          <p:cNvSpPr>
            <a:spLocks noGrp="1" noChangeArrowheads="1"/>
          </p:cNvSpPr>
          <p:nvPr>
            <p:ph idx="1"/>
          </p:nvPr>
        </p:nvSpPr>
        <p:spPr>
          <a:xfrm>
            <a:off x="106285" y="1184236"/>
            <a:ext cx="11961537" cy="5673764"/>
          </a:xfrm>
        </p:spPr>
        <p:txBody>
          <a:bodyPr>
            <a:normAutofit lnSpcReduction="10000"/>
          </a:bodyPr>
          <a:lstStyle/>
          <a:p>
            <a:pPr>
              <a:lnSpc>
                <a:spcPct val="90000"/>
              </a:lnSpc>
            </a:pPr>
            <a:r>
              <a:rPr lang="en-US" sz="1800" b="1" dirty="0"/>
              <a:t>Purpose </a:t>
            </a:r>
            <a:r>
              <a:rPr lang="en-US" sz="1800" dirty="0"/>
              <a:t>- high level document containing overview of the project and the initiative. This document has passed business approval process and it is official central point of information.</a:t>
            </a:r>
            <a:br>
              <a:rPr lang="en-US" sz="1800" dirty="0"/>
            </a:br>
            <a:endParaRPr lang="en-US" sz="1800" dirty="0"/>
          </a:p>
          <a:p>
            <a:pPr>
              <a:lnSpc>
                <a:spcPct val="90000"/>
              </a:lnSpc>
            </a:pPr>
            <a:r>
              <a:rPr lang="en-US" sz="1800" b="1" dirty="0"/>
              <a:t>Content </a:t>
            </a:r>
          </a:p>
          <a:p>
            <a:pPr lvl="1">
              <a:lnSpc>
                <a:spcPct val="90000"/>
              </a:lnSpc>
            </a:pPr>
            <a:r>
              <a:rPr lang="en-US" sz="1800" b="1" dirty="0"/>
              <a:t>Business Point of View</a:t>
            </a:r>
            <a:r>
              <a:rPr lang="en-US" sz="1800" dirty="0"/>
              <a:t>- Explains the business needs and why the project is required</a:t>
            </a:r>
          </a:p>
          <a:p>
            <a:pPr lvl="1">
              <a:lnSpc>
                <a:spcPct val="90000"/>
              </a:lnSpc>
            </a:pPr>
            <a:r>
              <a:rPr lang="en-US" sz="1800" b="1" dirty="0"/>
              <a:t>Overview and objectives </a:t>
            </a:r>
            <a:r>
              <a:rPr lang="en-US" sz="1800" dirty="0"/>
              <a:t>– Description of the project aims and how they are to be achieved</a:t>
            </a:r>
          </a:p>
          <a:p>
            <a:pPr lvl="1">
              <a:lnSpc>
                <a:spcPct val="90000"/>
              </a:lnSpc>
            </a:pPr>
            <a:r>
              <a:rPr lang="en-US" sz="1800" b="1" dirty="0">
                <a:solidFill>
                  <a:schemeClr val="tx1"/>
                </a:solidFill>
              </a:rPr>
              <a:t>Scope </a:t>
            </a:r>
            <a:r>
              <a:rPr lang="en-US" sz="1800" dirty="0">
                <a:solidFill>
                  <a:schemeClr val="tx1"/>
                </a:solidFill>
              </a:rPr>
              <a:t>– What is included as in-scope and out of scope for this project</a:t>
            </a:r>
          </a:p>
          <a:p>
            <a:pPr lvl="1">
              <a:lnSpc>
                <a:spcPct val="90000"/>
              </a:lnSpc>
            </a:pPr>
            <a:r>
              <a:rPr lang="en-US" sz="1800" b="1" dirty="0">
                <a:solidFill>
                  <a:schemeClr val="tx1"/>
                </a:solidFill>
              </a:rPr>
              <a:t>Solution process, schedule and Interfaces with other business units</a:t>
            </a:r>
          </a:p>
          <a:p>
            <a:pPr lvl="1">
              <a:lnSpc>
                <a:spcPct val="90000"/>
              </a:lnSpc>
            </a:pPr>
            <a:r>
              <a:rPr lang="en-US" sz="1800" b="1" dirty="0">
                <a:solidFill>
                  <a:schemeClr val="tx1"/>
                </a:solidFill>
              </a:rPr>
              <a:t>List of business requirements</a:t>
            </a:r>
          </a:p>
          <a:p>
            <a:pPr lvl="1"/>
            <a:r>
              <a:rPr lang="en-US" sz="1800" b="1" dirty="0"/>
              <a:t>Source of downstream documentation</a:t>
            </a:r>
            <a:br>
              <a:rPr lang="en-US" sz="1800" b="1" dirty="0"/>
            </a:br>
            <a:endParaRPr lang="en-US" sz="1800" b="1" dirty="0"/>
          </a:p>
          <a:p>
            <a:pPr marL="182563" lvl="1" indent="-182563"/>
            <a:r>
              <a:rPr lang="en-US" sz="1800" b="1" dirty="0"/>
              <a:t>QA information</a:t>
            </a:r>
          </a:p>
          <a:p>
            <a:pPr marL="547688" lvl="2"/>
            <a:r>
              <a:rPr lang="en-US" sz="1800" b="1" dirty="0">
                <a:solidFill>
                  <a:schemeClr val="tx1"/>
                </a:solidFill>
              </a:rPr>
              <a:t>Business requirements: </a:t>
            </a:r>
            <a:r>
              <a:rPr lang="en-US" sz="1800" dirty="0">
                <a:solidFill>
                  <a:schemeClr val="tx1"/>
                </a:solidFill>
              </a:rPr>
              <a:t>QA test cases are prepared based on business requirements. In case there is a specific requirement, then QA has to prepare those specific test cases.</a:t>
            </a:r>
          </a:p>
          <a:p>
            <a:pPr marL="547688" lvl="2"/>
            <a:r>
              <a:rPr lang="en-US" sz="1800" b="1" dirty="0">
                <a:solidFill>
                  <a:schemeClr val="tx1"/>
                </a:solidFill>
              </a:rPr>
              <a:t>Timelines : </a:t>
            </a:r>
            <a:r>
              <a:rPr lang="en-US" sz="1800" dirty="0">
                <a:solidFill>
                  <a:schemeClr val="tx1"/>
                </a:solidFill>
              </a:rPr>
              <a:t>QA team can prepare their timelines on a high level</a:t>
            </a:r>
          </a:p>
          <a:p>
            <a:pPr marL="547688" lvl="2"/>
            <a:r>
              <a:rPr lang="en-US" sz="1800" b="1" dirty="0">
                <a:solidFill>
                  <a:schemeClr val="tx1"/>
                </a:solidFill>
              </a:rPr>
              <a:t>Domain knowledge: </a:t>
            </a:r>
            <a:r>
              <a:rPr lang="en-US" sz="1800" dirty="0">
                <a:solidFill>
                  <a:schemeClr val="tx1"/>
                </a:solidFill>
              </a:rPr>
              <a:t>Understand the business needs and what the project tries to achieve. Further reads in the area of such projects. It is important for specific projects like BASEL, FATCA and any other type of regulatory project</a:t>
            </a:r>
          </a:p>
          <a:p>
            <a:pPr marL="547688" lvl="2"/>
            <a:r>
              <a:rPr lang="en-US" sz="1800" b="1" dirty="0">
                <a:solidFill>
                  <a:schemeClr val="tx1"/>
                </a:solidFill>
              </a:rPr>
              <a:t>Scope</a:t>
            </a:r>
            <a:r>
              <a:rPr lang="en-US" sz="1800" dirty="0">
                <a:solidFill>
                  <a:schemeClr val="tx1"/>
                </a:solidFill>
              </a:rPr>
              <a:t>-The scope of one project is usually a hard task. The DRS can be considered a central point of information for the scope of the project.</a:t>
            </a:r>
          </a:p>
          <a:p>
            <a:pPr marL="547688" lvl="2"/>
            <a:r>
              <a:rPr lang="en-US" sz="1800" b="1" dirty="0">
                <a:solidFill>
                  <a:schemeClr val="tx1"/>
                </a:solidFill>
              </a:rPr>
              <a:t>Downstream system-</a:t>
            </a:r>
            <a:r>
              <a:rPr lang="en-US" sz="1800" dirty="0">
                <a:solidFill>
                  <a:schemeClr val="tx1"/>
                </a:solidFill>
              </a:rPr>
              <a:t> If there is a downstream consumer of the data produced the team has to organize the hand-off of the output data to the downstream systems</a:t>
            </a:r>
          </a:p>
          <a:p>
            <a:pPr marL="547688" lvl="2"/>
            <a:endParaRPr lang="en-US" sz="18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357829" y="348735"/>
            <a:ext cx="10515600" cy="369332"/>
          </a:xfrm>
        </p:spPr>
        <p:txBody>
          <a:bodyPr/>
          <a:lstStyle/>
          <a:p>
            <a:pPr lvl="0"/>
            <a:r>
              <a:rPr lang="en-US" sz="2400" dirty="0"/>
              <a:t>Data Model</a:t>
            </a:r>
          </a:p>
        </p:txBody>
      </p:sp>
      <p:sp>
        <p:nvSpPr>
          <p:cNvPr id="547843" name="Rectangle 3"/>
          <p:cNvSpPr>
            <a:spLocks noGrp="1" noChangeArrowheads="1"/>
          </p:cNvSpPr>
          <p:nvPr>
            <p:ph idx="1"/>
          </p:nvPr>
        </p:nvSpPr>
        <p:spPr>
          <a:xfrm>
            <a:off x="101600" y="1185334"/>
            <a:ext cx="11932355" cy="5672666"/>
          </a:xfrm>
        </p:spPr>
        <p:txBody>
          <a:bodyPr>
            <a:normAutofit lnSpcReduction="10000"/>
          </a:bodyPr>
          <a:lstStyle/>
          <a:p>
            <a:pPr marL="182563" lvl="1"/>
            <a:r>
              <a:rPr lang="en-US" sz="1800" b="1" dirty="0">
                <a:solidFill>
                  <a:schemeClr val="tx1"/>
                </a:solidFill>
              </a:rPr>
              <a:t>Definition </a:t>
            </a:r>
          </a:p>
          <a:p>
            <a:pPr marL="547688" lvl="2" algn="just"/>
            <a:r>
              <a:rPr lang="en-US" sz="1800" b="1" dirty="0">
                <a:solidFill>
                  <a:schemeClr val="tx1"/>
                </a:solidFill>
              </a:rPr>
              <a:t>Logical Data Model(LDM) </a:t>
            </a:r>
            <a:r>
              <a:rPr lang="en-US" sz="1800" dirty="0">
                <a:solidFill>
                  <a:schemeClr val="tx1"/>
                </a:solidFill>
              </a:rPr>
              <a:t>- A data model of a specific problem domain expressed independently of a particular database management product or storage technology (physical data model) but in terms of data structures such as relational tables and columns, object-oriented classes, or XML tags.</a:t>
            </a:r>
          </a:p>
          <a:p>
            <a:pPr marL="547688" lvl="2" algn="just"/>
            <a:r>
              <a:rPr lang="en-US" sz="1800" b="1" dirty="0">
                <a:solidFill>
                  <a:schemeClr val="tx1"/>
                </a:solidFill>
              </a:rPr>
              <a:t>Physical Data Model(PDM) </a:t>
            </a:r>
            <a:r>
              <a:rPr lang="en-US" sz="1800" dirty="0">
                <a:solidFill>
                  <a:schemeClr val="tx1"/>
                </a:solidFill>
              </a:rPr>
              <a:t>- A representation of a data design as implemented, or intended to be implemented, in a database management system. In the lifecycle of a project, it typically derives from a logical data model.</a:t>
            </a:r>
          </a:p>
          <a:p>
            <a:pPr marL="547688" lvl="2" algn="just"/>
            <a:r>
              <a:rPr lang="en-US" sz="1800" dirty="0">
                <a:solidFill>
                  <a:schemeClr val="tx1"/>
                </a:solidFill>
              </a:rPr>
              <a:t>Usually created by Data Architect, though it is possible that PDM is created by DEV team.</a:t>
            </a:r>
          </a:p>
          <a:p>
            <a:pPr marL="182563" lvl="1" algn="just"/>
            <a:r>
              <a:rPr lang="en-US" sz="1800" b="1" dirty="0">
                <a:solidFill>
                  <a:schemeClr val="tx1"/>
                </a:solidFill>
              </a:rPr>
              <a:t>Availability </a:t>
            </a:r>
            <a:r>
              <a:rPr lang="en-US" sz="1800" dirty="0">
                <a:solidFill>
                  <a:schemeClr val="tx1"/>
                </a:solidFill>
              </a:rPr>
              <a:t>- Usually created prior to development phase of the project and maintained as separate form or as link to Data Model SharePoint. </a:t>
            </a:r>
            <a:endParaRPr lang="en-US" sz="1800" b="1" dirty="0">
              <a:solidFill>
                <a:schemeClr val="tx1"/>
              </a:solidFill>
            </a:endParaRPr>
          </a:p>
          <a:p>
            <a:pPr marL="182563" lvl="1" algn="just"/>
            <a:r>
              <a:rPr lang="en-US" sz="1800" b="1" dirty="0">
                <a:solidFill>
                  <a:schemeClr val="tx1"/>
                </a:solidFill>
              </a:rPr>
              <a:t>Dependency</a:t>
            </a:r>
            <a:r>
              <a:rPr lang="en-US" sz="1800" dirty="0">
                <a:solidFill>
                  <a:schemeClr val="tx1"/>
                </a:solidFill>
              </a:rPr>
              <a:t>- Change in database that must be corresponding to a data model change. LDM and PDM change together. Differences are to be communicated.</a:t>
            </a:r>
          </a:p>
          <a:p>
            <a:pPr marL="182563" lvl="1" algn="just"/>
            <a:r>
              <a:rPr lang="en-US" sz="1800" b="1" dirty="0">
                <a:solidFill>
                  <a:schemeClr val="tx1"/>
                </a:solidFill>
              </a:rPr>
              <a:t>Implementation </a:t>
            </a:r>
            <a:r>
              <a:rPr lang="en-US" sz="1800" dirty="0">
                <a:solidFill>
                  <a:schemeClr val="tx1"/>
                </a:solidFill>
              </a:rPr>
              <a:t>- Usual case is that responsible DBA implements the data model change in the database. </a:t>
            </a:r>
          </a:p>
          <a:p>
            <a:pPr marL="182563" lvl="1"/>
            <a:r>
              <a:rPr lang="en-US" sz="1800" b="1" dirty="0">
                <a:solidFill>
                  <a:schemeClr val="tx1"/>
                </a:solidFill>
              </a:rPr>
              <a:t>QA tasks </a:t>
            </a:r>
          </a:p>
          <a:p>
            <a:pPr marL="547688" lvl="2"/>
            <a:r>
              <a:rPr lang="en-US" sz="1800" dirty="0">
                <a:solidFill>
                  <a:schemeClr val="tx1"/>
                </a:solidFill>
              </a:rPr>
              <a:t>Check LDM matches PDM </a:t>
            </a:r>
          </a:p>
          <a:p>
            <a:pPr marL="547688" lvl="2"/>
            <a:r>
              <a:rPr lang="en-US" sz="1800" dirty="0">
                <a:solidFill>
                  <a:schemeClr val="tx1"/>
                </a:solidFill>
              </a:rPr>
              <a:t>Check PDM matches the implemented tables</a:t>
            </a:r>
          </a:p>
          <a:p>
            <a:pPr marL="547688" lvl="2"/>
            <a:r>
              <a:rPr lang="en-US" sz="1800" dirty="0">
                <a:solidFill>
                  <a:schemeClr val="tx1"/>
                </a:solidFill>
              </a:rPr>
              <a:t>Check correct version of the data model is implemented</a:t>
            </a:r>
          </a:p>
          <a:p>
            <a:pPr marL="547688" lvl="2"/>
            <a:r>
              <a:rPr lang="en-US" sz="1800" dirty="0">
                <a:solidFill>
                  <a:schemeClr val="tx1"/>
                </a:solidFill>
              </a:rPr>
              <a:t>Inform DBA/BA if modeled column does not match source length, type, precision.</a:t>
            </a:r>
          </a:p>
          <a:p>
            <a:pPr marL="547688" lvl="2"/>
            <a:r>
              <a:rPr lang="en-US" sz="1800" dirty="0">
                <a:solidFill>
                  <a:schemeClr val="tx1"/>
                </a:solidFill>
              </a:rPr>
              <a:t>Implementation request- Some projects require that an Implementation request is raised for the creation of the tables in PDM in the corresponding database.</a:t>
            </a:r>
          </a:p>
          <a:p>
            <a:pPr marL="182563" lvl="1"/>
            <a:endParaRPr lang="en-US" sz="2000" dirty="0">
              <a:solidFill>
                <a:schemeClr val="tx1"/>
              </a:solidFill>
            </a:endParaRPr>
          </a:p>
          <a:p>
            <a:pPr marL="182563" lvl="1">
              <a:buNone/>
            </a:pPr>
            <a:endParaRPr lang="en-US" sz="2000" dirty="0">
              <a:solidFill>
                <a:schemeClr val="tx1"/>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Document</a:t>
            </a:r>
          </a:p>
        </p:txBody>
      </p:sp>
      <p:sp>
        <p:nvSpPr>
          <p:cNvPr id="3" name="Content Placeholder 2"/>
          <p:cNvSpPr>
            <a:spLocks noGrp="1"/>
          </p:cNvSpPr>
          <p:nvPr>
            <p:ph idx="1"/>
          </p:nvPr>
        </p:nvSpPr>
        <p:spPr>
          <a:xfrm>
            <a:off x="266533" y="1279566"/>
            <a:ext cx="11485199" cy="5095782"/>
          </a:xfrm>
        </p:spPr>
        <p:txBody>
          <a:bodyPr>
            <a:normAutofit/>
          </a:bodyPr>
          <a:lstStyle/>
          <a:p>
            <a:pPr marL="182563" lvl="1" indent="-182563">
              <a:defRPr/>
            </a:pPr>
            <a:r>
              <a:rPr lang="en-US" sz="2000" dirty="0"/>
              <a:t>Created by BA/ Dev team.</a:t>
            </a:r>
          </a:p>
          <a:p>
            <a:pPr marL="182563" lvl="1" indent="-182563">
              <a:defRPr/>
            </a:pPr>
            <a:endParaRPr lang="en-US" sz="2000" dirty="0"/>
          </a:p>
          <a:p>
            <a:pPr marL="182563" lvl="1" indent="-182563">
              <a:defRPr/>
            </a:pPr>
            <a:r>
              <a:rPr lang="en-US" sz="2000" dirty="0"/>
              <a:t>Describes all target tables columns population in terms of:</a:t>
            </a:r>
          </a:p>
          <a:p>
            <a:pPr marL="547688" lvl="2">
              <a:defRPr/>
            </a:pPr>
            <a:r>
              <a:rPr lang="en-US" sz="1800" dirty="0">
                <a:solidFill>
                  <a:schemeClr val="tx1"/>
                </a:solidFill>
              </a:rPr>
              <a:t>Source data</a:t>
            </a:r>
          </a:p>
          <a:p>
            <a:pPr marL="547688" lvl="2">
              <a:defRPr/>
            </a:pPr>
            <a:r>
              <a:rPr lang="en-US" sz="1800" dirty="0">
                <a:solidFill>
                  <a:schemeClr val="tx1"/>
                </a:solidFill>
              </a:rPr>
              <a:t>Business rule</a:t>
            </a:r>
          </a:p>
          <a:p>
            <a:pPr marL="547688" lvl="2">
              <a:defRPr/>
            </a:pPr>
            <a:r>
              <a:rPr lang="en-US" sz="1800" dirty="0">
                <a:solidFill>
                  <a:schemeClr val="tx1"/>
                </a:solidFill>
              </a:rPr>
              <a:t>Target data</a:t>
            </a:r>
          </a:p>
          <a:p>
            <a:pPr lvl="1">
              <a:buFontTx/>
              <a:buNone/>
              <a:defRPr/>
            </a:pPr>
            <a:endParaRPr lang="en-US" sz="2400" dirty="0"/>
          </a:p>
          <a:p>
            <a:pPr marL="182563" lvl="1" indent="-182563" algn="just">
              <a:defRPr/>
            </a:pPr>
            <a:r>
              <a:rPr lang="en-US" sz="2000" dirty="0"/>
              <a:t>Simple rules for checking Mapping: </a:t>
            </a:r>
          </a:p>
          <a:p>
            <a:pPr marL="547688" lvl="2" algn="just">
              <a:defRPr/>
            </a:pPr>
            <a:r>
              <a:rPr lang="en-US" sz="1800" dirty="0">
                <a:solidFill>
                  <a:schemeClr val="tx1"/>
                </a:solidFill>
              </a:rPr>
              <a:t>Match each target column against the Data Model target description</a:t>
            </a:r>
          </a:p>
          <a:p>
            <a:pPr marL="547688" lvl="2" algn="just">
              <a:defRPr/>
            </a:pPr>
            <a:r>
              <a:rPr lang="en-US" sz="1800" dirty="0">
                <a:solidFill>
                  <a:schemeClr val="tx1"/>
                </a:solidFill>
              </a:rPr>
              <a:t>Match each target column against the Target table structure in the DB</a:t>
            </a:r>
          </a:p>
          <a:p>
            <a:pPr marL="547688" lvl="2" algn="just">
              <a:defRPr/>
            </a:pPr>
            <a:r>
              <a:rPr lang="en-US" sz="1800" dirty="0">
                <a:solidFill>
                  <a:schemeClr val="tx1"/>
                </a:solidFill>
              </a:rPr>
              <a:t>Each rule describes 1 or more source columns that will be used to calculate the result value: match these columns with the list of the source columns, described left from the rule</a:t>
            </a:r>
          </a:p>
          <a:p>
            <a:pPr marL="547688" lvl="2" algn="just">
              <a:defRPr/>
            </a:pPr>
            <a:r>
              <a:rPr lang="en-US" sz="1800" dirty="0">
                <a:solidFill>
                  <a:schemeClr val="tx1"/>
                </a:solidFill>
              </a:rPr>
              <a:t>Match the type of the source columns against the rule and the type of the target column</a:t>
            </a:r>
          </a:p>
          <a:p>
            <a:endParaRPr lang="en-US" sz="2000"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415" y="400511"/>
            <a:ext cx="10515600" cy="369332"/>
          </a:xfrm>
        </p:spPr>
        <p:txBody>
          <a:bodyPr/>
          <a:lstStyle/>
          <a:p>
            <a:r>
              <a:rPr lang="en-US" sz="2400" dirty="0"/>
              <a:t>Mapping Document – Example</a:t>
            </a:r>
            <a:endParaRPr lang="en-US" sz="2200" b="0" dirty="0"/>
          </a:p>
        </p:txBody>
      </p:sp>
      <p:pic>
        <p:nvPicPr>
          <p:cNvPr id="1026" name="Picture 2"/>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1206415" y="1509667"/>
            <a:ext cx="9784140" cy="5136673"/>
          </a:xfrm>
          <a:prstGeom prst="rect">
            <a:avLst/>
          </a:prstGeom>
          <a:noFill/>
          <a:ln w="9525">
            <a:noFill/>
            <a:miter lim="800000"/>
            <a:headEnd/>
            <a:tailEnd/>
          </a:ln>
          <a:effectLst/>
        </p:spPr>
      </p:pic>
      <p:sp>
        <p:nvSpPr>
          <p:cNvPr id="7" name="TextBox 6"/>
          <p:cNvSpPr txBox="1"/>
          <p:nvPr/>
        </p:nvSpPr>
        <p:spPr>
          <a:xfrm>
            <a:off x="1515122" y="1133106"/>
            <a:ext cx="8991600" cy="369332"/>
          </a:xfrm>
          <a:prstGeom prst="rect">
            <a:avLst/>
          </a:prstGeom>
          <a:noFill/>
        </p:spPr>
        <p:txBody>
          <a:bodyPr wrap="square" rtlCol="0">
            <a:spAutoFit/>
          </a:bodyPr>
          <a:lstStyle/>
          <a:p>
            <a:pPr algn="l"/>
            <a:r>
              <a:rPr lang="en-US" dirty="0">
                <a:latin typeface="Gotham Office" panose="02000000000000000000" pitchFamily="2" charset="0"/>
              </a:rPr>
              <a:t>	Source              Rule         			Target </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2C3B6F-5242-4054-B46F-BF2B4C9459B9}"/>
              </a:ext>
            </a:extLst>
          </p:cNvPr>
          <p:cNvSpPr>
            <a:spLocks noGrp="1"/>
          </p:cNvSpPr>
          <p:nvPr>
            <p:ph type="title"/>
          </p:nvPr>
        </p:nvSpPr>
        <p:spPr/>
        <p:txBody>
          <a:bodyPr/>
          <a:lstStyle/>
          <a:p>
            <a:endParaRPr lang="cs-CZ" dirty="0"/>
          </a:p>
        </p:txBody>
      </p:sp>
      <p:sp>
        <p:nvSpPr>
          <p:cNvPr id="3" name="Zástupný symbol pro text 2">
            <a:extLst>
              <a:ext uri="{FF2B5EF4-FFF2-40B4-BE49-F238E27FC236}">
                <a16:creationId xmlns:a16="http://schemas.microsoft.com/office/drawing/2014/main" id="{19DE2C5A-00F7-40CD-800D-4292D4FFD7C2}"/>
              </a:ext>
            </a:extLst>
          </p:cNvPr>
          <p:cNvSpPr>
            <a:spLocks noGrp="1"/>
          </p:cNvSpPr>
          <p:nvPr>
            <p:ph type="body" sz="quarter" idx="13"/>
          </p:nvPr>
        </p:nvSpPr>
        <p:spPr>
          <a:xfrm>
            <a:off x="11321413" y="2206576"/>
            <a:ext cx="288000" cy="246221"/>
          </a:xfrm>
        </p:spPr>
        <p:txBody>
          <a:bodyPr/>
          <a:lstStyle/>
          <a:p>
            <a:endParaRPr lang="cs-CZ" dirty="0"/>
          </a:p>
        </p:txBody>
      </p:sp>
      <p:sp>
        <p:nvSpPr>
          <p:cNvPr id="4" name="Zástupný symbol pro text 3">
            <a:extLst>
              <a:ext uri="{FF2B5EF4-FFF2-40B4-BE49-F238E27FC236}">
                <a16:creationId xmlns:a16="http://schemas.microsoft.com/office/drawing/2014/main" id="{F991EF4F-CD48-4846-8DB1-997D465E99E4}"/>
              </a:ext>
            </a:extLst>
          </p:cNvPr>
          <p:cNvSpPr>
            <a:spLocks noGrp="1"/>
          </p:cNvSpPr>
          <p:nvPr>
            <p:ph type="body" sz="quarter" idx="14"/>
          </p:nvPr>
        </p:nvSpPr>
        <p:spPr>
          <a:xfrm>
            <a:off x="4454520" y="2212035"/>
            <a:ext cx="6444000" cy="492443"/>
          </a:xfrm>
        </p:spPr>
        <p:txBody>
          <a:bodyPr/>
          <a:lstStyle/>
          <a:p>
            <a:r>
              <a:rPr lang="en-US" dirty="0"/>
              <a:t>Quality Assurance and Testing</a:t>
            </a:r>
          </a:p>
          <a:p>
            <a:endParaRPr lang="cs-CZ" dirty="0"/>
          </a:p>
        </p:txBody>
      </p:sp>
      <p:sp>
        <p:nvSpPr>
          <p:cNvPr id="5" name="Zástupný symbol pro text 4">
            <a:extLst>
              <a:ext uri="{FF2B5EF4-FFF2-40B4-BE49-F238E27FC236}">
                <a16:creationId xmlns:a16="http://schemas.microsoft.com/office/drawing/2014/main" id="{4C1B9B59-2B34-4A3D-883A-1EA41653EB06}"/>
              </a:ext>
            </a:extLst>
          </p:cNvPr>
          <p:cNvSpPr>
            <a:spLocks noGrp="1"/>
          </p:cNvSpPr>
          <p:nvPr>
            <p:ph type="body" sz="quarter" idx="15"/>
          </p:nvPr>
        </p:nvSpPr>
        <p:spPr>
          <a:xfrm>
            <a:off x="11323797" y="2685300"/>
            <a:ext cx="288000" cy="246221"/>
          </a:xfrm>
        </p:spPr>
        <p:txBody>
          <a:bodyPr/>
          <a:lstStyle/>
          <a:p>
            <a:endParaRPr lang="cs-CZ" dirty="0"/>
          </a:p>
        </p:txBody>
      </p:sp>
      <p:sp>
        <p:nvSpPr>
          <p:cNvPr id="6" name="Zástupný symbol pro text 5">
            <a:extLst>
              <a:ext uri="{FF2B5EF4-FFF2-40B4-BE49-F238E27FC236}">
                <a16:creationId xmlns:a16="http://schemas.microsoft.com/office/drawing/2014/main" id="{8DEED866-3590-4308-8B83-D3F4D5CA6819}"/>
              </a:ext>
            </a:extLst>
          </p:cNvPr>
          <p:cNvSpPr>
            <a:spLocks noGrp="1"/>
          </p:cNvSpPr>
          <p:nvPr>
            <p:ph type="body" sz="quarter" idx="16"/>
          </p:nvPr>
        </p:nvSpPr>
        <p:spPr>
          <a:xfrm>
            <a:off x="4454520" y="2687518"/>
            <a:ext cx="6444000" cy="492443"/>
          </a:xfrm>
        </p:spPr>
        <p:txBody>
          <a:bodyPr/>
          <a:lstStyle/>
          <a:p>
            <a:r>
              <a:rPr lang="en-US" dirty="0"/>
              <a:t>Software Testing Life Cycle (STLC)</a:t>
            </a:r>
          </a:p>
          <a:p>
            <a:endParaRPr lang="cs-CZ" dirty="0"/>
          </a:p>
        </p:txBody>
      </p:sp>
      <p:sp>
        <p:nvSpPr>
          <p:cNvPr id="7" name="Zástupný symbol pro text 6">
            <a:extLst>
              <a:ext uri="{FF2B5EF4-FFF2-40B4-BE49-F238E27FC236}">
                <a16:creationId xmlns:a16="http://schemas.microsoft.com/office/drawing/2014/main" id="{EC27DBAA-6DA9-48DC-A796-DB05EC2D06EE}"/>
              </a:ext>
            </a:extLst>
          </p:cNvPr>
          <p:cNvSpPr>
            <a:spLocks noGrp="1"/>
          </p:cNvSpPr>
          <p:nvPr>
            <p:ph type="body" sz="quarter" idx="17"/>
          </p:nvPr>
        </p:nvSpPr>
        <p:spPr>
          <a:xfrm>
            <a:off x="11321413" y="3158971"/>
            <a:ext cx="288000" cy="246221"/>
          </a:xfrm>
        </p:spPr>
        <p:txBody>
          <a:bodyPr/>
          <a:lstStyle/>
          <a:p>
            <a:endParaRPr lang="cs-CZ" dirty="0"/>
          </a:p>
        </p:txBody>
      </p:sp>
      <p:sp>
        <p:nvSpPr>
          <p:cNvPr id="8" name="Zástupný symbol pro text 7">
            <a:extLst>
              <a:ext uri="{FF2B5EF4-FFF2-40B4-BE49-F238E27FC236}">
                <a16:creationId xmlns:a16="http://schemas.microsoft.com/office/drawing/2014/main" id="{EFA2CFC1-93E4-4E2C-9280-2022BA07572E}"/>
              </a:ext>
            </a:extLst>
          </p:cNvPr>
          <p:cNvSpPr>
            <a:spLocks noGrp="1"/>
          </p:cNvSpPr>
          <p:nvPr>
            <p:ph type="body" sz="quarter" idx="18"/>
          </p:nvPr>
        </p:nvSpPr>
        <p:spPr>
          <a:xfrm>
            <a:off x="4454520" y="3157004"/>
            <a:ext cx="6444000" cy="246221"/>
          </a:xfrm>
        </p:spPr>
        <p:txBody>
          <a:bodyPr/>
          <a:lstStyle/>
          <a:p>
            <a:r>
              <a:rPr lang="en-US" dirty="0"/>
              <a:t>Test Stages and approach</a:t>
            </a:r>
          </a:p>
        </p:txBody>
      </p:sp>
      <p:sp>
        <p:nvSpPr>
          <p:cNvPr id="9" name="Zástupný symbol pro text 8">
            <a:extLst>
              <a:ext uri="{FF2B5EF4-FFF2-40B4-BE49-F238E27FC236}">
                <a16:creationId xmlns:a16="http://schemas.microsoft.com/office/drawing/2014/main" id="{D94DB337-C5C5-46E7-B962-E7C3D44AD99E}"/>
              </a:ext>
            </a:extLst>
          </p:cNvPr>
          <p:cNvSpPr>
            <a:spLocks noGrp="1"/>
          </p:cNvSpPr>
          <p:nvPr>
            <p:ph type="body" sz="quarter" idx="19"/>
          </p:nvPr>
        </p:nvSpPr>
        <p:spPr>
          <a:xfrm>
            <a:off x="11321413" y="3624264"/>
            <a:ext cx="288000" cy="246221"/>
          </a:xfrm>
        </p:spPr>
        <p:txBody>
          <a:bodyPr/>
          <a:lstStyle/>
          <a:p>
            <a:endParaRPr lang="cs-CZ" dirty="0"/>
          </a:p>
        </p:txBody>
      </p:sp>
      <p:sp>
        <p:nvSpPr>
          <p:cNvPr id="10" name="Zástupný symbol pro text 9">
            <a:extLst>
              <a:ext uri="{FF2B5EF4-FFF2-40B4-BE49-F238E27FC236}">
                <a16:creationId xmlns:a16="http://schemas.microsoft.com/office/drawing/2014/main" id="{CD1A207C-0833-4E98-BE2F-B90E64F65D5B}"/>
              </a:ext>
            </a:extLst>
          </p:cNvPr>
          <p:cNvSpPr>
            <a:spLocks noGrp="1"/>
          </p:cNvSpPr>
          <p:nvPr>
            <p:ph type="body" sz="quarter" idx="20"/>
          </p:nvPr>
        </p:nvSpPr>
        <p:spPr>
          <a:xfrm>
            <a:off x="4454520" y="3646540"/>
            <a:ext cx="6444000" cy="246221"/>
          </a:xfrm>
        </p:spPr>
        <p:txBody>
          <a:bodyPr/>
          <a:lstStyle/>
          <a:p>
            <a:r>
              <a:rPr lang="en-US" dirty="0"/>
              <a:t>Maintenance testing</a:t>
            </a:r>
          </a:p>
        </p:txBody>
      </p:sp>
      <p:sp>
        <p:nvSpPr>
          <p:cNvPr id="11" name="Zástupný symbol pro text 10">
            <a:extLst>
              <a:ext uri="{FF2B5EF4-FFF2-40B4-BE49-F238E27FC236}">
                <a16:creationId xmlns:a16="http://schemas.microsoft.com/office/drawing/2014/main" id="{EF152CDE-EAF5-4A71-80A8-DA2B6DABB740}"/>
              </a:ext>
            </a:extLst>
          </p:cNvPr>
          <p:cNvSpPr>
            <a:spLocks noGrp="1"/>
          </p:cNvSpPr>
          <p:nvPr>
            <p:ph type="body" sz="quarter" idx="21"/>
          </p:nvPr>
        </p:nvSpPr>
        <p:spPr>
          <a:xfrm>
            <a:off x="11321413" y="4085312"/>
            <a:ext cx="288000" cy="246221"/>
          </a:xfrm>
        </p:spPr>
        <p:txBody>
          <a:bodyPr/>
          <a:lstStyle/>
          <a:p>
            <a:endParaRPr lang="cs-CZ" dirty="0"/>
          </a:p>
        </p:txBody>
      </p:sp>
      <p:sp>
        <p:nvSpPr>
          <p:cNvPr id="12" name="Zástupný symbol pro text 11">
            <a:extLst>
              <a:ext uri="{FF2B5EF4-FFF2-40B4-BE49-F238E27FC236}">
                <a16:creationId xmlns:a16="http://schemas.microsoft.com/office/drawing/2014/main" id="{4B2D0BB2-E8E1-48DC-AD82-DED7465A83D9}"/>
              </a:ext>
            </a:extLst>
          </p:cNvPr>
          <p:cNvSpPr>
            <a:spLocks noGrp="1"/>
          </p:cNvSpPr>
          <p:nvPr>
            <p:ph type="body" sz="quarter" idx="22"/>
          </p:nvPr>
        </p:nvSpPr>
        <p:spPr>
          <a:xfrm>
            <a:off x="4454520" y="4114189"/>
            <a:ext cx="6444000" cy="246221"/>
          </a:xfrm>
        </p:spPr>
        <p:txBody>
          <a:bodyPr/>
          <a:lstStyle/>
          <a:p>
            <a:r>
              <a:rPr lang="en-US" dirty="0"/>
              <a:t>Testing techniques</a:t>
            </a:r>
          </a:p>
        </p:txBody>
      </p:sp>
      <p:sp>
        <p:nvSpPr>
          <p:cNvPr id="13" name="Zástupný symbol pro text 12">
            <a:extLst>
              <a:ext uri="{FF2B5EF4-FFF2-40B4-BE49-F238E27FC236}">
                <a16:creationId xmlns:a16="http://schemas.microsoft.com/office/drawing/2014/main" id="{0A560622-FF78-4C06-B444-C9DE1EB57DF8}"/>
              </a:ext>
            </a:extLst>
          </p:cNvPr>
          <p:cNvSpPr>
            <a:spLocks noGrp="1"/>
          </p:cNvSpPr>
          <p:nvPr>
            <p:ph type="body" sz="quarter" idx="23"/>
          </p:nvPr>
        </p:nvSpPr>
        <p:spPr>
          <a:xfrm>
            <a:off x="11316140" y="4554885"/>
            <a:ext cx="288000" cy="246221"/>
          </a:xfrm>
        </p:spPr>
        <p:txBody>
          <a:bodyPr/>
          <a:lstStyle/>
          <a:p>
            <a:endParaRPr lang="cs-CZ" dirty="0"/>
          </a:p>
        </p:txBody>
      </p:sp>
      <p:sp>
        <p:nvSpPr>
          <p:cNvPr id="14" name="Zástupný symbol pro text 13">
            <a:extLst>
              <a:ext uri="{FF2B5EF4-FFF2-40B4-BE49-F238E27FC236}">
                <a16:creationId xmlns:a16="http://schemas.microsoft.com/office/drawing/2014/main" id="{CE9359AA-4218-49DC-97C6-C171FEB7E26F}"/>
              </a:ext>
            </a:extLst>
          </p:cNvPr>
          <p:cNvSpPr>
            <a:spLocks noGrp="1"/>
          </p:cNvSpPr>
          <p:nvPr>
            <p:ph type="body" sz="quarter" idx="24"/>
          </p:nvPr>
        </p:nvSpPr>
        <p:spPr>
          <a:xfrm>
            <a:off x="4454520" y="4572696"/>
            <a:ext cx="6444000" cy="246221"/>
          </a:xfrm>
        </p:spPr>
        <p:txBody>
          <a:bodyPr/>
          <a:lstStyle/>
          <a:p>
            <a:r>
              <a:rPr lang="en-US" dirty="0"/>
              <a:t>Input Documents</a:t>
            </a:r>
          </a:p>
        </p:txBody>
      </p:sp>
      <p:sp>
        <p:nvSpPr>
          <p:cNvPr id="15" name="Zástupný symbol pro text 14">
            <a:extLst>
              <a:ext uri="{FF2B5EF4-FFF2-40B4-BE49-F238E27FC236}">
                <a16:creationId xmlns:a16="http://schemas.microsoft.com/office/drawing/2014/main" id="{F612FBD6-4FFE-475A-AB7A-6BEAF6C71593}"/>
              </a:ext>
            </a:extLst>
          </p:cNvPr>
          <p:cNvSpPr>
            <a:spLocks noGrp="1"/>
          </p:cNvSpPr>
          <p:nvPr>
            <p:ph type="body" sz="quarter" idx="25"/>
          </p:nvPr>
        </p:nvSpPr>
        <p:spPr>
          <a:xfrm>
            <a:off x="11321413" y="5029303"/>
            <a:ext cx="288000" cy="246221"/>
          </a:xfrm>
        </p:spPr>
        <p:txBody>
          <a:bodyPr/>
          <a:lstStyle/>
          <a:p>
            <a:endParaRPr lang="cs-CZ" dirty="0"/>
          </a:p>
        </p:txBody>
      </p:sp>
      <p:sp>
        <p:nvSpPr>
          <p:cNvPr id="16" name="Zástupný symbol pro text 15">
            <a:extLst>
              <a:ext uri="{FF2B5EF4-FFF2-40B4-BE49-F238E27FC236}">
                <a16:creationId xmlns:a16="http://schemas.microsoft.com/office/drawing/2014/main" id="{40752EC2-5BA8-4F0B-A16A-C2ADC8B27FFD}"/>
              </a:ext>
            </a:extLst>
          </p:cNvPr>
          <p:cNvSpPr>
            <a:spLocks noGrp="1"/>
          </p:cNvSpPr>
          <p:nvPr>
            <p:ph type="body" sz="quarter" idx="26"/>
          </p:nvPr>
        </p:nvSpPr>
        <p:spPr>
          <a:xfrm>
            <a:off x="4454520" y="5040543"/>
            <a:ext cx="6444000" cy="246221"/>
          </a:xfrm>
        </p:spPr>
        <p:txBody>
          <a:bodyPr/>
          <a:lstStyle/>
          <a:p>
            <a:r>
              <a:rPr lang="en-US" dirty="0"/>
              <a:t>Output Documents</a:t>
            </a:r>
          </a:p>
        </p:txBody>
      </p:sp>
      <p:sp>
        <p:nvSpPr>
          <p:cNvPr id="24" name="object 18">
            <a:extLst>
              <a:ext uri="{FF2B5EF4-FFF2-40B4-BE49-F238E27FC236}">
                <a16:creationId xmlns:a16="http://schemas.microsoft.com/office/drawing/2014/main" id="{DBF7510A-6CF7-4389-B9C3-74C4059F45CD}"/>
              </a:ext>
            </a:extLst>
          </p:cNvPr>
          <p:cNvSpPr/>
          <p:nvPr/>
        </p:nvSpPr>
        <p:spPr>
          <a:xfrm>
            <a:off x="4273199" y="2541524"/>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25" name="object 19">
            <a:extLst>
              <a:ext uri="{FF2B5EF4-FFF2-40B4-BE49-F238E27FC236}">
                <a16:creationId xmlns:a16="http://schemas.microsoft.com/office/drawing/2014/main" id="{469AC410-9217-4663-9589-136BD776E292}"/>
              </a:ext>
            </a:extLst>
          </p:cNvPr>
          <p:cNvSpPr/>
          <p:nvPr/>
        </p:nvSpPr>
        <p:spPr>
          <a:xfrm>
            <a:off x="4271691" y="3045371"/>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26" name="object 20">
            <a:extLst>
              <a:ext uri="{FF2B5EF4-FFF2-40B4-BE49-F238E27FC236}">
                <a16:creationId xmlns:a16="http://schemas.microsoft.com/office/drawing/2014/main" id="{6FE8D13E-5EB4-40FD-B7E1-A24DB4AEB3DF}"/>
              </a:ext>
            </a:extLst>
          </p:cNvPr>
          <p:cNvSpPr/>
          <p:nvPr/>
        </p:nvSpPr>
        <p:spPr>
          <a:xfrm>
            <a:off x="4271691" y="3522586"/>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27" name="object 21">
            <a:extLst>
              <a:ext uri="{FF2B5EF4-FFF2-40B4-BE49-F238E27FC236}">
                <a16:creationId xmlns:a16="http://schemas.microsoft.com/office/drawing/2014/main" id="{456172F4-B9EB-4150-94E2-C2FA464F9737}"/>
              </a:ext>
            </a:extLst>
          </p:cNvPr>
          <p:cNvSpPr/>
          <p:nvPr/>
        </p:nvSpPr>
        <p:spPr>
          <a:xfrm>
            <a:off x="4271691" y="4008679"/>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28" name="object 22">
            <a:extLst>
              <a:ext uri="{FF2B5EF4-FFF2-40B4-BE49-F238E27FC236}">
                <a16:creationId xmlns:a16="http://schemas.microsoft.com/office/drawing/2014/main" id="{12D41B83-F651-4BBA-BDD5-711FFEA48791}"/>
              </a:ext>
            </a:extLst>
          </p:cNvPr>
          <p:cNvSpPr/>
          <p:nvPr/>
        </p:nvSpPr>
        <p:spPr>
          <a:xfrm>
            <a:off x="4271691" y="4936478"/>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30" name="object 24">
            <a:extLst>
              <a:ext uri="{FF2B5EF4-FFF2-40B4-BE49-F238E27FC236}">
                <a16:creationId xmlns:a16="http://schemas.microsoft.com/office/drawing/2014/main" id="{3DCA6F60-774D-408D-B463-5E800739971A}"/>
              </a:ext>
            </a:extLst>
          </p:cNvPr>
          <p:cNvSpPr/>
          <p:nvPr/>
        </p:nvSpPr>
        <p:spPr>
          <a:xfrm>
            <a:off x="4271691" y="4479237"/>
            <a:ext cx="7560309" cy="0"/>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
        <p:nvSpPr>
          <p:cNvPr id="31" name="object 25">
            <a:extLst>
              <a:ext uri="{FF2B5EF4-FFF2-40B4-BE49-F238E27FC236}">
                <a16:creationId xmlns:a16="http://schemas.microsoft.com/office/drawing/2014/main" id="{472632D9-2101-4C95-8A1D-DE113301B67B}"/>
              </a:ext>
            </a:extLst>
          </p:cNvPr>
          <p:cNvSpPr/>
          <p:nvPr/>
        </p:nvSpPr>
        <p:spPr>
          <a:xfrm flipV="1">
            <a:off x="4271691" y="5348918"/>
            <a:ext cx="7560309" cy="55898"/>
          </a:xfrm>
          <a:custGeom>
            <a:avLst/>
            <a:gdLst/>
            <a:ahLst/>
            <a:cxnLst/>
            <a:rect l="l" t="t" r="r" b="b"/>
            <a:pathLst>
              <a:path w="7560309">
                <a:moveTo>
                  <a:pt x="0" y="0"/>
                </a:moveTo>
                <a:lnTo>
                  <a:pt x="7560005" y="0"/>
                </a:lnTo>
              </a:path>
            </a:pathLst>
          </a:custGeom>
          <a:ln w="12700">
            <a:solidFill>
              <a:schemeClr val="accent2"/>
            </a:solidFill>
          </a:ln>
        </p:spPr>
        <p:txBody>
          <a:bodyPr wrap="square" lIns="0" tIns="0" rIns="0" bIns="0" rtlCol="0"/>
          <a:lstStyle/>
          <a:p>
            <a:endParaRPr dirty="0"/>
          </a:p>
        </p:txBody>
      </p:sp>
    </p:spTree>
    <p:extLst>
      <p:ext uri="{BB962C8B-B14F-4D97-AF65-F5344CB8AC3E}">
        <p14:creationId xmlns:p14="http://schemas.microsoft.com/office/powerpoint/2010/main" val="2758823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386395" y="448956"/>
            <a:ext cx="10515600" cy="369332"/>
          </a:xfrm>
        </p:spPr>
        <p:txBody>
          <a:bodyPr/>
          <a:lstStyle/>
          <a:p>
            <a:r>
              <a:rPr lang="en-US" sz="2400" dirty="0"/>
              <a:t>Environment Setup -  System Build Guide</a:t>
            </a:r>
          </a:p>
        </p:txBody>
      </p:sp>
      <p:sp>
        <p:nvSpPr>
          <p:cNvPr id="6" name="Content Placeholder 3"/>
          <p:cNvSpPr>
            <a:spLocks noGrp="1"/>
          </p:cNvSpPr>
          <p:nvPr>
            <p:ph idx="1"/>
          </p:nvPr>
        </p:nvSpPr>
        <p:spPr bwMode="auto">
          <a:xfrm>
            <a:off x="359106" y="1295400"/>
            <a:ext cx="11720005" cy="5562600"/>
          </a:xfrm>
          <a:ln>
            <a:miter lim="800000"/>
            <a:headEnd/>
            <a:tailEnd/>
          </a:ln>
        </p:spPr>
        <p:txBody>
          <a:bodyPr vert="horz" wrap="square" lIns="91440" tIns="45720" rIns="91440" bIns="45720" numCol="1" rtlCol="0" anchor="t" anchorCtr="0" compatLnSpc="1">
            <a:prstTxWarp prst="textNoShape">
              <a:avLst/>
            </a:prstTxWarp>
            <a:normAutofit/>
          </a:bodyPr>
          <a:lstStyle/>
          <a:p>
            <a:endParaRPr lang="en-US" sz="2400" dirty="0"/>
          </a:p>
          <a:p>
            <a:r>
              <a:rPr lang="en-US" sz="2400" dirty="0"/>
              <a:t>Created by Dev Team after:</a:t>
            </a:r>
          </a:p>
          <a:p>
            <a:pPr marL="547688" lvl="2">
              <a:defRPr/>
            </a:pPr>
            <a:r>
              <a:rPr lang="en-US" sz="2000" dirty="0">
                <a:solidFill>
                  <a:schemeClr val="tx1"/>
                </a:solidFill>
              </a:rPr>
              <a:t>Solution Development is done.</a:t>
            </a:r>
          </a:p>
          <a:p>
            <a:pPr marL="547688" lvl="2">
              <a:defRPr/>
            </a:pPr>
            <a:r>
              <a:rPr lang="en-US" sz="2000" dirty="0">
                <a:solidFill>
                  <a:schemeClr val="tx1"/>
                </a:solidFill>
              </a:rPr>
              <a:t>Backed by UNIT testing</a:t>
            </a:r>
          </a:p>
          <a:p>
            <a:pPr marL="547688" lvl="2">
              <a:defRPr/>
            </a:pPr>
            <a:r>
              <a:rPr lang="en-US" sz="2000" dirty="0">
                <a:solidFill>
                  <a:schemeClr val="tx1"/>
                </a:solidFill>
              </a:rPr>
              <a:t>All code modules are promoted into version control system or QA or UAT</a:t>
            </a:r>
          </a:p>
          <a:p>
            <a:pPr marL="547688" lvl="2">
              <a:defRPr/>
            </a:pPr>
            <a:r>
              <a:rPr lang="en-US" sz="2000" dirty="0">
                <a:solidFill>
                  <a:schemeClr val="tx1"/>
                </a:solidFill>
              </a:rPr>
              <a:t>QA proceed with Int/ SIT/ UAT/ Regression/ Perf Testing.</a:t>
            </a:r>
          </a:p>
          <a:p>
            <a:pPr marL="547688" lvl="2">
              <a:defRPr/>
            </a:pPr>
            <a:endParaRPr lang="en-US" sz="2000" dirty="0">
              <a:solidFill>
                <a:schemeClr val="tx1"/>
              </a:solidFill>
            </a:endParaRPr>
          </a:p>
          <a:p>
            <a:r>
              <a:rPr lang="en-US" sz="2400" dirty="0"/>
              <a:t>Describes:</a:t>
            </a:r>
          </a:p>
          <a:p>
            <a:pPr marL="547688" lvl="2">
              <a:defRPr/>
            </a:pPr>
            <a:r>
              <a:rPr lang="en-US" sz="2000" dirty="0">
                <a:solidFill>
                  <a:schemeClr val="tx1"/>
                </a:solidFill>
              </a:rPr>
              <a:t>Production Implementation Steps - set up of the environment.</a:t>
            </a:r>
          </a:p>
          <a:p>
            <a:pPr marL="547688" lvl="2">
              <a:defRPr/>
            </a:pPr>
            <a:r>
              <a:rPr lang="en-US" sz="2000" dirty="0">
                <a:solidFill>
                  <a:schemeClr val="tx1"/>
                </a:solidFill>
              </a:rPr>
              <a:t>Environment Initialization Steps.</a:t>
            </a:r>
          </a:p>
          <a:p>
            <a:pPr marL="547688" lvl="2">
              <a:defRPr/>
            </a:pPr>
            <a:r>
              <a:rPr lang="en-US" sz="2000" dirty="0">
                <a:solidFill>
                  <a:schemeClr val="tx1"/>
                </a:solidFill>
              </a:rPr>
              <a:t>List of ETL code deliverables.</a:t>
            </a:r>
          </a:p>
          <a:p>
            <a:pPr marL="547688" lvl="2">
              <a:defRPr/>
            </a:pPr>
            <a:r>
              <a:rPr lang="en-US" sz="2000" dirty="0">
                <a:solidFill>
                  <a:schemeClr val="tx1"/>
                </a:solidFill>
              </a:rPr>
              <a:t>Job Schedule.</a:t>
            </a:r>
          </a:p>
          <a:p>
            <a:pPr marL="547688" lvl="2">
              <a:defRPr/>
            </a:pPr>
            <a:r>
              <a:rPr lang="en-US" sz="2000" dirty="0">
                <a:solidFill>
                  <a:schemeClr val="tx1"/>
                </a:solidFill>
              </a:rPr>
              <a:t>Rollback Instructions.</a:t>
            </a:r>
          </a:p>
          <a:p>
            <a:pPr marL="547688" lvl="2">
              <a:defRPr/>
            </a:pPr>
            <a:r>
              <a:rPr lang="en-US" sz="2000" dirty="0">
                <a:solidFill>
                  <a:schemeClr val="tx1"/>
                </a:solidFill>
              </a:rPr>
              <a:t>Instruction for QA - steps for execution, specific set up details, etc.</a:t>
            </a:r>
          </a:p>
          <a:p>
            <a:pPr marL="742950" lvl="1" indent="-285750" eaLnBrk="0" hangingPunct="0">
              <a:buFontTx/>
              <a:buChar char="–"/>
              <a:defRPr/>
            </a:pPr>
            <a:endParaRPr lang="en-US" sz="2000" dirty="0">
              <a:solidFill>
                <a:schemeClr val="tx1"/>
              </a:solidFill>
            </a:endParaRPr>
          </a:p>
          <a:p>
            <a:endParaRPr lang="en-US" sz="2000" dirty="0"/>
          </a:p>
          <a:p>
            <a:endParaRPr lang="en-US" sz="1800"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a:extLst>
              <a:ext uri="{FF2B5EF4-FFF2-40B4-BE49-F238E27FC236}">
                <a16:creationId xmlns:a16="http://schemas.microsoft.com/office/drawing/2014/main" id="{2AE50751-59C7-4B49-841D-0AB41C65F530}"/>
              </a:ext>
            </a:extLst>
          </p:cNvPr>
          <p:cNvSpPr>
            <a:spLocks noGrp="1"/>
          </p:cNvSpPr>
          <p:nvPr>
            <p:ph type="title"/>
          </p:nvPr>
        </p:nvSpPr>
        <p:spPr>
          <a:xfrm>
            <a:off x="7127875" y="3142933"/>
            <a:ext cx="4343400" cy="492443"/>
          </a:xfrm>
        </p:spPr>
        <p:txBody>
          <a:bodyPr/>
          <a:lstStyle/>
          <a:p>
            <a:r>
              <a:rPr lang="en-US" sz="3200" dirty="0"/>
              <a:t>QA Deliverables</a:t>
            </a:r>
            <a:endParaRPr lang="cs-CZ" dirty="0"/>
          </a:p>
        </p:txBody>
      </p:sp>
    </p:spTree>
    <p:extLst>
      <p:ext uri="{BB962C8B-B14F-4D97-AF65-F5344CB8AC3E}">
        <p14:creationId xmlns:p14="http://schemas.microsoft.com/office/powerpoint/2010/main" val="190920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F1AA-7FFA-47C7-8DFA-C2D1F8A1FA98}"/>
              </a:ext>
            </a:extLst>
          </p:cNvPr>
          <p:cNvSpPr>
            <a:spLocks noGrp="1"/>
          </p:cNvSpPr>
          <p:nvPr>
            <p:ph type="title"/>
          </p:nvPr>
        </p:nvSpPr>
        <p:spPr>
          <a:xfrm>
            <a:off x="1316400" y="348422"/>
            <a:ext cx="10515600" cy="492443"/>
          </a:xfrm>
        </p:spPr>
        <p:txBody>
          <a:bodyPr/>
          <a:lstStyle/>
          <a:p>
            <a:r>
              <a:rPr lang="en-US" sz="3200" dirty="0"/>
              <a:t>Output Documents</a:t>
            </a:r>
            <a:endParaRPr lang="en-US" dirty="0"/>
          </a:p>
        </p:txBody>
      </p:sp>
      <p:graphicFrame>
        <p:nvGraphicFramePr>
          <p:cNvPr id="4" name="Content Placeholder 3">
            <a:extLst>
              <a:ext uri="{FF2B5EF4-FFF2-40B4-BE49-F238E27FC236}">
                <a16:creationId xmlns:a16="http://schemas.microsoft.com/office/drawing/2014/main" id="{CB080DB4-5D4E-4884-8651-18FC850C981A}"/>
              </a:ext>
            </a:extLst>
          </p:cNvPr>
          <p:cNvGraphicFramePr>
            <a:graphicFrameLocks noGrp="1"/>
          </p:cNvGraphicFramePr>
          <p:nvPr>
            <p:ph idx="1"/>
          </p:nvPr>
        </p:nvGraphicFramePr>
        <p:xfrm>
          <a:off x="358775" y="1439863"/>
          <a:ext cx="11474450"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7AF16BC-2768-4F11-A4BA-1C2F84476EC1}"/>
              </a:ext>
            </a:extLst>
          </p:cNvPr>
          <p:cNvGraphicFramePr/>
          <p:nvPr/>
        </p:nvGraphicFramePr>
        <p:xfrm>
          <a:off x="2032000" y="1251751"/>
          <a:ext cx="8128000" cy="53798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463511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Strategy</a:t>
            </a:r>
          </a:p>
        </p:txBody>
      </p:sp>
      <p:sp>
        <p:nvSpPr>
          <p:cNvPr id="3" name="Content Placeholder 2"/>
          <p:cNvSpPr>
            <a:spLocks noGrp="1"/>
          </p:cNvSpPr>
          <p:nvPr>
            <p:ph idx="1"/>
          </p:nvPr>
        </p:nvSpPr>
        <p:spPr>
          <a:xfrm>
            <a:off x="1869491" y="1828060"/>
            <a:ext cx="8762999" cy="4768049"/>
          </a:xfrm>
        </p:spPr>
        <p:txBody>
          <a:bodyPr/>
          <a:lstStyle/>
          <a:p>
            <a:pPr algn="just">
              <a:buFont typeface="Wingdings" pitchFamily="2" charset="2"/>
              <a:buChar char="ü"/>
            </a:pPr>
            <a:r>
              <a:rPr lang="en-US" sz="1800" dirty="0">
                <a:solidFill>
                  <a:schemeClr val="tx1"/>
                </a:solidFill>
              </a:rPr>
              <a:t>Describes the overall testing approach based on the TLA and the HLRD</a:t>
            </a:r>
          </a:p>
          <a:p>
            <a:pPr algn="just">
              <a:buFont typeface="Wingdings" pitchFamily="2" charset="2"/>
              <a:buChar char="ü"/>
            </a:pPr>
            <a:r>
              <a:rPr lang="en-US" sz="1800" dirty="0">
                <a:solidFill>
                  <a:schemeClr val="tx1"/>
                </a:solidFill>
              </a:rPr>
              <a:t>Defines the scope of testing (IN and OUT) in terms of application functionality.</a:t>
            </a:r>
          </a:p>
          <a:p>
            <a:pPr algn="just">
              <a:buFont typeface="Wingdings" pitchFamily="2" charset="2"/>
              <a:buChar char="ü"/>
            </a:pPr>
            <a:r>
              <a:rPr lang="en-US" sz="1800" dirty="0">
                <a:solidFill>
                  <a:schemeClr val="tx1"/>
                </a:solidFill>
              </a:rPr>
              <a:t>Defines the goals, that have to be achieved.</a:t>
            </a:r>
          </a:p>
          <a:p>
            <a:pPr algn="just">
              <a:buFont typeface="Wingdings" pitchFamily="2" charset="2"/>
              <a:buChar char="ü"/>
            </a:pPr>
            <a:r>
              <a:rPr lang="en-US" sz="1800" dirty="0">
                <a:solidFill>
                  <a:schemeClr val="tx1"/>
                </a:solidFill>
              </a:rPr>
              <a:t>Provides assumptions made in order to decide the proper testing approach.</a:t>
            </a:r>
          </a:p>
          <a:p>
            <a:pPr algn="just">
              <a:buFont typeface="Wingdings" pitchFamily="2" charset="2"/>
              <a:buChar char="ü"/>
            </a:pPr>
            <a:r>
              <a:rPr lang="en-US" sz="1800" dirty="0">
                <a:solidFill>
                  <a:schemeClr val="tx1"/>
                </a:solidFill>
              </a:rPr>
              <a:t>Defines the requirements for the test environment – resources, tools, access and support.</a:t>
            </a:r>
          </a:p>
          <a:p>
            <a:pPr algn="just">
              <a:buFont typeface="Wingdings" pitchFamily="2" charset="2"/>
              <a:buChar char="ü"/>
            </a:pPr>
            <a:r>
              <a:rPr lang="en-US" sz="1800" dirty="0">
                <a:solidFill>
                  <a:schemeClr val="tx1"/>
                </a:solidFill>
              </a:rPr>
              <a:t>Defines the dependencies between the tested application and all other interfaced systems.</a:t>
            </a:r>
          </a:p>
          <a:p>
            <a:pPr algn="just">
              <a:buFont typeface="Wingdings" pitchFamily="2" charset="2"/>
              <a:buChar char="ü"/>
            </a:pPr>
            <a:r>
              <a:rPr lang="en-US" sz="1800" dirty="0">
                <a:solidFill>
                  <a:schemeClr val="tx1"/>
                </a:solidFill>
              </a:rPr>
              <a:t>Divides the responsibilities between all project team members.</a:t>
            </a:r>
          </a:p>
          <a:p>
            <a:pPr algn="just">
              <a:buFont typeface="Wingdings" pitchFamily="2" charset="2"/>
              <a:buChar char="ü"/>
            </a:pPr>
            <a:r>
              <a:rPr lang="en-US" sz="1800" dirty="0">
                <a:solidFill>
                  <a:schemeClr val="tx1"/>
                </a:solidFill>
              </a:rPr>
              <a:t>Describes the overall test process.</a:t>
            </a:r>
          </a:p>
          <a:p>
            <a:pPr algn="just">
              <a:buFont typeface="Wingdings" pitchFamily="2" charset="2"/>
              <a:buChar char="ü"/>
            </a:pPr>
            <a:r>
              <a:rPr lang="en-US" sz="1800" dirty="0">
                <a:solidFill>
                  <a:schemeClr val="tx1"/>
                </a:solidFill>
              </a:rPr>
              <a:t>Defines all test stages (Unit Test, Functional, SIT, UAT and etc.) and the test approach at each test stage</a:t>
            </a:r>
          </a:p>
          <a:p>
            <a:pPr algn="just">
              <a:buFont typeface="Wingdings" pitchFamily="2" charset="2"/>
              <a:buChar char="ü"/>
            </a:pPr>
            <a:r>
              <a:rPr lang="en-US" sz="1800" dirty="0">
                <a:solidFill>
                  <a:schemeClr val="tx1"/>
                </a:solidFill>
              </a:rPr>
              <a:t>Defines the Entry and Exit criteria at each stage.</a:t>
            </a:r>
          </a:p>
          <a:p>
            <a:pPr algn="just">
              <a:buFont typeface="Wingdings" pitchFamily="2" charset="2"/>
              <a:buChar char="ü"/>
            </a:pPr>
            <a:endParaRPr lang="en-US" sz="1400" dirty="0">
              <a:solidFill>
                <a:schemeClr val="tx1"/>
              </a:solidFill>
            </a:endParaRPr>
          </a:p>
          <a:p>
            <a:pPr>
              <a:buFont typeface="Wingdings" pitchFamily="2" charset="2"/>
              <a:buChar char="ü"/>
            </a:pPr>
            <a:endParaRPr lang="en-US" sz="1400" dirty="0">
              <a:solidFill>
                <a:schemeClr val="tx1"/>
              </a:solidFill>
            </a:endParaRPr>
          </a:p>
          <a:p>
            <a:pPr>
              <a:buFont typeface="Wingdings" pitchFamily="2" charset="2"/>
              <a:buChar char="ü"/>
            </a:pPr>
            <a:endParaRPr lang="en-US" sz="1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a:xfrm>
            <a:off x="1752600" y="1376038"/>
            <a:ext cx="9069280" cy="5024761"/>
          </a:xfrm>
        </p:spPr>
        <p:txBody>
          <a:bodyPr/>
          <a:lstStyle/>
          <a:p>
            <a:pPr>
              <a:defRPr/>
            </a:pPr>
            <a:r>
              <a:rPr lang="en-US" sz="1800" b="1" dirty="0"/>
              <a:t>Purpose: </a:t>
            </a:r>
            <a:r>
              <a:rPr lang="en-US" sz="1800" dirty="0"/>
              <a:t>Describes at  </a:t>
            </a:r>
            <a:r>
              <a:rPr lang="en-US" sz="1800"/>
              <a:t>a detailed </a:t>
            </a:r>
            <a:r>
              <a:rPr lang="en-US" sz="1800" dirty="0"/>
              <a:t>level how a </a:t>
            </a:r>
            <a:r>
              <a:rPr lang="en-US" sz="1800" b="1" dirty="0"/>
              <a:t>particular deliverable </a:t>
            </a:r>
            <a:r>
              <a:rPr lang="en-US" sz="1800" dirty="0"/>
              <a:t>will be tested, its testing approach and the required resources in term of  men hours, servers, databases needed for its successful testing.</a:t>
            </a:r>
          </a:p>
          <a:p>
            <a:pPr lvl="1">
              <a:defRPr/>
            </a:pPr>
            <a:r>
              <a:rPr lang="en-US" sz="1800" dirty="0"/>
              <a:t>Concentrate on the Functional Testing (SIT), however may and should address any other types of testing.</a:t>
            </a:r>
          </a:p>
          <a:p>
            <a:pPr lvl="1">
              <a:defRPr/>
            </a:pPr>
            <a:r>
              <a:rPr lang="en-US" sz="1800" dirty="0"/>
              <a:t>It Can be a separate document or part of the overall project plan.</a:t>
            </a:r>
            <a:br>
              <a:rPr lang="en-US" sz="1800" dirty="0"/>
            </a:br>
            <a:endParaRPr lang="en-US" sz="1800" dirty="0"/>
          </a:p>
          <a:p>
            <a:pPr>
              <a:defRPr/>
            </a:pPr>
            <a:r>
              <a:rPr lang="en-US" sz="1800" b="1" dirty="0"/>
              <a:t>Includes</a:t>
            </a:r>
            <a:r>
              <a:rPr lang="en-US" sz="1800" dirty="0"/>
              <a:t>:</a:t>
            </a:r>
          </a:p>
          <a:p>
            <a:pPr lvl="1">
              <a:defRPr/>
            </a:pPr>
            <a:r>
              <a:rPr lang="en-US" sz="1800" dirty="0"/>
              <a:t>List of tested deliverables</a:t>
            </a:r>
          </a:p>
          <a:p>
            <a:pPr lvl="1">
              <a:defRPr/>
            </a:pPr>
            <a:r>
              <a:rPr lang="en-US" sz="1800" dirty="0"/>
              <a:t>In/Out of Scope items</a:t>
            </a:r>
          </a:p>
          <a:p>
            <a:pPr lvl="1">
              <a:defRPr/>
            </a:pPr>
            <a:r>
              <a:rPr lang="en-US" sz="1800" dirty="0"/>
              <a:t>Milestone events, schedule, requirements, test materials and test training</a:t>
            </a:r>
          </a:p>
          <a:p>
            <a:pPr lvl="1">
              <a:defRPr/>
            </a:pPr>
            <a:r>
              <a:rPr lang="en-US" sz="1800" dirty="0"/>
              <a:t>Resources and resource loading</a:t>
            </a:r>
          </a:p>
          <a:p>
            <a:pPr lvl="1">
              <a:defRPr/>
            </a:pPr>
            <a:r>
              <a:rPr lang="en-US" sz="1800" dirty="0"/>
              <a:t>Test process and responsibilities</a:t>
            </a:r>
          </a:p>
          <a:p>
            <a:pPr lvl="1">
              <a:defRPr/>
            </a:pPr>
            <a:r>
              <a:rPr lang="en-US" sz="1800" dirty="0"/>
              <a:t>Defect management</a:t>
            </a:r>
          </a:p>
          <a:p>
            <a:pPr lvl="1">
              <a:defRPr/>
            </a:pPr>
            <a:r>
              <a:rPr lang="en-US" sz="1800" dirty="0"/>
              <a:t>Monitoring and control</a:t>
            </a:r>
          </a:p>
          <a:p>
            <a:pPr lvl="1">
              <a:defRPr/>
            </a:pPr>
            <a:r>
              <a:rPr lang="en-US" sz="1800" dirty="0"/>
              <a:t>References to other used for testing documentation</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Design</a:t>
            </a:r>
          </a:p>
        </p:txBody>
      </p:sp>
      <p:sp>
        <p:nvSpPr>
          <p:cNvPr id="6" name="Content Placeholder 5"/>
          <p:cNvSpPr>
            <a:spLocks noGrp="1"/>
          </p:cNvSpPr>
          <p:nvPr>
            <p:ph idx="1"/>
          </p:nvPr>
        </p:nvSpPr>
        <p:spPr>
          <a:xfrm>
            <a:off x="1316400" y="1590919"/>
            <a:ext cx="9105984" cy="5102844"/>
          </a:xfrm>
        </p:spPr>
        <p:txBody>
          <a:bodyPr/>
          <a:lstStyle/>
          <a:p>
            <a:pPr marL="342900" indent="-342900" eaLnBrk="0" hangingPunct="0">
              <a:buFontTx/>
              <a:buChar char="•"/>
              <a:defRPr/>
            </a:pPr>
            <a:r>
              <a:rPr lang="en-US" sz="1400" b="1" dirty="0">
                <a:solidFill>
                  <a:schemeClr val="tx1"/>
                </a:solidFill>
              </a:rPr>
              <a:t>Purpose : </a:t>
            </a:r>
            <a:r>
              <a:rPr lang="en-US" sz="1400" dirty="0">
                <a:solidFill>
                  <a:schemeClr val="tx1"/>
                </a:solidFill>
              </a:rPr>
              <a:t>Test Design is  created  to assure that the system is functioning in accordance with the available detailed specification and to prove that this testing is correct and comprehensive.</a:t>
            </a:r>
            <a:br>
              <a:rPr lang="en-US" sz="1400" dirty="0">
                <a:solidFill>
                  <a:schemeClr val="tx1"/>
                </a:solidFill>
              </a:rPr>
            </a:br>
            <a:endParaRPr lang="en-US" sz="1400" dirty="0">
              <a:solidFill>
                <a:schemeClr val="tx1"/>
              </a:solidFill>
            </a:endParaRPr>
          </a:p>
          <a:p>
            <a:pPr marL="342900" indent="-342900" eaLnBrk="0" hangingPunct="0">
              <a:buFontTx/>
              <a:buChar char="•"/>
              <a:defRPr/>
            </a:pPr>
            <a:r>
              <a:rPr lang="en-US" sz="1400" b="1" dirty="0">
                <a:solidFill>
                  <a:schemeClr val="tx1"/>
                </a:solidFill>
              </a:rPr>
              <a:t>Structure :</a:t>
            </a:r>
            <a:r>
              <a:rPr lang="en-US" sz="1400" dirty="0">
                <a:solidFill>
                  <a:schemeClr val="tx1"/>
                </a:solidFill>
              </a:rPr>
              <a:t>In the Test Design we are breaking down the system into testing areas, identifying each function there and describing all test cases that should validate each aspect of the system functioning.</a:t>
            </a:r>
            <a:br>
              <a:rPr lang="en-US" sz="1400" dirty="0">
                <a:solidFill>
                  <a:schemeClr val="tx1"/>
                </a:solidFill>
              </a:rPr>
            </a:br>
            <a:endParaRPr lang="en-US" sz="1400" dirty="0">
              <a:solidFill>
                <a:schemeClr val="tx1"/>
              </a:solidFill>
            </a:endParaRPr>
          </a:p>
          <a:p>
            <a:pPr marL="342900" indent="-342900" eaLnBrk="0" hangingPunct="0">
              <a:buFontTx/>
              <a:buChar char="•"/>
              <a:defRPr/>
            </a:pPr>
            <a:r>
              <a:rPr lang="en-US" sz="1400" b="1" dirty="0"/>
              <a:t>Test Case: </a:t>
            </a:r>
            <a:r>
              <a:rPr lang="en-US" sz="1400" dirty="0"/>
              <a:t>describes an input, event or action and an output (expected response).</a:t>
            </a:r>
            <a:r>
              <a:rPr lang="en-US" sz="1400" b="1" dirty="0"/>
              <a:t> </a:t>
            </a:r>
            <a:r>
              <a:rPr lang="en-US" sz="1400" dirty="0"/>
              <a:t>A test that will be executed to validate a business process or system function (test case scenario).</a:t>
            </a:r>
            <a:br>
              <a:rPr lang="en-US" sz="1400" dirty="0"/>
            </a:br>
            <a:endParaRPr lang="en-US" sz="1400" dirty="0">
              <a:solidFill>
                <a:schemeClr val="tx1"/>
              </a:solidFill>
            </a:endParaRPr>
          </a:p>
          <a:p>
            <a:pPr marL="342900" indent="-342900" eaLnBrk="0" hangingPunct="0">
              <a:buFontTx/>
              <a:buChar char="•"/>
              <a:defRPr/>
            </a:pPr>
            <a:r>
              <a:rPr lang="en-US" sz="1400" b="1" dirty="0">
                <a:solidFill>
                  <a:schemeClr val="tx1"/>
                </a:solidFill>
              </a:rPr>
              <a:t>Source :</a:t>
            </a:r>
            <a:r>
              <a:rPr lang="en-US" sz="1400" dirty="0">
                <a:solidFill>
                  <a:schemeClr val="tx1"/>
                </a:solidFill>
              </a:rPr>
              <a:t>The TSD and the Mapping documents are used in order to define each test case</a:t>
            </a:r>
            <a:br>
              <a:rPr lang="en-US" sz="1400" dirty="0">
                <a:solidFill>
                  <a:schemeClr val="tx1"/>
                </a:solidFill>
              </a:rPr>
            </a:br>
            <a:endParaRPr lang="en-US" sz="1400" dirty="0">
              <a:solidFill>
                <a:schemeClr val="tx1"/>
              </a:solidFill>
            </a:endParaRPr>
          </a:p>
          <a:p>
            <a:pPr marL="342900" indent="-342900" eaLnBrk="0" hangingPunct="0">
              <a:buFontTx/>
              <a:buChar char="•"/>
              <a:defRPr/>
            </a:pPr>
            <a:r>
              <a:rPr lang="en-US" sz="1400" b="1" dirty="0">
                <a:solidFill>
                  <a:schemeClr val="tx1"/>
                </a:solidFill>
              </a:rPr>
              <a:t>Content: </a:t>
            </a:r>
            <a:r>
              <a:rPr lang="en-US" sz="1400" dirty="0">
                <a:solidFill>
                  <a:schemeClr val="tx1"/>
                </a:solidFill>
              </a:rPr>
              <a:t>The Test Design document  should contain the one or more of the following cases.</a:t>
            </a:r>
            <a:endParaRPr lang="en-US" sz="1400" b="1" dirty="0">
              <a:solidFill>
                <a:schemeClr val="tx1"/>
              </a:solidFill>
            </a:endParaRPr>
          </a:p>
          <a:p>
            <a:pPr marL="696912" lvl="1" indent="-342900" eaLnBrk="0" hangingPunct="0">
              <a:buFontTx/>
              <a:buChar char="•"/>
              <a:defRPr/>
            </a:pPr>
            <a:r>
              <a:rPr lang="en-US" sz="1400" b="1" dirty="0">
                <a:solidFill>
                  <a:schemeClr val="tx1"/>
                </a:solidFill>
              </a:rPr>
              <a:t>Build criteria test case </a:t>
            </a:r>
            <a:r>
              <a:rPr lang="en-US" sz="1400" dirty="0">
                <a:solidFill>
                  <a:schemeClr val="tx1"/>
                </a:solidFill>
              </a:rPr>
              <a:t>- Validate that the table is build as per TSD</a:t>
            </a:r>
          </a:p>
          <a:p>
            <a:pPr marL="696912" lvl="1" indent="-342900" eaLnBrk="0" hangingPunct="0">
              <a:buFontTx/>
              <a:buChar char="•"/>
              <a:defRPr/>
            </a:pPr>
            <a:r>
              <a:rPr lang="en-US" sz="1400" b="1" dirty="0">
                <a:solidFill>
                  <a:schemeClr val="tx1"/>
                </a:solidFill>
              </a:rPr>
              <a:t>Primary key test case </a:t>
            </a:r>
            <a:r>
              <a:rPr lang="en-US" sz="1400" dirty="0">
                <a:solidFill>
                  <a:schemeClr val="tx1"/>
                </a:solidFill>
              </a:rPr>
              <a:t>- Validates PK are matching and are correctly populated</a:t>
            </a:r>
          </a:p>
          <a:p>
            <a:pPr marL="696912" lvl="1" indent="-342900" eaLnBrk="0" hangingPunct="0">
              <a:buFontTx/>
              <a:buChar char="•"/>
              <a:defRPr/>
            </a:pPr>
            <a:r>
              <a:rPr lang="en-US" sz="1400" b="1" dirty="0">
                <a:solidFill>
                  <a:schemeClr val="tx1"/>
                </a:solidFill>
              </a:rPr>
              <a:t>Column validation test case </a:t>
            </a:r>
            <a:r>
              <a:rPr lang="en-US" sz="1400" dirty="0">
                <a:solidFill>
                  <a:schemeClr val="tx1"/>
                </a:solidFill>
              </a:rPr>
              <a:t>- Each populated column populated by the ETL/ELT process is matching expected by QA value</a:t>
            </a:r>
          </a:p>
          <a:p>
            <a:pPr marL="696912" lvl="1" indent="-342900" eaLnBrk="0" hangingPunct="0">
              <a:buFontTx/>
              <a:buChar char="•"/>
              <a:defRPr/>
            </a:pPr>
            <a:r>
              <a:rPr lang="en-US" sz="1400" b="1" dirty="0">
                <a:solidFill>
                  <a:schemeClr val="tx1"/>
                </a:solidFill>
              </a:rPr>
              <a:t>Change Capture test case </a:t>
            </a:r>
            <a:r>
              <a:rPr lang="en-US" sz="1400" dirty="0">
                <a:solidFill>
                  <a:schemeClr val="tx1"/>
                </a:solidFill>
              </a:rPr>
              <a:t>- validates Change capture is working as described in the TSD/Mapping</a:t>
            </a:r>
          </a:p>
          <a:p>
            <a:pPr marL="696912" lvl="1" indent="-342900" eaLnBrk="0" hangingPunct="0">
              <a:buFontTx/>
              <a:buChar char="•"/>
              <a:defRPr/>
            </a:pPr>
            <a:r>
              <a:rPr lang="en-US" sz="1400" b="1" dirty="0">
                <a:solidFill>
                  <a:schemeClr val="tx1"/>
                </a:solidFill>
              </a:rPr>
              <a:t>Special test case </a:t>
            </a:r>
            <a:r>
              <a:rPr lang="en-US" sz="1400" dirty="0">
                <a:solidFill>
                  <a:schemeClr val="tx1"/>
                </a:solidFill>
              </a:rPr>
              <a:t>- validate any other special application behavior described in the TSD/Mapping, like truncating target VARCHAR values, exception handing and etc.</a:t>
            </a:r>
          </a:p>
          <a:p>
            <a:pPr marL="800100" lvl="1" indent="-342900" eaLnBrk="0" hangingPunct="0">
              <a:buClrTx/>
              <a:buNone/>
              <a:defRPr/>
            </a:pPr>
            <a:endParaRPr lang="en-US" sz="1400" dirty="0"/>
          </a:p>
          <a:p>
            <a:pPr marL="800100" lvl="1" indent="-342900" eaLnBrk="0" hangingPunct="0">
              <a:buFont typeface="Wingdings" pitchFamily="2" charset="2"/>
              <a:buChar char="ü"/>
              <a:defRPr/>
            </a:pPr>
            <a:endParaRPr lang="en-US" sz="1400" dirty="0">
              <a:solidFill>
                <a:schemeClr val="tx1"/>
              </a:solidFill>
            </a:endParaRPr>
          </a:p>
          <a:p>
            <a:endParaRPr lang="en-US" sz="1400" dirty="0"/>
          </a:p>
          <a:p>
            <a:endParaRPr lang="en-US" sz="1400"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Scripts</a:t>
            </a:r>
          </a:p>
        </p:txBody>
      </p:sp>
      <p:sp>
        <p:nvSpPr>
          <p:cNvPr id="3" name="Content Placeholder 2"/>
          <p:cNvSpPr>
            <a:spLocks noGrp="1"/>
          </p:cNvSpPr>
          <p:nvPr>
            <p:ph idx="1"/>
          </p:nvPr>
        </p:nvSpPr>
        <p:spPr>
          <a:xfrm>
            <a:off x="1316400" y="1883882"/>
            <a:ext cx="9532113" cy="4702687"/>
          </a:xfrm>
        </p:spPr>
        <p:txBody>
          <a:bodyPr/>
          <a:lstStyle/>
          <a:p>
            <a:pPr marL="342900" indent="-342900" eaLnBrk="0" hangingPunct="0">
              <a:buFontTx/>
              <a:buChar char="•"/>
              <a:defRPr/>
            </a:pPr>
            <a:r>
              <a:rPr lang="en-US" sz="1800" b="1" dirty="0"/>
              <a:t>Purpose</a:t>
            </a:r>
            <a:r>
              <a:rPr lang="en-US" sz="1800" dirty="0"/>
              <a:t> - Test scripts are designed for each test case in the Test Design and results of their execution, should be able to validate whether the conditions stated in the test case are met or not.</a:t>
            </a:r>
            <a:br>
              <a:rPr lang="en-US" sz="1800" dirty="0"/>
            </a:br>
            <a:endParaRPr lang="en-US" sz="1800" dirty="0"/>
          </a:p>
          <a:p>
            <a:pPr marL="342900" indent="-342900" eaLnBrk="0" hangingPunct="0">
              <a:buFontTx/>
              <a:buChar char="•"/>
              <a:defRPr/>
            </a:pPr>
            <a:r>
              <a:rPr lang="en-US" dirty="0"/>
              <a:t>Test scripts design rules </a:t>
            </a:r>
          </a:p>
          <a:p>
            <a:pPr marL="800100" lvl="1" indent="-342900" eaLnBrk="0" hangingPunct="0">
              <a:buFont typeface="Wingdings" pitchFamily="2" charset="2"/>
              <a:buChar char="ü"/>
              <a:defRPr/>
            </a:pPr>
            <a:r>
              <a:rPr lang="en-US" dirty="0"/>
              <a:t>Always compare the expected QA results with the actual values populated from the ETL</a:t>
            </a:r>
          </a:p>
          <a:p>
            <a:pPr marL="800100" lvl="1" indent="-342900" eaLnBrk="0" hangingPunct="0">
              <a:buFont typeface="Wingdings" pitchFamily="2" charset="2"/>
              <a:buChar char="ü"/>
              <a:defRPr/>
            </a:pPr>
            <a:r>
              <a:rPr lang="en-US" dirty="0">
                <a:solidFill>
                  <a:schemeClr val="tx1"/>
                </a:solidFill>
              </a:rPr>
              <a:t>Expected results can be build as</a:t>
            </a:r>
          </a:p>
          <a:p>
            <a:pPr marL="1257300" lvl="2" indent="-342900" eaLnBrk="0" hangingPunct="0">
              <a:buFont typeface="Courier New" pitchFamily="49" charset="0"/>
              <a:buChar char="o"/>
              <a:defRPr/>
            </a:pPr>
            <a:r>
              <a:rPr lang="en-US" dirty="0">
                <a:solidFill>
                  <a:schemeClr val="tx1"/>
                </a:solidFill>
              </a:rPr>
              <a:t>A separate table</a:t>
            </a:r>
          </a:p>
          <a:p>
            <a:pPr marL="1257300" lvl="2" indent="-342900" eaLnBrk="0" hangingPunct="0">
              <a:buFont typeface="Courier New" pitchFamily="49" charset="0"/>
              <a:buChar char="o"/>
              <a:defRPr/>
            </a:pPr>
            <a:r>
              <a:rPr lang="en-US" dirty="0">
                <a:solidFill>
                  <a:schemeClr val="tx1"/>
                </a:solidFill>
              </a:rPr>
              <a:t>Or as a part of each validation script</a:t>
            </a:r>
          </a:p>
          <a:p>
            <a:pPr marL="800100" lvl="1" indent="-342900" eaLnBrk="0" hangingPunct="0">
              <a:buFont typeface="Wingdings" pitchFamily="2" charset="2"/>
              <a:buChar char="ü"/>
              <a:defRPr/>
            </a:pPr>
            <a:r>
              <a:rPr lang="en-US" dirty="0"/>
              <a:t>Have to provide the number of discrepancies found in the comparison</a:t>
            </a:r>
          </a:p>
          <a:p>
            <a:pPr marL="800100" lvl="1" indent="-342900" eaLnBrk="0" hangingPunct="0">
              <a:buFont typeface="Wingdings" pitchFamily="2" charset="2"/>
              <a:buChar char="ü"/>
              <a:defRPr/>
            </a:pPr>
            <a:r>
              <a:rPr lang="en-US" dirty="0"/>
              <a:t>Provide a sample of at least 10 records if any discrepancies are found </a:t>
            </a:r>
          </a:p>
          <a:p>
            <a:endParaRPr lang="en-US"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Sign-off</a:t>
            </a:r>
          </a:p>
        </p:txBody>
      </p:sp>
      <p:sp>
        <p:nvSpPr>
          <p:cNvPr id="3" name="Content Placeholder 2"/>
          <p:cNvSpPr>
            <a:spLocks noGrp="1"/>
          </p:cNvSpPr>
          <p:nvPr>
            <p:ph idx="1"/>
          </p:nvPr>
        </p:nvSpPr>
        <p:spPr>
          <a:xfrm>
            <a:off x="1316400" y="1828800"/>
            <a:ext cx="9310171" cy="5029200"/>
          </a:xfrm>
        </p:spPr>
        <p:txBody>
          <a:bodyPr/>
          <a:lstStyle/>
          <a:p>
            <a:r>
              <a:rPr lang="en-US" dirty="0"/>
              <a:t>QA sign-off is a statement that all QA activities have been successfully completed and there are no outstanding defect, or such defects with high severity, stopping the project from going to production environment. It can be in the form a document or an email depending on the project. Usually created by the QA team lead.</a:t>
            </a:r>
            <a:br>
              <a:rPr lang="en-US" dirty="0"/>
            </a:br>
            <a:endParaRPr lang="en-US" dirty="0"/>
          </a:p>
          <a:p>
            <a:r>
              <a:rPr lang="en-US" dirty="0"/>
              <a:t>Elements of the QA sign-off </a:t>
            </a:r>
          </a:p>
          <a:p>
            <a:pPr lvl="1"/>
            <a:r>
              <a:rPr lang="en-US" sz="1400" dirty="0"/>
              <a:t>Addressed to the Business and Technical managers.</a:t>
            </a:r>
          </a:p>
          <a:p>
            <a:pPr lvl="1"/>
            <a:r>
              <a:rPr lang="en-US" sz="1400" dirty="0"/>
              <a:t>Shows which QA activities are completed</a:t>
            </a:r>
            <a:endParaRPr lang="en-US" dirty="0"/>
          </a:p>
          <a:p>
            <a:pPr lvl="1"/>
            <a:r>
              <a:rPr lang="en-US" dirty="0"/>
              <a:t>Describes which QA phase is completed</a:t>
            </a:r>
            <a:br>
              <a:rPr lang="en-US" dirty="0"/>
            </a:br>
            <a:endParaRPr lang="en-US" dirty="0"/>
          </a:p>
          <a:p>
            <a:r>
              <a:rPr lang="en-US" dirty="0"/>
              <a:t>Full and Conditional sign-off </a:t>
            </a:r>
          </a:p>
          <a:p>
            <a:pPr lvl="1"/>
            <a:r>
              <a:rPr lang="en-US" sz="1500" dirty="0"/>
              <a:t>Full ( regular) – States that all QA testing is completed with no outstanding defects</a:t>
            </a:r>
          </a:p>
          <a:p>
            <a:pPr lvl="1"/>
            <a:r>
              <a:rPr lang="en-US" sz="1500" dirty="0"/>
              <a:t>Conditional – States that QA testing has been completed, however there are non-critical pending defects. Conditional sign-off is provided when there are defects, which are presented to the management and downstream teams, and those teams agree that the project can go live. </a:t>
            </a:r>
            <a:endParaRPr lang="en-US" dirty="0"/>
          </a:p>
          <a:p>
            <a:pPr>
              <a:buNone/>
            </a:pPr>
            <a:endParaRPr lang="en-US" dirty="0"/>
          </a:p>
          <a:p>
            <a:pPr>
              <a:buNone/>
            </a:pPr>
            <a:endParaRPr 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02A44-7555-6F93-E9E2-7476BFB6F6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54625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Online Media 10" title="Back to Back Drawing Game for Kids &amp; Adults - Drawing On My Back">
            <a:hlinkClick r:id="" action="ppaction://media"/>
            <a:extLst>
              <a:ext uri="{FF2B5EF4-FFF2-40B4-BE49-F238E27FC236}">
                <a16:creationId xmlns:a16="http://schemas.microsoft.com/office/drawing/2014/main" id="{1DC3F221-E42A-44CA-950E-013F768A9168}"/>
              </a:ext>
            </a:extLst>
          </p:cNvPr>
          <p:cNvPicPr>
            <a:picLocks noRot="1" noChangeAspect="1"/>
          </p:cNvPicPr>
          <p:nvPr>
            <a:videoFile r:link="rId1"/>
          </p:nvPr>
        </p:nvPicPr>
        <p:blipFill>
          <a:blip r:embed="rId4"/>
          <a:stretch>
            <a:fillRect/>
          </a:stretch>
        </p:blipFill>
        <p:spPr>
          <a:xfrm>
            <a:off x="980293" y="1807826"/>
            <a:ext cx="5345339" cy="4037269"/>
          </a:xfrm>
          <a:prstGeom prst="rect">
            <a:avLst/>
          </a:prstGeom>
          <a:ln w="76200">
            <a:solidFill>
              <a:schemeClr val="accent1"/>
            </a:solidFill>
          </a:ln>
        </p:spPr>
      </p:pic>
      <p:sp>
        <p:nvSpPr>
          <p:cNvPr id="3" name="Rectangle 2">
            <a:extLst>
              <a:ext uri="{FF2B5EF4-FFF2-40B4-BE49-F238E27FC236}">
                <a16:creationId xmlns:a16="http://schemas.microsoft.com/office/drawing/2014/main" id="{E687AB6C-0B04-468C-96D9-8D45D57E54D6}"/>
              </a:ext>
            </a:extLst>
          </p:cNvPr>
          <p:cNvSpPr/>
          <p:nvPr/>
        </p:nvSpPr>
        <p:spPr>
          <a:xfrm>
            <a:off x="4233507" y="3209926"/>
            <a:ext cx="7485413" cy="328612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endParaRPr lang="en-US" sz="1300" dirty="0"/>
          </a:p>
        </p:txBody>
      </p:sp>
      <p:sp>
        <p:nvSpPr>
          <p:cNvPr id="12" name="TextBox 11">
            <a:extLst>
              <a:ext uri="{FF2B5EF4-FFF2-40B4-BE49-F238E27FC236}">
                <a16:creationId xmlns:a16="http://schemas.microsoft.com/office/drawing/2014/main" id="{06D19F27-C3A1-4C7A-9741-BAE6C502BC26}"/>
              </a:ext>
            </a:extLst>
          </p:cNvPr>
          <p:cNvSpPr txBox="1"/>
          <p:nvPr/>
        </p:nvSpPr>
        <p:spPr>
          <a:xfrm>
            <a:off x="7629264" y="571745"/>
            <a:ext cx="3998349" cy="6155531"/>
          </a:xfrm>
          <a:prstGeom prst="rect">
            <a:avLst/>
          </a:prstGeom>
          <a:noFill/>
        </p:spPr>
        <p:txBody>
          <a:bodyPr wrap="square" lIns="0" tIns="0" rIns="0" bIns="0" rtlCol="0">
            <a:spAutoFit/>
          </a:bodyPr>
          <a:lstStyle/>
          <a:p>
            <a:pPr algn="l"/>
            <a:r>
              <a:rPr lang="en-US" sz="40000" b="1" dirty="0">
                <a:solidFill>
                  <a:schemeClr val="accent1"/>
                </a:solidFill>
                <a:latin typeface="Gotham Office" panose="02000000000000000000" pitchFamily="2" charset="0"/>
              </a:rPr>
              <a:t>?</a:t>
            </a:r>
            <a:endParaRPr lang="en-US" sz="40000" b="1" dirty="0">
              <a:latin typeface="Gotham Office" panose="02000000000000000000" pitchFamily="2" charset="0"/>
            </a:endParaRPr>
          </a:p>
        </p:txBody>
      </p:sp>
      <p:sp>
        <p:nvSpPr>
          <p:cNvPr id="13" name="Title 12">
            <a:extLst>
              <a:ext uri="{FF2B5EF4-FFF2-40B4-BE49-F238E27FC236}">
                <a16:creationId xmlns:a16="http://schemas.microsoft.com/office/drawing/2014/main" id="{76FFEED7-56B2-48CE-818F-2818B5BF4903}"/>
              </a:ext>
            </a:extLst>
          </p:cNvPr>
          <p:cNvSpPr>
            <a:spLocks noGrp="1"/>
          </p:cNvSpPr>
          <p:nvPr>
            <p:ph type="title"/>
          </p:nvPr>
        </p:nvSpPr>
        <p:spPr/>
        <p:txBody>
          <a:bodyPr/>
          <a:lstStyle/>
          <a:p>
            <a:r>
              <a:rPr lang="en-US" dirty="0"/>
              <a:t>WHAT HOLDS HERE?</a:t>
            </a:r>
          </a:p>
        </p:txBody>
      </p:sp>
    </p:spTree>
    <p:extLst>
      <p:ext uri="{BB962C8B-B14F-4D97-AF65-F5344CB8AC3E}">
        <p14:creationId xmlns:p14="http://schemas.microsoft.com/office/powerpoint/2010/main" val="238993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08EB3D-8849-411A-AF17-05A2126F58A1}"/>
              </a:ext>
            </a:extLst>
          </p:cNvPr>
          <p:cNvSpPr>
            <a:spLocks noGrp="1"/>
          </p:cNvSpPr>
          <p:nvPr>
            <p:ph type="ctrTitle"/>
          </p:nvPr>
        </p:nvSpPr>
        <p:spPr>
          <a:xfrm>
            <a:off x="900000" y="2333604"/>
            <a:ext cx="5978472" cy="2169825"/>
          </a:xfrm>
        </p:spPr>
        <p:txBody>
          <a:bodyPr>
            <a:normAutofit/>
          </a:bodyPr>
          <a:lstStyle/>
          <a:p>
            <a:pPr>
              <a:spcBef>
                <a:spcPct val="50000"/>
              </a:spcBef>
            </a:pPr>
            <a:r>
              <a:rPr lang="en-US" sz="4800" dirty="0"/>
              <a:t>QA Basics</a:t>
            </a:r>
            <a:br>
              <a:rPr lang="en-US" sz="4800" dirty="0"/>
            </a:br>
            <a:endParaRPr lang="cs-CZ" dirty="0"/>
          </a:p>
        </p:txBody>
      </p:sp>
      <p:sp>
        <p:nvSpPr>
          <p:cNvPr id="3" name="Podnadpis 2">
            <a:extLst>
              <a:ext uri="{FF2B5EF4-FFF2-40B4-BE49-F238E27FC236}">
                <a16:creationId xmlns:a16="http://schemas.microsoft.com/office/drawing/2014/main" id="{388802C4-D017-4B01-A44B-CD81870BD015}"/>
              </a:ext>
            </a:extLst>
          </p:cNvPr>
          <p:cNvSpPr>
            <a:spLocks noGrp="1"/>
          </p:cNvSpPr>
          <p:nvPr>
            <p:ph type="subTitle" idx="1"/>
          </p:nvPr>
        </p:nvSpPr>
        <p:spPr>
          <a:xfrm>
            <a:off x="900000" y="6019491"/>
            <a:ext cx="5472000" cy="369332"/>
          </a:xfrm>
        </p:spPr>
        <p:txBody>
          <a:bodyPr/>
          <a:lstStyle/>
          <a:p>
            <a:r>
              <a:rPr lang="en-US" dirty="0"/>
              <a:t>By Puritat</a:t>
            </a:r>
            <a:endParaRPr lang="cs-CZ" dirty="0"/>
          </a:p>
        </p:txBody>
      </p:sp>
    </p:spTree>
    <p:extLst>
      <p:ext uri="{BB962C8B-B14F-4D97-AF65-F5344CB8AC3E}">
        <p14:creationId xmlns:p14="http://schemas.microsoft.com/office/powerpoint/2010/main" val="14140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375E10-9FC6-4C33-BD13-B598E4834C0A}"/>
              </a:ext>
            </a:extLst>
          </p:cNvPr>
          <p:cNvSpPr>
            <a:spLocks noGrp="1"/>
          </p:cNvSpPr>
          <p:nvPr>
            <p:ph type="title"/>
          </p:nvPr>
        </p:nvSpPr>
        <p:spPr>
          <a:xfrm>
            <a:off x="6537960" y="2936557"/>
            <a:ext cx="7231470" cy="984885"/>
          </a:xfrm>
        </p:spPr>
        <p:txBody>
          <a:bodyPr/>
          <a:lstStyle/>
          <a:p>
            <a:r>
              <a:rPr lang="en-US" sz="3200" dirty="0"/>
              <a:t>Quality Assurance and </a:t>
            </a:r>
            <a:br>
              <a:rPr lang="bg-BG" sz="3200" dirty="0"/>
            </a:br>
            <a:r>
              <a:rPr lang="en-US" sz="3200" dirty="0"/>
              <a:t>Testing</a:t>
            </a:r>
            <a:endParaRPr lang="cs-CZ" dirty="0"/>
          </a:p>
        </p:txBody>
      </p:sp>
    </p:spTree>
    <p:extLst>
      <p:ext uri="{BB962C8B-B14F-4D97-AF65-F5344CB8AC3E}">
        <p14:creationId xmlns:p14="http://schemas.microsoft.com/office/powerpoint/2010/main" val="84716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a:xfrm>
            <a:off x="1316400" y="409978"/>
            <a:ext cx="10515600" cy="430887"/>
          </a:xfrm>
        </p:spPr>
        <p:txBody>
          <a:bodyPr/>
          <a:lstStyle/>
          <a:p>
            <a:r>
              <a:rPr lang="en-US" sz="2800" dirty="0"/>
              <a:t>Quality Assurance and Testing</a:t>
            </a:r>
            <a:endParaRPr lang="cs-CZ" dirty="0"/>
          </a:p>
        </p:txBody>
      </p:sp>
      <p:sp>
        <p:nvSpPr>
          <p:cNvPr id="3" name="Rectangle 3">
            <a:extLst>
              <a:ext uri="{FF2B5EF4-FFF2-40B4-BE49-F238E27FC236}">
                <a16:creationId xmlns:a16="http://schemas.microsoft.com/office/drawing/2014/main" id="{ADCFBA2C-B872-4BF1-BAEC-347019AAB655}"/>
              </a:ext>
            </a:extLst>
          </p:cNvPr>
          <p:cNvSpPr txBox="1">
            <a:spLocks noChangeArrowheads="1"/>
          </p:cNvSpPr>
          <p:nvPr/>
        </p:nvSpPr>
        <p:spPr>
          <a:xfrm>
            <a:off x="718088" y="1241778"/>
            <a:ext cx="10706267" cy="5029200"/>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pPr marL="0" indent="0">
              <a:buNone/>
            </a:pPr>
            <a:r>
              <a:rPr lang="en-US" sz="1800" b="1" dirty="0"/>
              <a:t>Quality Assurance </a:t>
            </a:r>
            <a:r>
              <a:rPr lang="en-US" sz="1800" dirty="0"/>
              <a:t>are those planned actions for software development process used to fulfill the requirements for quality.</a:t>
            </a:r>
          </a:p>
          <a:p>
            <a:pPr marL="0" indent="0">
              <a:buNone/>
            </a:pPr>
            <a:endParaRPr lang="en-US" sz="2000" dirty="0"/>
          </a:p>
          <a:p>
            <a:pPr marL="0" indent="0">
              <a:buNone/>
            </a:pPr>
            <a:r>
              <a:rPr lang="en-US" sz="1800" b="1" dirty="0"/>
              <a:t>Testing activities:</a:t>
            </a:r>
          </a:p>
          <a:p>
            <a:pPr lvl="1">
              <a:buFont typeface="Arial" pitchFamily="34" charset="0"/>
              <a:buChar char="•"/>
            </a:pPr>
            <a:r>
              <a:rPr lang="en-US" sz="1800" dirty="0"/>
              <a:t>Reviewing of documents (Test strategy, Test plan, Test cases, Test findings, Defect, Test closure).</a:t>
            </a:r>
          </a:p>
          <a:p>
            <a:pPr lvl="1">
              <a:buFont typeface="Arial" pitchFamily="34" charset="0"/>
              <a:buChar char="•"/>
            </a:pPr>
            <a:r>
              <a:rPr lang="en-US" sz="1800" dirty="0"/>
              <a:t>Test planning, control and monitoring.</a:t>
            </a:r>
          </a:p>
          <a:p>
            <a:pPr lvl="1">
              <a:buFont typeface="Arial" pitchFamily="34" charset="0"/>
              <a:buChar char="•"/>
            </a:pPr>
            <a:r>
              <a:rPr lang="en-US" sz="1800" dirty="0"/>
              <a:t>Choosing test pre-conditions and post-conditions.</a:t>
            </a:r>
          </a:p>
          <a:p>
            <a:pPr lvl="1">
              <a:buFont typeface="Arial" pitchFamily="34" charset="0"/>
              <a:buChar char="•"/>
            </a:pPr>
            <a:r>
              <a:rPr lang="en-US" sz="1800" dirty="0"/>
              <a:t>Designing test cases and checking results.</a:t>
            </a:r>
          </a:p>
          <a:p>
            <a:pPr lvl="1">
              <a:buFont typeface="Arial" pitchFamily="34" charset="0"/>
              <a:buChar char="•"/>
            </a:pPr>
            <a:r>
              <a:rPr lang="en-US" sz="1800" dirty="0"/>
              <a:t>Evaluating test exit criteria and reporting on the testing process.</a:t>
            </a:r>
          </a:p>
          <a:p>
            <a:pPr lvl="1">
              <a:buFont typeface="Arial" pitchFamily="34" charset="0"/>
              <a:buChar char="•"/>
            </a:pPr>
            <a:r>
              <a:rPr lang="en-US" sz="1800" dirty="0"/>
              <a:t>Test closure activities.   </a:t>
            </a:r>
          </a:p>
        </p:txBody>
      </p:sp>
    </p:spTree>
    <p:extLst>
      <p:ext uri="{BB962C8B-B14F-4D97-AF65-F5344CB8AC3E}">
        <p14:creationId xmlns:p14="http://schemas.microsoft.com/office/powerpoint/2010/main" val="245219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a:xfrm>
            <a:off x="1316400" y="348422"/>
            <a:ext cx="10515600" cy="492443"/>
          </a:xfrm>
        </p:spPr>
        <p:txBody>
          <a:bodyPr/>
          <a:lstStyle/>
          <a:p>
            <a:r>
              <a:rPr lang="en-US" sz="3200" b="0" dirty="0"/>
              <a:t>Testing - Verification</a:t>
            </a:r>
            <a:r>
              <a:rPr lang="en-US" dirty="0"/>
              <a:t> </a:t>
            </a:r>
            <a:r>
              <a:rPr lang="en-US" sz="3200" b="0" dirty="0"/>
              <a:t>and</a:t>
            </a:r>
            <a:r>
              <a:rPr lang="en-US" sz="3200" dirty="0"/>
              <a:t> </a:t>
            </a:r>
            <a:r>
              <a:rPr lang="en-US" sz="3200" b="0" dirty="0"/>
              <a:t>Validation</a:t>
            </a:r>
            <a:endParaRPr lang="cs-CZ" dirty="0"/>
          </a:p>
        </p:txBody>
      </p:sp>
      <p:sp>
        <p:nvSpPr>
          <p:cNvPr id="3" name="Rectangle 3">
            <a:extLst>
              <a:ext uri="{FF2B5EF4-FFF2-40B4-BE49-F238E27FC236}">
                <a16:creationId xmlns:a16="http://schemas.microsoft.com/office/drawing/2014/main" id="{ADCFBA2C-B872-4BF1-BAEC-347019AAB655}"/>
              </a:ext>
            </a:extLst>
          </p:cNvPr>
          <p:cNvSpPr txBox="1">
            <a:spLocks noChangeArrowheads="1"/>
          </p:cNvSpPr>
          <p:nvPr/>
        </p:nvSpPr>
        <p:spPr>
          <a:xfrm>
            <a:off x="515644" y="1287262"/>
            <a:ext cx="8140700" cy="5029200"/>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endParaRPr lang="en-US" b="1" dirty="0"/>
          </a:p>
        </p:txBody>
      </p:sp>
      <p:sp>
        <p:nvSpPr>
          <p:cNvPr id="4" name="Content Placeholder 2">
            <a:extLst>
              <a:ext uri="{FF2B5EF4-FFF2-40B4-BE49-F238E27FC236}">
                <a16:creationId xmlns:a16="http://schemas.microsoft.com/office/drawing/2014/main" id="{A9811778-B193-43C7-A3C6-7B270F99F729}"/>
              </a:ext>
            </a:extLst>
          </p:cNvPr>
          <p:cNvSpPr txBox="1">
            <a:spLocks/>
          </p:cNvSpPr>
          <p:nvPr/>
        </p:nvSpPr>
        <p:spPr>
          <a:xfrm>
            <a:off x="280223" y="1325362"/>
            <a:ext cx="11396133" cy="4953000"/>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r>
              <a:rPr lang="en-US" sz="1800" b="1" dirty="0"/>
              <a:t>Verification – </a:t>
            </a:r>
            <a:r>
              <a:rPr lang="en-US" sz="1800" dirty="0"/>
              <a:t>“Is the deliverable built according to the specification?” </a:t>
            </a:r>
            <a:endParaRPr lang="en-US" sz="1800" b="1" dirty="0"/>
          </a:p>
          <a:p>
            <a:pPr lvl="1"/>
            <a:r>
              <a:rPr lang="en-US" sz="1800" dirty="0"/>
              <a:t>Evaluating a work product, component or system to determine whether it meets the requirements set.</a:t>
            </a:r>
          </a:p>
          <a:p>
            <a:pPr lvl="1"/>
            <a:r>
              <a:rPr lang="en-US" sz="1800" dirty="0"/>
              <a:t>Description of all tested components, modules and processes.</a:t>
            </a:r>
          </a:p>
          <a:p>
            <a:pPr lvl="1"/>
            <a:r>
              <a:rPr lang="en-US" sz="1800" dirty="0"/>
              <a:t>Description of the applied testing and the results of this testing.</a:t>
            </a:r>
          </a:p>
          <a:p>
            <a:pPr lvl="1"/>
            <a:r>
              <a:rPr lang="en-US" sz="1800" dirty="0"/>
              <a:t>List of all not closed defects with information for the business users’ confirmation.</a:t>
            </a:r>
          </a:p>
          <a:p>
            <a:pPr lvl="1"/>
            <a:r>
              <a:rPr lang="en-US" sz="1800" dirty="0"/>
              <a:t>A general conclusion for the quality of the deliverables.</a:t>
            </a:r>
          </a:p>
          <a:p>
            <a:pPr lvl="1"/>
            <a:r>
              <a:rPr lang="en-US" sz="1800" dirty="0"/>
              <a:t>Decision: Go/No Go to Production.</a:t>
            </a:r>
          </a:p>
          <a:p>
            <a:pPr lvl="1">
              <a:buFont typeface="Wingdings 2" panose="05020102010507070707" pitchFamily="18" charset="2"/>
              <a:buNone/>
            </a:pPr>
            <a:endParaRPr lang="en-US" sz="1800" dirty="0"/>
          </a:p>
          <a:p>
            <a:r>
              <a:rPr lang="en-US" sz="1800" b="1" dirty="0"/>
              <a:t>Validation – </a:t>
            </a:r>
            <a:r>
              <a:rPr lang="en-US" sz="1800" dirty="0"/>
              <a:t>“Is the deliverable fit for purpose?”</a:t>
            </a:r>
            <a:endParaRPr lang="en-US" sz="1800" b="1" dirty="0"/>
          </a:p>
          <a:p>
            <a:pPr lvl="1"/>
            <a:r>
              <a:rPr lang="en-US" sz="1800" dirty="0"/>
              <a:t>Evaluating a work product, component or system to determine whether it meets the user needs and requirements.</a:t>
            </a:r>
          </a:p>
          <a:p>
            <a:endParaRPr lang="en-US" sz="1800" dirty="0"/>
          </a:p>
          <a:p>
            <a:r>
              <a:rPr lang="en-US" sz="1800" b="1" dirty="0"/>
              <a:t>100% verification </a:t>
            </a:r>
            <a:r>
              <a:rPr lang="en-US" sz="1800" dirty="0"/>
              <a:t>of transformation logic:</a:t>
            </a:r>
          </a:p>
          <a:p>
            <a:pPr lvl="1"/>
            <a:r>
              <a:rPr lang="en-US" sz="1800" dirty="0"/>
              <a:t>We perform functional testing based on requirements.</a:t>
            </a:r>
          </a:p>
          <a:p>
            <a:pPr lvl="1"/>
            <a:r>
              <a:rPr lang="en-US" sz="1800" dirty="0"/>
              <a:t>We verify data loaded into each target field to ensure correct  execution of business rules such as valid-value constraints, cleansing and calculations.</a:t>
            </a:r>
          </a:p>
          <a:p>
            <a:pPr lvl="1"/>
            <a:r>
              <a:rPr lang="en-US" sz="1800" dirty="0"/>
              <a:t>We always perform positive testing.</a:t>
            </a:r>
          </a:p>
          <a:p>
            <a:pPr lvl="1"/>
            <a:r>
              <a:rPr lang="en-US" sz="1800" dirty="0"/>
              <a:t>We do negative testing (if time and budget permits) – e.g., bulletproofing.</a:t>
            </a:r>
          </a:p>
          <a:p>
            <a:endParaRPr lang="en-US" sz="1800" dirty="0"/>
          </a:p>
        </p:txBody>
      </p:sp>
    </p:spTree>
    <p:extLst>
      <p:ext uri="{BB962C8B-B14F-4D97-AF65-F5344CB8AC3E}">
        <p14:creationId xmlns:p14="http://schemas.microsoft.com/office/powerpoint/2010/main" val="93680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BEFB33-B973-43A8-B969-328282C0E78A}"/>
              </a:ext>
            </a:extLst>
          </p:cNvPr>
          <p:cNvSpPr>
            <a:spLocks noGrp="1"/>
          </p:cNvSpPr>
          <p:nvPr>
            <p:ph type="title"/>
          </p:nvPr>
        </p:nvSpPr>
        <p:spPr>
          <a:xfrm>
            <a:off x="1316400" y="409978"/>
            <a:ext cx="10515600" cy="430887"/>
          </a:xfrm>
        </p:spPr>
        <p:txBody>
          <a:bodyPr/>
          <a:lstStyle/>
          <a:p>
            <a:r>
              <a:rPr lang="en-US" sz="2800" dirty="0"/>
              <a:t>Quality Assurance and Testing</a:t>
            </a:r>
            <a:endParaRPr lang="cs-CZ" dirty="0"/>
          </a:p>
        </p:txBody>
      </p:sp>
      <p:sp>
        <p:nvSpPr>
          <p:cNvPr id="3" name="Rectangle 3">
            <a:extLst>
              <a:ext uri="{FF2B5EF4-FFF2-40B4-BE49-F238E27FC236}">
                <a16:creationId xmlns:a16="http://schemas.microsoft.com/office/drawing/2014/main" id="{ADCFBA2C-B872-4BF1-BAEC-347019AAB655}"/>
              </a:ext>
            </a:extLst>
          </p:cNvPr>
          <p:cNvSpPr txBox="1">
            <a:spLocks noChangeArrowheads="1"/>
          </p:cNvSpPr>
          <p:nvPr/>
        </p:nvSpPr>
        <p:spPr>
          <a:xfrm>
            <a:off x="718088" y="1241778"/>
            <a:ext cx="10706267" cy="5029200"/>
          </a:xfrm>
          <a:prstGeom prst="rect">
            <a:avLst/>
          </a:prstGeom>
        </p:spPr>
        <p:txBody>
          <a:bodyPr/>
          <a:lstStyle>
            <a:lvl1pPr marL="180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1pPr>
            <a:lvl2pPr marL="4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2pPr>
            <a:lvl3pPr marL="6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3pPr>
            <a:lvl4pPr marL="7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4pPr>
            <a:lvl5pPr marL="97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b="0" kern="1200">
                <a:solidFill>
                  <a:schemeClr val="accent2"/>
                </a:solidFill>
                <a:latin typeface="Gotham Office" panose="02000000000000000000" pitchFamily="2" charset="0"/>
                <a:ea typeface="+mn-ea"/>
                <a:cs typeface="+mn-cs"/>
              </a:defRPr>
            </a:lvl5pPr>
            <a:lvl6pPr marL="115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6pPr>
            <a:lvl7pPr marL="133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7pPr>
            <a:lvl8pPr marL="151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8pPr>
            <a:lvl9pPr marL="1692000" indent="-259200" algn="l" defTabSz="914400" rtl="0" eaLnBrk="1" latinLnBrk="0" hangingPunct="1">
              <a:lnSpc>
                <a:spcPct val="100000"/>
              </a:lnSpc>
              <a:spcBef>
                <a:spcPts val="0"/>
              </a:spcBef>
              <a:buClr>
                <a:schemeClr val="accent2"/>
              </a:buClr>
              <a:buFont typeface="Wingdings 2" panose="05020102010507070707" pitchFamily="18" charset="2"/>
              <a:buChar char=""/>
              <a:defRPr sz="1600" kern="1200">
                <a:solidFill>
                  <a:schemeClr val="accent2"/>
                </a:solidFill>
                <a:latin typeface="Gotham Office" panose="02000000000000000000" pitchFamily="2" charset="0"/>
                <a:ea typeface="+mn-ea"/>
                <a:cs typeface="+mn-cs"/>
              </a:defRPr>
            </a:lvl9pPr>
          </a:lstStyle>
          <a:p>
            <a:pPr marL="0" indent="0">
              <a:buNone/>
            </a:pPr>
            <a:r>
              <a:rPr lang="en-US" sz="1800" b="1" dirty="0"/>
              <a:t>Quality Assurance </a:t>
            </a:r>
            <a:r>
              <a:rPr lang="en-US" sz="1800" dirty="0"/>
              <a:t>are those planned actions for software development process used to fulfill the requirements for quality.</a:t>
            </a:r>
          </a:p>
          <a:p>
            <a:pPr marL="0" indent="0">
              <a:buNone/>
            </a:pPr>
            <a:endParaRPr lang="en-US" sz="1800" dirty="0"/>
          </a:p>
          <a:p>
            <a:pPr marL="0" indent="0">
              <a:buNone/>
            </a:pPr>
            <a:r>
              <a:rPr lang="en-US" sz="1800" b="1" dirty="0"/>
              <a:t>Testing activities:</a:t>
            </a:r>
          </a:p>
          <a:p>
            <a:pPr lvl="1">
              <a:buFont typeface="Arial" pitchFamily="34" charset="0"/>
              <a:buChar char="•"/>
            </a:pPr>
            <a:r>
              <a:rPr lang="en-US" sz="1800" dirty="0"/>
              <a:t>Reviewing of documents (Test strategy, Test plan, Test cases, Test findings, Defect, Test closure).</a:t>
            </a:r>
          </a:p>
          <a:p>
            <a:pPr lvl="1">
              <a:buFont typeface="Arial" pitchFamily="34" charset="0"/>
              <a:buChar char="•"/>
            </a:pPr>
            <a:r>
              <a:rPr lang="en-US" sz="1800" dirty="0"/>
              <a:t>Test planning, control and monitoring.</a:t>
            </a:r>
          </a:p>
          <a:p>
            <a:pPr lvl="1">
              <a:buFont typeface="Arial" pitchFamily="34" charset="0"/>
              <a:buChar char="•"/>
            </a:pPr>
            <a:r>
              <a:rPr lang="en-US" sz="1800" dirty="0"/>
              <a:t>Choosing test pre-conditions and post-conditions.</a:t>
            </a:r>
          </a:p>
          <a:p>
            <a:pPr lvl="1">
              <a:buFont typeface="Arial" pitchFamily="34" charset="0"/>
              <a:buChar char="•"/>
            </a:pPr>
            <a:r>
              <a:rPr lang="en-US" sz="1800" dirty="0"/>
              <a:t>Designing test cases and checking results.</a:t>
            </a:r>
          </a:p>
          <a:p>
            <a:pPr lvl="1">
              <a:buFont typeface="Arial" pitchFamily="34" charset="0"/>
              <a:buChar char="•"/>
            </a:pPr>
            <a:r>
              <a:rPr lang="en-US" sz="1800" dirty="0"/>
              <a:t>Evaluating test exit criteria and reporting on the testing process.</a:t>
            </a:r>
          </a:p>
          <a:p>
            <a:pPr lvl="1">
              <a:buFont typeface="Arial" pitchFamily="34" charset="0"/>
              <a:buChar char="•"/>
            </a:pPr>
            <a:r>
              <a:rPr lang="en-US" sz="1800" dirty="0"/>
              <a:t>Test closure activities.   </a:t>
            </a:r>
          </a:p>
        </p:txBody>
      </p:sp>
    </p:spTree>
    <p:extLst>
      <p:ext uri="{BB962C8B-B14F-4D97-AF65-F5344CB8AC3E}">
        <p14:creationId xmlns:p14="http://schemas.microsoft.com/office/powerpoint/2010/main" val="60843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375E10-9FC6-4C33-BD13-B598E4834C0A}"/>
              </a:ext>
            </a:extLst>
          </p:cNvPr>
          <p:cNvSpPr>
            <a:spLocks noGrp="1"/>
          </p:cNvSpPr>
          <p:nvPr>
            <p:ph type="title"/>
          </p:nvPr>
        </p:nvSpPr>
        <p:spPr>
          <a:xfrm>
            <a:off x="7086600" y="2936557"/>
            <a:ext cx="7562940" cy="984885"/>
          </a:xfrm>
        </p:spPr>
        <p:txBody>
          <a:bodyPr/>
          <a:lstStyle/>
          <a:p>
            <a:r>
              <a:rPr lang="en-US" sz="3200" dirty="0"/>
              <a:t>Software Testing </a:t>
            </a:r>
            <a:br>
              <a:rPr lang="bg-BG" sz="3200" dirty="0"/>
            </a:br>
            <a:r>
              <a:rPr lang="en-US" sz="3200" dirty="0"/>
              <a:t>Life Cycle (STLC)</a:t>
            </a:r>
            <a:endParaRPr lang="cs-CZ" dirty="0"/>
          </a:p>
        </p:txBody>
      </p:sp>
    </p:spTree>
    <p:extLst>
      <p:ext uri="{BB962C8B-B14F-4D97-AF65-F5344CB8AC3E}">
        <p14:creationId xmlns:p14="http://schemas.microsoft.com/office/powerpoint/2010/main" val="1932748553"/>
      </p:ext>
    </p:extLst>
  </p:cSld>
  <p:clrMapOvr>
    <a:masterClrMapping/>
  </p:clrMapOvr>
</p:sld>
</file>

<file path=ppt/theme/theme1.xml><?xml version="1.0" encoding="utf-8"?>
<a:theme xmlns:a="http://schemas.openxmlformats.org/drawingml/2006/main" name="ADASTRA NO FOOTER">
  <a:themeElements>
    <a:clrScheme name="ADASTRA">
      <a:dk1>
        <a:sysClr val="windowText" lastClr="000000"/>
      </a:dk1>
      <a:lt1>
        <a:sysClr val="window" lastClr="FFFFFF"/>
      </a:lt1>
      <a:dk2>
        <a:srgbClr val="44546A"/>
      </a:dk2>
      <a:lt2>
        <a:srgbClr val="E7E6E6"/>
      </a:lt2>
      <a:accent1>
        <a:srgbClr val="F9423A"/>
      </a:accent1>
      <a:accent2>
        <a:srgbClr val="575757"/>
      </a:accent2>
      <a:accent3>
        <a:srgbClr val="9D9D9D"/>
      </a:accent3>
      <a:accent4>
        <a:srgbClr val="DADADA"/>
      </a:accent4>
      <a:accent5>
        <a:srgbClr val="F2F2F2"/>
      </a:accent5>
      <a:accent6>
        <a:srgbClr val="FFFFFF"/>
      </a:accent6>
      <a:hlink>
        <a:srgbClr val="F9423A"/>
      </a:hlink>
      <a:folHlink>
        <a:srgbClr val="57575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108000" tIns="108000" rIns="108000" bIns="108000" rtlCol="0" anchor="ctr">
        <a:normAutofit/>
      </a:bodyPr>
      <a:lstStyle>
        <a:defPPr algn="ctr">
          <a:defRPr sz="1600" dirty="0" err="1" smtClean="0">
            <a:solidFill>
              <a:schemeClr val="accent6"/>
            </a:solidFill>
            <a:latin typeface="Gotham Office"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600" dirty="0" err="1" smtClean="0">
            <a:solidFill>
              <a:schemeClr val="accent2"/>
            </a:solidFill>
            <a:latin typeface="Gotham Office"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8EF9B416295C4CA89440B8EFD4A448" ma:contentTypeVersion="8" ma:contentTypeDescription="Create a new document." ma:contentTypeScope="" ma:versionID="dd13934bb5ba159d402cd6afc924b66f">
  <xsd:schema xmlns:xsd="http://www.w3.org/2001/XMLSchema" xmlns:xs="http://www.w3.org/2001/XMLSchema" xmlns:p="http://schemas.microsoft.com/office/2006/metadata/properties" xmlns:ns2="7a98bc64-6dac-476a-ac16-4d2cf657f596" targetNamespace="http://schemas.microsoft.com/office/2006/metadata/properties" ma:root="true" ma:fieldsID="158f82ce1facc2c909086cbe93d82f69" ns2:_="">
    <xsd:import namespace="7a98bc64-6dac-476a-ac16-4d2cf657f59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98bc64-6dac-476a-ac16-4d2cf657f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FC2F69-B34E-4C4F-BBAE-5DB5FDEA6D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98bc64-6dac-476a-ac16-4d2cf657f5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0B27F-8E4E-432F-8984-281646A91895}">
  <ds:schemaRefs>
    <ds:schemaRef ds:uri="http://purl.org/dc/terms/"/>
    <ds:schemaRef ds:uri="http://schemas.microsoft.com/office/2006/documentManagement/types"/>
    <ds:schemaRef ds:uri="b2436d12-3122-447c-9b44-a0b5634da7be"/>
    <ds:schemaRef ds:uri="http://schemas.microsoft.com/office/infopath/2007/PartnerControls"/>
    <ds:schemaRef ds:uri="http://purl.org/dc/elements/1.1/"/>
    <ds:schemaRef ds:uri="http://schemas.microsoft.com/office/2006/metadata/properties"/>
    <ds:schemaRef ds:uri="035564ab-30e3-4ba2-ac20-86bbee025039"/>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F0609BC-3C59-4B86-A38E-C014AE1358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1184</TotalTime>
  <Words>5760</Words>
  <Application>Microsoft Office PowerPoint</Application>
  <PresentationFormat>Widescreen</PresentationFormat>
  <Paragraphs>478</Paragraphs>
  <Slides>28</Slides>
  <Notes>14</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Gotham Office</vt:lpstr>
      <vt:lpstr>Calibri</vt:lpstr>
      <vt:lpstr>Wingdings</vt:lpstr>
      <vt:lpstr>Arial</vt:lpstr>
      <vt:lpstr>Courier New</vt:lpstr>
      <vt:lpstr>Source Sans Pro</vt:lpstr>
      <vt:lpstr>Wingdings 2</vt:lpstr>
      <vt:lpstr>ADASTRA NO FOOTER</vt:lpstr>
      <vt:lpstr>Quality Assurance (QA) Overview </vt:lpstr>
      <vt:lpstr>PowerPoint Presentation</vt:lpstr>
      <vt:lpstr>WHAT HOLDS HERE?</vt:lpstr>
      <vt:lpstr>QA Basics </vt:lpstr>
      <vt:lpstr>Quality Assurance and  Testing</vt:lpstr>
      <vt:lpstr>Quality Assurance and Testing</vt:lpstr>
      <vt:lpstr>Testing - Verification and Validation</vt:lpstr>
      <vt:lpstr>Quality Assurance and Testing</vt:lpstr>
      <vt:lpstr>Software Testing  Life Cycle (STLC)</vt:lpstr>
      <vt:lpstr>Software Testing Life Cycle (STLC)</vt:lpstr>
      <vt:lpstr>Test Stages and approach</vt:lpstr>
      <vt:lpstr>Test Stages</vt:lpstr>
      <vt:lpstr>Testing techniques</vt:lpstr>
      <vt:lpstr>Testing techniques</vt:lpstr>
      <vt:lpstr>Input Documents</vt:lpstr>
      <vt:lpstr>Requirements/ Mapping/ BA Specification </vt:lpstr>
      <vt:lpstr>Data Model</vt:lpstr>
      <vt:lpstr>Mapping Document</vt:lpstr>
      <vt:lpstr>Mapping Document – Example</vt:lpstr>
      <vt:lpstr>Environment Setup -  System Build Guide</vt:lpstr>
      <vt:lpstr>QA Deliverables</vt:lpstr>
      <vt:lpstr>Output Documents</vt:lpstr>
      <vt:lpstr>Test Strategy</vt:lpstr>
      <vt:lpstr>Test Plan</vt:lpstr>
      <vt:lpstr>Test Cases Design</vt:lpstr>
      <vt:lpstr>Test Scripts</vt:lpstr>
      <vt:lpstr>QA Sign-off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ProntoForms Overview</dc:title>
  <dc:creator>Kapoor, Shruti</dc:creator>
  <cp:lastModifiedBy>Pandiyan, Kulasekaran</cp:lastModifiedBy>
  <cp:revision>43</cp:revision>
  <dcterms:created xsi:type="dcterms:W3CDTF">2021-01-28T10:32:16Z</dcterms:created>
  <dcterms:modified xsi:type="dcterms:W3CDTF">2023-04-11T04:03:57Z</dcterms:modified>
</cp:coreProperties>
</file>