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7266-644F-495A-8A02-479891E7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63B4F-1926-4CBF-B8AD-0F44BFE23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8E7E-BA22-4528-807B-8F26607F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6250-F744-49DA-BDAC-BB347CD6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F2DF-2B67-4EDC-BBE4-89849404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1C8E-C122-43E1-A194-E3419585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A67A9-C63E-4205-B2F7-7805F3E3B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FCF5-0639-4099-AD81-7D33575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FBC54-7320-4527-A8AA-27069D6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1A25-033D-4355-8F87-8C3AD464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2F8D6-20FC-4A8E-AF5F-F0C303964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D39CA-CA50-4850-8534-F93C413D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E7C5-5091-4694-89DC-68FB70A3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F6F5-DF28-42E4-AEAE-8976CD4B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3196-EFC8-4651-8418-98959B41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909-6662-40F7-AEC9-D1C74E2E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CA10-B12B-4AAF-8239-3B96FAD4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E02FB-C359-43D7-877E-6446F27B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B25E-AA47-4E04-B1A2-76DDBB90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0AF6-E7B3-4951-AEC9-0737C1D8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37D6-9FCE-45E8-A4FD-93467BE0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9500-6DA3-499B-AC3D-3CA0C02A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0C80-5174-4117-AF61-34DC16F2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C86D-B04C-46D6-8BE5-DB89483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A5A2-E1C0-4F53-9640-2DAE61FB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3884-70D4-401D-9E28-81B2496D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EBDB-E861-4268-8570-BFEB98EE4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C0794-ADDA-42A6-8499-C8318AE3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DE4E-1477-4E31-A3DA-5AB500CB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A367-6961-445A-A837-5738DC3B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96DA-CF05-4EED-BF8E-086FF638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B625-8D6B-4023-87F8-71ED7C05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94FB-33BA-422D-8CB3-8F8DF46A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BFE3-3001-4ED5-A95E-10B05E7E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2BCCF-A919-42C1-B41D-F68BFE2A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1A845-9D8D-4292-AF09-680A0DCB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CDBFA-37BA-4225-95A4-85E78E78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7DB57-4BB8-4CD8-9CFA-7D77516A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EF948-80E8-456B-B90E-D6650BD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89A7-A4AF-4206-9BBD-25F404FE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B108-851A-433A-8FD3-3CA6ACFB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D7869-7D69-4098-80C8-A8B9A897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E897E-5EB7-4058-BD33-4B926172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2EC22-64D8-4EF8-86CE-9C809243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1729D-9439-4C11-B1DD-06E35B29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78AA8-11C5-4583-A917-E440DCA5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F412-598B-4AB1-9209-87445E6D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4BE1-FC01-4DEE-968F-A5F13577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5F78-1E48-497E-8B26-CC3969CA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1EFC-9C14-4B2C-B125-CE16D09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44027-C9D9-415C-965C-5F41DCBB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00140-5883-4063-9EEE-A470253D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EB05-23C6-499B-B2CB-DFE9DAE9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785CD-F73E-4CAC-9913-7C7F99263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2E166-A81B-47F5-8CA3-698A68EE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39FD-2B76-4340-AF3F-ACE69339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310C-FB35-4BE2-9ECB-352CB5EE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04A7F-D064-4C9D-859F-FE76DF8D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7044C-76F7-4EDD-9685-ECDF4454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12A7-EA1F-43E2-AAA0-F2E4DBE9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C084-D410-49C9-9792-F259190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FACA-B8EA-40A2-BB23-528967E8577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8D4F-2DD0-40BF-B559-A164DE1B6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620B-8602-4109-A29B-F491B475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F9DE-1FD1-421F-85FA-F079B2CB4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5C6F808-DEF3-4129-85D0-F7CE3FB5D1AD}"/>
              </a:ext>
            </a:extLst>
          </p:cNvPr>
          <p:cNvSpPr/>
          <p:nvPr/>
        </p:nvSpPr>
        <p:spPr>
          <a:xfrm>
            <a:off x="1704513" y="450542"/>
            <a:ext cx="1766656" cy="612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Select User in dropdown menu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A1CDCB9-0186-49F8-ACD1-FF6B1C5363DE}"/>
              </a:ext>
            </a:extLst>
          </p:cNvPr>
          <p:cNvSpPr/>
          <p:nvPr/>
        </p:nvSpPr>
        <p:spPr>
          <a:xfrm>
            <a:off x="3902476" y="450542"/>
            <a:ext cx="2991774" cy="10653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Find User in Database</a:t>
            </a:r>
          </a:p>
          <a:p>
            <a:pPr algn="ctr"/>
            <a:r>
              <a:rPr lang="en-AU" dirty="0"/>
              <a:t>Identify Customer ID and retrieve details of cars owned</a:t>
            </a: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FA86BEF-4091-48DB-ADD5-98327F702E73}"/>
              </a:ext>
            </a:extLst>
          </p:cNvPr>
          <p:cNvSpPr/>
          <p:nvPr/>
        </p:nvSpPr>
        <p:spPr>
          <a:xfrm>
            <a:off x="7325557" y="903303"/>
            <a:ext cx="2991774" cy="612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Display “Cars Owned”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CF6238-8B72-46E9-820C-F9AE505FDA5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169" y="756822"/>
            <a:ext cx="431307" cy="2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D3B1AE-AF3C-4DD9-AD03-358D905FAEA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94250" y="983203"/>
            <a:ext cx="431307" cy="22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99FB3E8-3C24-479F-B9A8-3DEB9B252D91}"/>
              </a:ext>
            </a:extLst>
          </p:cNvPr>
          <p:cNvSpPr/>
          <p:nvPr/>
        </p:nvSpPr>
        <p:spPr>
          <a:xfrm>
            <a:off x="1704513" y="1968624"/>
            <a:ext cx="1766656" cy="612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Select cars of choice</a:t>
            </a:r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4563958-37D1-445D-86CF-B5A9D0114FEB}"/>
              </a:ext>
            </a:extLst>
          </p:cNvPr>
          <p:cNvSpPr/>
          <p:nvPr/>
        </p:nvSpPr>
        <p:spPr>
          <a:xfrm>
            <a:off x="3902476" y="1742244"/>
            <a:ext cx="2991774" cy="10653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Find User in Database that owns the said car</a:t>
            </a:r>
          </a:p>
          <a:p>
            <a:pPr algn="ctr"/>
            <a:r>
              <a:rPr lang="en-AU" dirty="0"/>
              <a:t>Identify Customer ID and retrieve details of price</a:t>
            </a:r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2B6B111-D963-4955-8990-38875E1D2E9A}"/>
              </a:ext>
            </a:extLst>
          </p:cNvPr>
          <p:cNvSpPr/>
          <p:nvPr/>
        </p:nvSpPr>
        <p:spPr>
          <a:xfrm>
            <a:off x="7325557" y="1968624"/>
            <a:ext cx="2991774" cy="612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Display “Price of cars chosen”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D93E5E-D372-4D90-9C6F-3FEEE2D5A0E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471169" y="2274904"/>
            <a:ext cx="431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AEEDE2-6941-4E86-B5F1-6C4745A96DF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894250" y="2274904"/>
            <a:ext cx="431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4DB3FC6-2AC4-4621-902A-738634ED8A60}"/>
              </a:ext>
            </a:extLst>
          </p:cNvPr>
          <p:cNvSpPr/>
          <p:nvPr/>
        </p:nvSpPr>
        <p:spPr>
          <a:xfrm>
            <a:off x="1704513" y="3575481"/>
            <a:ext cx="1766656" cy="612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Select car in dropdown menu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26E6141-B606-43D4-BC8F-72DC48ACC5C5}"/>
              </a:ext>
            </a:extLst>
          </p:cNvPr>
          <p:cNvSpPr/>
          <p:nvPr/>
        </p:nvSpPr>
        <p:spPr>
          <a:xfrm>
            <a:off x="3902476" y="3122720"/>
            <a:ext cx="2991774" cy="10653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Find Users in Database that owns the car</a:t>
            </a:r>
          </a:p>
          <a:p>
            <a:pPr algn="ctr"/>
            <a:r>
              <a:rPr lang="en-AU" dirty="0"/>
              <a:t>Retrieve details of all the customers who own the car</a:t>
            </a:r>
            <a:endParaRPr lang="en-US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E128CB5-8F1F-467C-9533-02E69E3A60CB}"/>
              </a:ext>
            </a:extLst>
          </p:cNvPr>
          <p:cNvSpPr/>
          <p:nvPr/>
        </p:nvSpPr>
        <p:spPr>
          <a:xfrm>
            <a:off x="7325557" y="3122720"/>
            <a:ext cx="2991774" cy="6125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Display “Customers who own the car”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57453-52EC-41A8-B7B2-BD2A329162D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471169" y="3655381"/>
            <a:ext cx="431307" cy="22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C942E0-1E4E-42C5-8B8B-94F86D9084E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894250" y="3429000"/>
            <a:ext cx="431307" cy="22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6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 JIKSON</dc:creator>
  <cp:lastModifiedBy>Jace JIKSON</cp:lastModifiedBy>
  <cp:revision>1</cp:revision>
  <dcterms:created xsi:type="dcterms:W3CDTF">2021-08-02T12:06:27Z</dcterms:created>
  <dcterms:modified xsi:type="dcterms:W3CDTF">2021-08-02T12:46:14Z</dcterms:modified>
</cp:coreProperties>
</file>