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3" r:id="rId6"/>
    <p:sldId id="273" r:id="rId7"/>
    <p:sldId id="276" r:id="rId8"/>
    <p:sldId id="284" r:id="rId9"/>
    <p:sldId id="275" r:id="rId10"/>
    <p:sldId id="274" r:id="rId11"/>
    <p:sldId id="277" r:id="rId12"/>
    <p:sldId id="279" r:id="rId13"/>
    <p:sldId id="285" r:id="rId14"/>
    <p:sldId id="280" r:id="rId15"/>
    <p:sldId id="281" r:id="rId16"/>
    <p:sldId id="282" r:id="rId17"/>
    <p:sldId id="286" r:id="rId18"/>
    <p:sldId id="28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EAB60-3AA8-44BA-8345-0C0D6A5BA053}" v="555" dt="2023-02-16T18:47:24.283"/>
    <p1510:client id="{74AE96CD-127F-423E-9D8E-F7AB87AFE9DD}" v="470" dt="2023-02-15T01:12:40.923"/>
    <p1510:client id="{7C500BA0-6084-4AB2-BE90-8BD50BCF70B9}" v="4" dt="2021-02-03T02:20:49.081"/>
    <p1510:client id="{8EECE2A9-26DC-4CE5-B413-C2251DA54435}" v="3" dt="2023-02-16T22:17:17.516"/>
    <p1510:client id="{A23965E3-621D-474D-B444-C18DEAA1BE47}" v="250" dt="2023-02-15T01:12:54.549"/>
    <p1510:client id="{A65EC6FD-76C4-41A5-9BC6-60903364EAF9}" v="36" dt="2023-02-16T22:13:20.117"/>
    <p1510:client id="{AED3025A-B0CF-426A-8C9F-540928C67A16}" v="441" dt="2023-02-16T19:16:39.775"/>
    <p1510:client id="{C8F5586D-07D9-4AED-ABFF-39A8ECC2B9BF}" v="25" dt="2023-02-16T22:01:45.560"/>
    <p1510:client id="{D8C10D2C-48B9-44E3-A964-55F095EFE1AA}" v="220" dt="2023-02-16T21:07:39.584"/>
    <p1510:client id="{DE62843F-DD38-4C27-A1BB-75818330C615}" v="44" dt="2023-02-15T01:05:04.895"/>
    <p1510:client id="{EECC0758-9E13-454E-9B05-6357632CDA0E}" v="1" dt="2023-02-16T22:16:01.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Andres Arias Ramirez" userId="S::sergio.arias8941@uco.net.co::eb2f5b09-0923-4964-a397-87608c364b7c" providerId="AD" clId="Web-{74AE96CD-127F-423E-9D8E-F7AB87AFE9DD}"/>
    <pc:docChg chg="modSld">
      <pc:chgData name="Sergio Andres Arias Ramirez" userId="S::sergio.arias8941@uco.net.co::eb2f5b09-0923-4964-a397-87608c364b7c" providerId="AD" clId="Web-{74AE96CD-127F-423E-9D8E-F7AB87AFE9DD}" dt="2023-02-15T01:12:40.923" v="465" actId="20577"/>
      <pc:docMkLst>
        <pc:docMk/>
      </pc:docMkLst>
      <pc:sldChg chg="modSp">
        <pc:chgData name="Sergio Andres Arias Ramirez" userId="S::sergio.arias8941@uco.net.co::eb2f5b09-0923-4964-a397-87608c364b7c" providerId="AD" clId="Web-{74AE96CD-127F-423E-9D8E-F7AB87AFE9DD}" dt="2023-02-15T01:12:40.923" v="465" actId="20577"/>
        <pc:sldMkLst>
          <pc:docMk/>
          <pc:sldMk cId="2701921538" sldId="283"/>
        </pc:sldMkLst>
        <pc:spChg chg="mod">
          <ac:chgData name="Sergio Andres Arias Ramirez" userId="S::sergio.arias8941@uco.net.co::eb2f5b09-0923-4964-a397-87608c364b7c" providerId="AD" clId="Web-{74AE96CD-127F-423E-9D8E-F7AB87AFE9DD}" dt="2023-02-15T01:12:40.923" v="465" actId="20577"/>
          <ac:spMkLst>
            <pc:docMk/>
            <pc:sldMk cId="2701921538" sldId="283"/>
            <ac:spMk id="3" creationId="{9FB690C5-F234-4EAD-941D-3013527615E3}"/>
          </ac:spMkLst>
        </pc:spChg>
      </pc:sldChg>
      <pc:sldChg chg="modSp">
        <pc:chgData name="Sergio Andres Arias Ramirez" userId="S::sergio.arias8941@uco.net.co::eb2f5b09-0923-4964-a397-87608c364b7c" providerId="AD" clId="Web-{74AE96CD-127F-423E-9D8E-F7AB87AFE9DD}" dt="2023-02-15T01:10:18.216" v="434" actId="20577"/>
        <pc:sldMkLst>
          <pc:docMk/>
          <pc:sldMk cId="1054099593" sldId="287"/>
        </pc:sldMkLst>
        <pc:spChg chg="mod">
          <ac:chgData name="Sergio Andres Arias Ramirez" userId="S::sergio.arias8941@uco.net.co::eb2f5b09-0923-4964-a397-87608c364b7c" providerId="AD" clId="Web-{74AE96CD-127F-423E-9D8E-F7AB87AFE9DD}" dt="2023-02-15T01:10:18.216" v="434" actId="20577"/>
          <ac:spMkLst>
            <pc:docMk/>
            <pc:sldMk cId="1054099593" sldId="287"/>
            <ac:spMk id="3" creationId="{9FB690C5-F234-4EAD-941D-3013527615E3}"/>
          </ac:spMkLst>
        </pc:spChg>
      </pc:sldChg>
    </pc:docChg>
  </pc:docChgLst>
  <pc:docChgLst>
    <pc:chgData name="Wider Farid Sanchez Garzon" userId="S::wider.sanchez5764@uco.net.co::6b895bda-0530-4b83-a829-13c6b53f975b" providerId="AD" clId="Web-{7C500BA0-6084-4AB2-BE90-8BD50BCF70B9}"/>
    <pc:docChg chg="modSld">
      <pc:chgData name="Wider Farid Sanchez Garzon" userId="S::wider.sanchez5764@uco.net.co::6b895bda-0530-4b83-a829-13c6b53f975b" providerId="AD" clId="Web-{7C500BA0-6084-4AB2-BE90-8BD50BCF70B9}" dt="2021-02-03T02:20:45.471" v="0" actId="20577"/>
      <pc:docMkLst>
        <pc:docMk/>
      </pc:docMkLst>
      <pc:sldChg chg="modSp">
        <pc:chgData name="Wider Farid Sanchez Garzon" userId="S::wider.sanchez5764@uco.net.co::6b895bda-0530-4b83-a829-13c6b53f975b" providerId="AD" clId="Web-{7C500BA0-6084-4AB2-BE90-8BD50BCF70B9}" dt="2021-02-03T02:20:45.471" v="0" actId="20577"/>
        <pc:sldMkLst>
          <pc:docMk/>
          <pc:sldMk cId="3366250655" sldId="284"/>
        </pc:sldMkLst>
        <pc:spChg chg="mod">
          <ac:chgData name="Wider Farid Sanchez Garzon" userId="S::wider.sanchez5764@uco.net.co::6b895bda-0530-4b83-a829-13c6b53f975b" providerId="AD" clId="Web-{7C500BA0-6084-4AB2-BE90-8BD50BCF70B9}" dt="2021-02-03T02:20:45.471" v="0" actId="20577"/>
          <ac:spMkLst>
            <pc:docMk/>
            <pc:sldMk cId="3366250655" sldId="284"/>
            <ac:spMk id="2" creationId="{0EB2B970-207E-4212-BD05-A91F69BAB272}"/>
          </ac:spMkLst>
        </pc:spChg>
      </pc:sldChg>
    </pc:docChg>
  </pc:docChgLst>
  <pc:docChgLst>
    <pc:chgData name="Sergio Andres Arias Ramirez" userId="S::sergio.arias8941@uco.net.co::eb2f5b09-0923-4964-a397-87608c364b7c" providerId="AD" clId="Web-{A65EC6FD-76C4-41A5-9BC6-60903364EAF9}"/>
    <pc:docChg chg="modSld">
      <pc:chgData name="Sergio Andres Arias Ramirez" userId="S::sergio.arias8941@uco.net.co::eb2f5b09-0923-4964-a397-87608c364b7c" providerId="AD" clId="Web-{A65EC6FD-76C4-41A5-9BC6-60903364EAF9}" dt="2023-02-16T22:13:20.117" v="35" actId="20577"/>
      <pc:docMkLst>
        <pc:docMk/>
      </pc:docMkLst>
      <pc:sldChg chg="modSp">
        <pc:chgData name="Sergio Andres Arias Ramirez" userId="S::sergio.arias8941@uco.net.co::eb2f5b09-0923-4964-a397-87608c364b7c" providerId="AD" clId="Web-{A65EC6FD-76C4-41A5-9BC6-60903364EAF9}" dt="2023-02-16T22:03:11.804" v="3" actId="20577"/>
        <pc:sldMkLst>
          <pc:docMk/>
          <pc:sldMk cId="3929618242" sldId="274"/>
        </pc:sldMkLst>
        <pc:spChg chg="mod">
          <ac:chgData name="Sergio Andres Arias Ramirez" userId="S::sergio.arias8941@uco.net.co::eb2f5b09-0923-4964-a397-87608c364b7c" providerId="AD" clId="Web-{A65EC6FD-76C4-41A5-9BC6-60903364EAF9}" dt="2023-02-16T22:03:11.804" v="3" actId="20577"/>
          <ac:spMkLst>
            <pc:docMk/>
            <pc:sldMk cId="3929618242" sldId="274"/>
            <ac:spMk id="3" creationId="{9FB690C5-F234-4EAD-941D-3013527615E3}"/>
          </ac:spMkLst>
        </pc:spChg>
      </pc:sldChg>
      <pc:sldChg chg="modSp">
        <pc:chgData name="Sergio Andres Arias Ramirez" userId="S::sergio.arias8941@uco.net.co::eb2f5b09-0923-4964-a397-87608c364b7c" providerId="AD" clId="Web-{A65EC6FD-76C4-41A5-9BC6-60903364EAF9}" dt="2023-02-16T22:13:20.117" v="35" actId="20577"/>
        <pc:sldMkLst>
          <pc:docMk/>
          <pc:sldMk cId="132001989" sldId="275"/>
        </pc:sldMkLst>
        <pc:spChg chg="mod">
          <ac:chgData name="Sergio Andres Arias Ramirez" userId="S::sergio.arias8941@uco.net.co::eb2f5b09-0923-4964-a397-87608c364b7c" providerId="AD" clId="Web-{A65EC6FD-76C4-41A5-9BC6-60903364EAF9}" dt="2023-02-16T22:13:20.117" v="35" actId="20577"/>
          <ac:spMkLst>
            <pc:docMk/>
            <pc:sldMk cId="132001989" sldId="275"/>
            <ac:spMk id="3" creationId="{9FB690C5-F234-4EAD-941D-3013527615E3}"/>
          </ac:spMkLst>
        </pc:spChg>
      </pc:sldChg>
      <pc:sldChg chg="modSp">
        <pc:chgData name="Sergio Andres Arias Ramirez" userId="S::sergio.arias8941@uco.net.co::eb2f5b09-0923-4964-a397-87608c364b7c" providerId="AD" clId="Web-{A65EC6FD-76C4-41A5-9BC6-60903364EAF9}" dt="2023-02-16T22:11:36.143" v="28" actId="20577"/>
        <pc:sldMkLst>
          <pc:docMk/>
          <pc:sldMk cId="1054099593" sldId="287"/>
        </pc:sldMkLst>
        <pc:spChg chg="mod">
          <ac:chgData name="Sergio Andres Arias Ramirez" userId="S::sergio.arias8941@uco.net.co::eb2f5b09-0923-4964-a397-87608c364b7c" providerId="AD" clId="Web-{A65EC6FD-76C4-41A5-9BC6-60903364EAF9}" dt="2023-02-16T22:11:36.143" v="28" actId="20577"/>
          <ac:spMkLst>
            <pc:docMk/>
            <pc:sldMk cId="1054099593" sldId="287"/>
            <ac:spMk id="3" creationId="{9FB690C5-F234-4EAD-941D-3013527615E3}"/>
          </ac:spMkLst>
        </pc:spChg>
      </pc:sldChg>
    </pc:docChg>
  </pc:docChgLst>
  <pc:docChgLst>
    <pc:chgData name="Steven Alejandro Ruiz Rendon" userId="S::steven.ruiz4737@uco.net.co::15692b7e-12e6-4cc7-9c18-85f566a4c1fd" providerId="AD" clId="Web-{A23965E3-621D-474D-B444-C18DEAA1BE47}"/>
    <pc:docChg chg="modSld">
      <pc:chgData name="Steven Alejandro Ruiz Rendon" userId="S::steven.ruiz4737@uco.net.co::15692b7e-12e6-4cc7-9c18-85f566a4c1fd" providerId="AD" clId="Web-{A23965E3-621D-474D-B444-C18DEAA1BE47}" dt="2023-02-15T01:12:54.549" v="250" actId="20577"/>
      <pc:docMkLst>
        <pc:docMk/>
      </pc:docMkLst>
      <pc:sldChg chg="modSp">
        <pc:chgData name="Steven Alejandro Ruiz Rendon" userId="S::steven.ruiz4737@uco.net.co::15692b7e-12e6-4cc7-9c18-85f566a4c1fd" providerId="AD" clId="Web-{A23965E3-621D-474D-B444-C18DEAA1BE47}" dt="2023-02-15T01:12:54.549" v="250" actId="20577"/>
        <pc:sldMkLst>
          <pc:docMk/>
          <pc:sldMk cId="1054099593" sldId="287"/>
        </pc:sldMkLst>
        <pc:spChg chg="mod">
          <ac:chgData name="Steven Alejandro Ruiz Rendon" userId="S::steven.ruiz4737@uco.net.co::15692b7e-12e6-4cc7-9c18-85f566a4c1fd" providerId="AD" clId="Web-{A23965E3-621D-474D-B444-C18DEAA1BE47}" dt="2023-02-15T01:12:54.549" v="250" actId="20577"/>
          <ac:spMkLst>
            <pc:docMk/>
            <pc:sldMk cId="1054099593" sldId="287"/>
            <ac:spMk id="3" creationId="{9FB690C5-F234-4EAD-941D-3013527615E3}"/>
          </ac:spMkLst>
        </pc:spChg>
      </pc:sldChg>
    </pc:docChg>
  </pc:docChgLst>
  <pc:docChgLst>
    <pc:chgData name="Steven Alejandro Ruiz Rendon" userId="S::steven.ruiz4737@uco.net.co::15692b7e-12e6-4cc7-9c18-85f566a4c1fd" providerId="AD" clId="Web-{513EAB60-3AA8-44BA-8345-0C0D6A5BA053}"/>
    <pc:docChg chg="modSld">
      <pc:chgData name="Steven Alejandro Ruiz Rendon" userId="S::steven.ruiz4737@uco.net.co::15692b7e-12e6-4cc7-9c18-85f566a4c1fd" providerId="AD" clId="Web-{513EAB60-3AA8-44BA-8345-0C0D6A5BA053}" dt="2023-02-16T18:47:24.283" v="551" actId="20577"/>
      <pc:docMkLst>
        <pc:docMk/>
      </pc:docMkLst>
      <pc:sldChg chg="modSp">
        <pc:chgData name="Steven Alejandro Ruiz Rendon" userId="S::steven.ruiz4737@uco.net.co::15692b7e-12e6-4cc7-9c18-85f566a4c1fd" providerId="AD" clId="Web-{513EAB60-3AA8-44BA-8345-0C0D6A5BA053}" dt="2023-02-16T17:43:47.106" v="9" actId="20577"/>
        <pc:sldMkLst>
          <pc:docMk/>
          <pc:sldMk cId="1370177843" sldId="256"/>
        </pc:sldMkLst>
        <pc:spChg chg="mod">
          <ac:chgData name="Steven Alejandro Ruiz Rendon" userId="S::steven.ruiz4737@uco.net.co::15692b7e-12e6-4cc7-9c18-85f566a4c1fd" providerId="AD" clId="Web-{513EAB60-3AA8-44BA-8345-0C0D6A5BA053}" dt="2023-02-16T17:43:47.106" v="9" actId="20577"/>
          <ac:spMkLst>
            <pc:docMk/>
            <pc:sldMk cId="1370177843" sldId="256"/>
            <ac:spMk id="3" creationId="{9FB690C5-F234-4EAD-941D-3013527615E3}"/>
          </ac:spMkLst>
        </pc:spChg>
      </pc:sldChg>
      <pc:sldChg chg="modSp">
        <pc:chgData name="Steven Alejandro Ruiz Rendon" userId="S::steven.ruiz4737@uco.net.co::15692b7e-12e6-4cc7-9c18-85f566a4c1fd" providerId="AD" clId="Web-{513EAB60-3AA8-44BA-8345-0C0D6A5BA053}" dt="2023-02-16T17:59:16.022" v="195" actId="20577"/>
        <pc:sldMkLst>
          <pc:docMk/>
          <pc:sldMk cId="3259392071" sldId="273"/>
        </pc:sldMkLst>
        <pc:spChg chg="mod">
          <ac:chgData name="Steven Alejandro Ruiz Rendon" userId="S::steven.ruiz4737@uco.net.co::15692b7e-12e6-4cc7-9c18-85f566a4c1fd" providerId="AD" clId="Web-{513EAB60-3AA8-44BA-8345-0C0D6A5BA053}" dt="2023-02-16T17:59:16.022" v="195" actId="20577"/>
          <ac:spMkLst>
            <pc:docMk/>
            <pc:sldMk cId="3259392071" sldId="273"/>
            <ac:spMk id="3" creationId="{9FB690C5-F234-4EAD-941D-3013527615E3}"/>
          </ac:spMkLst>
        </pc:spChg>
      </pc:sldChg>
      <pc:sldChg chg="modSp">
        <pc:chgData name="Steven Alejandro Ruiz Rendon" userId="S::steven.ruiz4737@uco.net.co::15692b7e-12e6-4cc7-9c18-85f566a4c1fd" providerId="AD" clId="Web-{513EAB60-3AA8-44BA-8345-0C0D6A5BA053}" dt="2023-02-16T18:44:01.793" v="500" actId="20577"/>
        <pc:sldMkLst>
          <pc:docMk/>
          <pc:sldMk cId="3929618242" sldId="274"/>
        </pc:sldMkLst>
        <pc:spChg chg="mod">
          <ac:chgData name="Steven Alejandro Ruiz Rendon" userId="S::steven.ruiz4737@uco.net.co::15692b7e-12e6-4cc7-9c18-85f566a4c1fd" providerId="AD" clId="Web-{513EAB60-3AA8-44BA-8345-0C0D6A5BA053}" dt="2023-02-16T18:44:01.793" v="500" actId="20577"/>
          <ac:spMkLst>
            <pc:docMk/>
            <pc:sldMk cId="3929618242" sldId="274"/>
            <ac:spMk id="3" creationId="{9FB690C5-F234-4EAD-941D-3013527615E3}"/>
          </ac:spMkLst>
        </pc:spChg>
      </pc:sldChg>
      <pc:sldChg chg="modSp">
        <pc:chgData name="Steven Alejandro Ruiz Rendon" userId="S::steven.ruiz4737@uco.net.co::15692b7e-12e6-4cc7-9c18-85f566a4c1fd" providerId="AD" clId="Web-{513EAB60-3AA8-44BA-8345-0C0D6A5BA053}" dt="2023-02-16T18:39:36.740" v="414" actId="20577"/>
        <pc:sldMkLst>
          <pc:docMk/>
          <pc:sldMk cId="132001989" sldId="275"/>
        </pc:sldMkLst>
        <pc:spChg chg="mod">
          <ac:chgData name="Steven Alejandro Ruiz Rendon" userId="S::steven.ruiz4737@uco.net.co::15692b7e-12e6-4cc7-9c18-85f566a4c1fd" providerId="AD" clId="Web-{513EAB60-3AA8-44BA-8345-0C0D6A5BA053}" dt="2023-02-16T18:39:36.740" v="414" actId="20577"/>
          <ac:spMkLst>
            <pc:docMk/>
            <pc:sldMk cId="132001989" sldId="275"/>
            <ac:spMk id="3" creationId="{9FB690C5-F234-4EAD-941D-3013527615E3}"/>
          </ac:spMkLst>
        </pc:spChg>
      </pc:sldChg>
      <pc:sldChg chg="modSp">
        <pc:chgData name="Steven Alejandro Ruiz Rendon" userId="S::steven.ruiz4737@uco.net.co::15692b7e-12e6-4cc7-9c18-85f566a4c1fd" providerId="AD" clId="Web-{513EAB60-3AA8-44BA-8345-0C0D6A5BA053}" dt="2023-02-16T18:23:36.842" v="317" actId="20577"/>
        <pc:sldMkLst>
          <pc:docMk/>
          <pc:sldMk cId="34025590" sldId="276"/>
        </pc:sldMkLst>
        <pc:spChg chg="mod">
          <ac:chgData name="Steven Alejandro Ruiz Rendon" userId="S::steven.ruiz4737@uco.net.co::15692b7e-12e6-4cc7-9c18-85f566a4c1fd" providerId="AD" clId="Web-{513EAB60-3AA8-44BA-8345-0C0D6A5BA053}" dt="2023-02-16T18:23:36.842" v="317" actId="20577"/>
          <ac:spMkLst>
            <pc:docMk/>
            <pc:sldMk cId="34025590" sldId="276"/>
            <ac:spMk id="3" creationId="{9FB690C5-F234-4EAD-941D-3013527615E3}"/>
          </ac:spMkLst>
        </pc:spChg>
      </pc:sldChg>
      <pc:sldChg chg="modSp">
        <pc:chgData name="Steven Alejandro Ruiz Rendon" userId="S::steven.ruiz4737@uco.net.co::15692b7e-12e6-4cc7-9c18-85f566a4c1fd" providerId="AD" clId="Web-{513EAB60-3AA8-44BA-8345-0C0D6A5BA053}" dt="2023-02-16T18:44:38.607" v="525" actId="20577"/>
        <pc:sldMkLst>
          <pc:docMk/>
          <pc:sldMk cId="4212688194" sldId="279"/>
        </pc:sldMkLst>
        <pc:spChg chg="mod">
          <ac:chgData name="Steven Alejandro Ruiz Rendon" userId="S::steven.ruiz4737@uco.net.co::15692b7e-12e6-4cc7-9c18-85f566a4c1fd" providerId="AD" clId="Web-{513EAB60-3AA8-44BA-8345-0C0D6A5BA053}" dt="2023-02-16T18:44:38.607" v="525" actId="20577"/>
          <ac:spMkLst>
            <pc:docMk/>
            <pc:sldMk cId="4212688194" sldId="279"/>
            <ac:spMk id="3" creationId="{9FB690C5-F234-4EAD-941D-3013527615E3}"/>
          </ac:spMkLst>
        </pc:spChg>
      </pc:sldChg>
      <pc:sldChg chg="modSp">
        <pc:chgData name="Steven Alejandro Ruiz Rendon" userId="S::steven.ruiz4737@uco.net.co::15692b7e-12e6-4cc7-9c18-85f566a4c1fd" providerId="AD" clId="Web-{513EAB60-3AA8-44BA-8345-0C0D6A5BA053}" dt="2023-02-16T17:51:21.681" v="115" actId="20577"/>
        <pc:sldMkLst>
          <pc:docMk/>
          <pc:sldMk cId="2701921538" sldId="283"/>
        </pc:sldMkLst>
        <pc:spChg chg="mod">
          <ac:chgData name="Steven Alejandro Ruiz Rendon" userId="S::steven.ruiz4737@uco.net.co::15692b7e-12e6-4cc7-9c18-85f566a4c1fd" providerId="AD" clId="Web-{513EAB60-3AA8-44BA-8345-0C0D6A5BA053}" dt="2023-02-16T17:51:21.681" v="115" actId="20577"/>
          <ac:spMkLst>
            <pc:docMk/>
            <pc:sldMk cId="2701921538" sldId="283"/>
            <ac:spMk id="3" creationId="{9FB690C5-F234-4EAD-941D-3013527615E3}"/>
          </ac:spMkLst>
        </pc:spChg>
      </pc:sldChg>
      <pc:sldChg chg="modSp">
        <pc:chgData name="Steven Alejandro Ruiz Rendon" userId="S::steven.ruiz4737@uco.net.co::15692b7e-12e6-4cc7-9c18-85f566a4c1fd" providerId="AD" clId="Web-{513EAB60-3AA8-44BA-8345-0C0D6A5BA053}" dt="2023-02-16T18:47:24.283" v="551" actId="20577"/>
        <pc:sldMkLst>
          <pc:docMk/>
          <pc:sldMk cId="1670637642" sldId="285"/>
        </pc:sldMkLst>
        <pc:spChg chg="mod">
          <ac:chgData name="Steven Alejandro Ruiz Rendon" userId="S::steven.ruiz4737@uco.net.co::15692b7e-12e6-4cc7-9c18-85f566a4c1fd" providerId="AD" clId="Web-{513EAB60-3AA8-44BA-8345-0C0D6A5BA053}" dt="2023-02-16T18:47:24.283" v="551" actId="20577"/>
          <ac:spMkLst>
            <pc:docMk/>
            <pc:sldMk cId="1670637642" sldId="285"/>
            <ac:spMk id="3" creationId="{9FB690C5-F234-4EAD-941D-3013527615E3}"/>
          </ac:spMkLst>
        </pc:spChg>
      </pc:sldChg>
    </pc:docChg>
  </pc:docChgLst>
  <pc:docChgLst>
    <pc:chgData name="Brahian Stiven Osorio Velasquez" userId="S::brahian.osorio6617@uco.net.co::9761f8b0-4d6c-4dd8-b04b-e06d612ca845" providerId="AD" clId="Web-{8EECE2A9-26DC-4CE5-B413-C2251DA54435}"/>
    <pc:docChg chg="modSld">
      <pc:chgData name="Brahian Stiven Osorio Velasquez" userId="S::brahian.osorio6617@uco.net.co::9761f8b0-4d6c-4dd8-b04b-e06d612ca845" providerId="AD" clId="Web-{8EECE2A9-26DC-4CE5-B413-C2251DA54435}" dt="2023-02-16T22:17:17.516" v="2" actId="20577"/>
      <pc:docMkLst>
        <pc:docMk/>
      </pc:docMkLst>
      <pc:sldChg chg="modSp">
        <pc:chgData name="Brahian Stiven Osorio Velasquez" userId="S::brahian.osorio6617@uco.net.co::9761f8b0-4d6c-4dd8-b04b-e06d612ca845" providerId="AD" clId="Web-{8EECE2A9-26DC-4CE5-B413-C2251DA54435}" dt="2023-02-16T22:17:17.516" v="2" actId="20577"/>
        <pc:sldMkLst>
          <pc:docMk/>
          <pc:sldMk cId="1054099593" sldId="287"/>
        </pc:sldMkLst>
        <pc:spChg chg="mod">
          <ac:chgData name="Brahian Stiven Osorio Velasquez" userId="S::brahian.osorio6617@uco.net.co::9761f8b0-4d6c-4dd8-b04b-e06d612ca845" providerId="AD" clId="Web-{8EECE2A9-26DC-4CE5-B413-C2251DA54435}" dt="2023-02-16T22:17:17.516" v="2" actId="20577"/>
          <ac:spMkLst>
            <pc:docMk/>
            <pc:sldMk cId="1054099593" sldId="287"/>
            <ac:spMk id="3" creationId="{9FB690C5-F234-4EAD-941D-3013527615E3}"/>
          </ac:spMkLst>
        </pc:spChg>
      </pc:sldChg>
    </pc:docChg>
  </pc:docChgLst>
  <pc:docChgLst>
    <pc:chgData name="Steven Alejandro Ruiz Rendon" userId="S::steven.ruiz4737@uco.net.co::15692b7e-12e6-4cc7-9c18-85f566a4c1fd" providerId="AD" clId="Web-{DE62843F-DD38-4C27-A1BB-75818330C615}"/>
    <pc:docChg chg="modSld">
      <pc:chgData name="Steven Alejandro Ruiz Rendon" userId="S::steven.ruiz4737@uco.net.co::15692b7e-12e6-4cc7-9c18-85f566a4c1fd" providerId="AD" clId="Web-{DE62843F-DD38-4C27-A1BB-75818330C615}" dt="2023-02-15T01:05:04.895" v="42" actId="20577"/>
      <pc:docMkLst>
        <pc:docMk/>
      </pc:docMkLst>
      <pc:sldChg chg="modSp">
        <pc:chgData name="Steven Alejandro Ruiz Rendon" userId="S::steven.ruiz4737@uco.net.co::15692b7e-12e6-4cc7-9c18-85f566a4c1fd" providerId="AD" clId="Web-{DE62843F-DD38-4C27-A1BB-75818330C615}" dt="2023-02-15T01:05:04.895" v="42" actId="20577"/>
        <pc:sldMkLst>
          <pc:docMk/>
          <pc:sldMk cId="1054099593" sldId="287"/>
        </pc:sldMkLst>
        <pc:spChg chg="mod">
          <ac:chgData name="Steven Alejandro Ruiz Rendon" userId="S::steven.ruiz4737@uco.net.co::15692b7e-12e6-4cc7-9c18-85f566a4c1fd" providerId="AD" clId="Web-{DE62843F-DD38-4C27-A1BB-75818330C615}" dt="2023-02-15T01:05:04.895" v="42" actId="20577"/>
          <ac:spMkLst>
            <pc:docMk/>
            <pc:sldMk cId="1054099593" sldId="287"/>
            <ac:spMk id="3" creationId="{9FB690C5-F234-4EAD-941D-3013527615E3}"/>
          </ac:spMkLst>
        </pc:spChg>
      </pc:sldChg>
    </pc:docChg>
  </pc:docChgLst>
  <pc:docChgLst>
    <pc:chgData name="Steven Alejandro Ruiz Rendon" userId="S::steven.ruiz4737@uco.net.co::15692b7e-12e6-4cc7-9c18-85f566a4c1fd" providerId="AD" clId="Web-{EECC0758-9E13-454E-9B05-6357632CDA0E}"/>
    <pc:docChg chg="modSld">
      <pc:chgData name="Steven Alejandro Ruiz Rendon" userId="S::steven.ruiz4737@uco.net.co::15692b7e-12e6-4cc7-9c18-85f566a4c1fd" providerId="AD" clId="Web-{EECC0758-9E13-454E-9B05-6357632CDA0E}" dt="2023-02-16T22:16:01.373" v="0" actId="20577"/>
      <pc:docMkLst>
        <pc:docMk/>
      </pc:docMkLst>
      <pc:sldChg chg="modSp">
        <pc:chgData name="Steven Alejandro Ruiz Rendon" userId="S::steven.ruiz4737@uco.net.co::15692b7e-12e6-4cc7-9c18-85f566a4c1fd" providerId="AD" clId="Web-{EECC0758-9E13-454E-9B05-6357632CDA0E}" dt="2023-02-16T22:16:01.373" v="0" actId="20577"/>
        <pc:sldMkLst>
          <pc:docMk/>
          <pc:sldMk cId="1054099593" sldId="287"/>
        </pc:sldMkLst>
        <pc:spChg chg="mod">
          <ac:chgData name="Steven Alejandro Ruiz Rendon" userId="S::steven.ruiz4737@uco.net.co::15692b7e-12e6-4cc7-9c18-85f566a4c1fd" providerId="AD" clId="Web-{EECC0758-9E13-454E-9B05-6357632CDA0E}" dt="2023-02-16T22:16:01.373" v="0" actId="20577"/>
          <ac:spMkLst>
            <pc:docMk/>
            <pc:sldMk cId="1054099593" sldId="287"/>
            <ac:spMk id="3" creationId="{9FB690C5-F234-4EAD-941D-3013527615E3}"/>
          </ac:spMkLst>
        </pc:spChg>
      </pc:sldChg>
    </pc:docChg>
  </pc:docChgLst>
  <pc:docChgLst>
    <pc:chgData name="Sergio Andres Arias Ramirez" userId="S::sergio.arias8941@uco.net.co::eb2f5b09-0923-4964-a397-87608c364b7c" providerId="AD" clId="Web-{D8C10D2C-48B9-44E3-A964-55F095EFE1AA}"/>
    <pc:docChg chg="modSld">
      <pc:chgData name="Sergio Andres Arias Ramirez" userId="S::sergio.arias8941@uco.net.co::eb2f5b09-0923-4964-a397-87608c364b7c" providerId="AD" clId="Web-{D8C10D2C-48B9-44E3-A964-55F095EFE1AA}" dt="2023-02-16T21:07:39.584" v="227" actId="20577"/>
      <pc:docMkLst>
        <pc:docMk/>
      </pc:docMkLst>
      <pc:sldChg chg="modSp">
        <pc:chgData name="Sergio Andres Arias Ramirez" userId="S::sergio.arias8941@uco.net.co::eb2f5b09-0923-4964-a397-87608c364b7c" providerId="AD" clId="Web-{D8C10D2C-48B9-44E3-A964-55F095EFE1AA}" dt="2023-02-16T21:07:39.584" v="227" actId="20577"/>
        <pc:sldMkLst>
          <pc:docMk/>
          <pc:sldMk cId="1054099593" sldId="287"/>
        </pc:sldMkLst>
        <pc:spChg chg="mod">
          <ac:chgData name="Sergio Andres Arias Ramirez" userId="S::sergio.arias8941@uco.net.co::eb2f5b09-0923-4964-a397-87608c364b7c" providerId="AD" clId="Web-{D8C10D2C-48B9-44E3-A964-55F095EFE1AA}" dt="2023-02-16T21:07:39.584" v="227" actId="20577"/>
          <ac:spMkLst>
            <pc:docMk/>
            <pc:sldMk cId="1054099593" sldId="287"/>
            <ac:spMk id="3" creationId="{9FB690C5-F234-4EAD-941D-3013527615E3}"/>
          </ac:spMkLst>
        </pc:spChg>
      </pc:sldChg>
    </pc:docChg>
  </pc:docChgLst>
  <pc:docChgLst>
    <pc:chgData name="Sergio Andres Arias Ramirez" userId="S::sergio.arias8941@uco.net.co::eb2f5b09-0923-4964-a397-87608c364b7c" providerId="AD" clId="Web-{C8F5586D-07D9-4AED-ABFF-39A8ECC2B9BF}"/>
    <pc:docChg chg="modSld">
      <pc:chgData name="Sergio Andres Arias Ramirez" userId="S::sergio.arias8941@uco.net.co::eb2f5b09-0923-4964-a397-87608c364b7c" providerId="AD" clId="Web-{C8F5586D-07D9-4AED-ABFF-39A8ECC2B9BF}" dt="2023-02-16T22:01:45.560" v="21"/>
      <pc:docMkLst>
        <pc:docMk/>
      </pc:docMkLst>
      <pc:sldChg chg="delSp modSp">
        <pc:chgData name="Sergio Andres Arias Ramirez" userId="S::sergio.arias8941@uco.net.co::eb2f5b09-0923-4964-a397-87608c364b7c" providerId="AD" clId="Web-{C8F5586D-07D9-4AED-ABFF-39A8ECC2B9BF}" dt="2023-02-16T22:01:45.560" v="21"/>
        <pc:sldMkLst>
          <pc:docMk/>
          <pc:sldMk cId="1370177843" sldId="256"/>
        </pc:sldMkLst>
        <pc:spChg chg="del mod">
          <ac:chgData name="Sergio Andres Arias Ramirez" userId="S::sergio.arias8941@uco.net.co::eb2f5b09-0923-4964-a397-87608c364b7c" providerId="AD" clId="Web-{C8F5586D-07D9-4AED-ABFF-39A8ECC2B9BF}" dt="2023-02-16T22:01:45.560" v="21"/>
          <ac:spMkLst>
            <pc:docMk/>
            <pc:sldMk cId="1370177843" sldId="256"/>
            <ac:spMk id="4" creationId="{341372D0-3CD0-518F-C379-CB884122ED5E}"/>
          </ac:spMkLst>
        </pc:spChg>
      </pc:sldChg>
      <pc:sldChg chg="modSp">
        <pc:chgData name="Sergio Andres Arias Ramirez" userId="S::sergio.arias8941@uco.net.co::eb2f5b09-0923-4964-a397-87608c364b7c" providerId="AD" clId="Web-{C8F5586D-07D9-4AED-ABFF-39A8ECC2B9BF}" dt="2023-02-16T21:58:18.522" v="4" actId="20577"/>
        <pc:sldMkLst>
          <pc:docMk/>
          <pc:sldMk cId="3259392071" sldId="273"/>
        </pc:sldMkLst>
        <pc:spChg chg="mod">
          <ac:chgData name="Sergio Andres Arias Ramirez" userId="S::sergio.arias8941@uco.net.co::eb2f5b09-0923-4964-a397-87608c364b7c" providerId="AD" clId="Web-{C8F5586D-07D9-4AED-ABFF-39A8ECC2B9BF}" dt="2023-02-16T21:58:18.522" v="4" actId="20577"/>
          <ac:spMkLst>
            <pc:docMk/>
            <pc:sldMk cId="3259392071" sldId="273"/>
            <ac:spMk id="3" creationId="{9FB690C5-F234-4EAD-941D-3013527615E3}"/>
          </ac:spMkLst>
        </pc:spChg>
      </pc:sldChg>
      <pc:sldChg chg="modSp">
        <pc:chgData name="Sergio Andres Arias Ramirez" userId="S::sergio.arias8941@uco.net.co::eb2f5b09-0923-4964-a397-87608c364b7c" providerId="AD" clId="Web-{C8F5586D-07D9-4AED-ABFF-39A8ECC2B9BF}" dt="2023-02-16T21:58:50.117" v="13" actId="20577"/>
        <pc:sldMkLst>
          <pc:docMk/>
          <pc:sldMk cId="3929618242" sldId="274"/>
        </pc:sldMkLst>
        <pc:spChg chg="mod">
          <ac:chgData name="Sergio Andres Arias Ramirez" userId="S::sergio.arias8941@uco.net.co::eb2f5b09-0923-4964-a397-87608c364b7c" providerId="AD" clId="Web-{C8F5586D-07D9-4AED-ABFF-39A8ECC2B9BF}" dt="2023-02-16T21:58:50.117" v="13" actId="20577"/>
          <ac:spMkLst>
            <pc:docMk/>
            <pc:sldMk cId="3929618242" sldId="274"/>
            <ac:spMk id="3" creationId="{9FB690C5-F234-4EAD-941D-3013527615E3}"/>
          </ac:spMkLst>
        </pc:spChg>
      </pc:sldChg>
      <pc:sldChg chg="modSp">
        <pc:chgData name="Sergio Andres Arias Ramirez" userId="S::sergio.arias8941@uco.net.co::eb2f5b09-0923-4964-a397-87608c364b7c" providerId="AD" clId="Web-{C8F5586D-07D9-4AED-ABFF-39A8ECC2B9BF}" dt="2023-02-16T21:58:37.882" v="10" actId="20577"/>
        <pc:sldMkLst>
          <pc:docMk/>
          <pc:sldMk cId="132001989" sldId="275"/>
        </pc:sldMkLst>
        <pc:spChg chg="mod">
          <ac:chgData name="Sergio Andres Arias Ramirez" userId="S::sergio.arias8941@uco.net.co::eb2f5b09-0923-4964-a397-87608c364b7c" providerId="AD" clId="Web-{C8F5586D-07D9-4AED-ABFF-39A8ECC2B9BF}" dt="2023-02-16T21:58:37.882" v="10" actId="20577"/>
          <ac:spMkLst>
            <pc:docMk/>
            <pc:sldMk cId="132001989" sldId="275"/>
            <ac:spMk id="3" creationId="{9FB690C5-F234-4EAD-941D-3013527615E3}"/>
          </ac:spMkLst>
        </pc:spChg>
      </pc:sldChg>
      <pc:sldChg chg="modSp">
        <pc:chgData name="Sergio Andres Arias Ramirez" userId="S::sergio.arias8941@uco.net.co::eb2f5b09-0923-4964-a397-87608c364b7c" providerId="AD" clId="Web-{C8F5586D-07D9-4AED-ABFF-39A8ECC2B9BF}" dt="2023-02-16T21:58:25.631" v="6" actId="20577"/>
        <pc:sldMkLst>
          <pc:docMk/>
          <pc:sldMk cId="34025590" sldId="276"/>
        </pc:sldMkLst>
        <pc:spChg chg="mod">
          <ac:chgData name="Sergio Andres Arias Ramirez" userId="S::sergio.arias8941@uco.net.co::eb2f5b09-0923-4964-a397-87608c364b7c" providerId="AD" clId="Web-{C8F5586D-07D9-4AED-ABFF-39A8ECC2B9BF}" dt="2023-02-16T21:58:25.631" v="6" actId="20577"/>
          <ac:spMkLst>
            <pc:docMk/>
            <pc:sldMk cId="34025590" sldId="276"/>
            <ac:spMk id="3" creationId="{9FB690C5-F234-4EAD-941D-3013527615E3}"/>
          </ac:spMkLst>
        </pc:spChg>
      </pc:sldChg>
      <pc:sldChg chg="modSp">
        <pc:chgData name="Sergio Andres Arias Ramirez" userId="S::sergio.arias8941@uco.net.co::eb2f5b09-0923-4964-a397-87608c364b7c" providerId="AD" clId="Web-{C8F5586D-07D9-4AED-ABFF-39A8ECC2B9BF}" dt="2023-02-16T21:58:54.695" v="15" actId="20577"/>
        <pc:sldMkLst>
          <pc:docMk/>
          <pc:sldMk cId="3916626036" sldId="277"/>
        </pc:sldMkLst>
        <pc:spChg chg="mod">
          <ac:chgData name="Sergio Andres Arias Ramirez" userId="S::sergio.arias8941@uco.net.co::eb2f5b09-0923-4964-a397-87608c364b7c" providerId="AD" clId="Web-{C8F5586D-07D9-4AED-ABFF-39A8ECC2B9BF}" dt="2023-02-16T21:58:54.695" v="15" actId="20577"/>
          <ac:spMkLst>
            <pc:docMk/>
            <pc:sldMk cId="3916626036" sldId="277"/>
            <ac:spMk id="3" creationId="{9FB690C5-F234-4EAD-941D-3013527615E3}"/>
          </ac:spMkLst>
        </pc:spChg>
      </pc:sldChg>
      <pc:sldChg chg="modSp">
        <pc:chgData name="Sergio Andres Arias Ramirez" userId="S::sergio.arias8941@uco.net.co::eb2f5b09-0923-4964-a397-87608c364b7c" providerId="AD" clId="Web-{C8F5586D-07D9-4AED-ABFF-39A8ECC2B9BF}" dt="2023-02-16T21:59:01.351" v="17" actId="20577"/>
        <pc:sldMkLst>
          <pc:docMk/>
          <pc:sldMk cId="4212688194" sldId="279"/>
        </pc:sldMkLst>
        <pc:spChg chg="mod">
          <ac:chgData name="Sergio Andres Arias Ramirez" userId="S::sergio.arias8941@uco.net.co::eb2f5b09-0923-4964-a397-87608c364b7c" providerId="AD" clId="Web-{C8F5586D-07D9-4AED-ABFF-39A8ECC2B9BF}" dt="2023-02-16T21:59:01.351" v="17" actId="20577"/>
          <ac:spMkLst>
            <pc:docMk/>
            <pc:sldMk cId="4212688194" sldId="279"/>
            <ac:spMk id="3" creationId="{9FB690C5-F234-4EAD-941D-3013527615E3}"/>
          </ac:spMkLst>
        </pc:spChg>
      </pc:sldChg>
      <pc:sldChg chg="modSp">
        <pc:chgData name="Sergio Andres Arias Ramirez" userId="S::sergio.arias8941@uco.net.co::eb2f5b09-0923-4964-a397-87608c364b7c" providerId="AD" clId="Web-{C8F5586D-07D9-4AED-ABFF-39A8ECC2B9BF}" dt="2023-02-16T21:58:12.412" v="1" actId="20577"/>
        <pc:sldMkLst>
          <pc:docMk/>
          <pc:sldMk cId="2701921538" sldId="283"/>
        </pc:sldMkLst>
        <pc:spChg chg="mod">
          <ac:chgData name="Sergio Andres Arias Ramirez" userId="S::sergio.arias8941@uco.net.co::eb2f5b09-0923-4964-a397-87608c364b7c" providerId="AD" clId="Web-{C8F5586D-07D9-4AED-ABFF-39A8ECC2B9BF}" dt="2023-02-16T21:58:12.412" v="1" actId="20577"/>
          <ac:spMkLst>
            <pc:docMk/>
            <pc:sldMk cId="2701921538" sldId="283"/>
            <ac:spMk id="3" creationId="{9FB690C5-F234-4EAD-941D-3013527615E3}"/>
          </ac:spMkLst>
        </pc:spChg>
      </pc:sldChg>
      <pc:sldChg chg="modSp">
        <pc:chgData name="Sergio Andres Arias Ramirez" userId="S::sergio.arias8941@uco.net.co::eb2f5b09-0923-4964-a397-87608c364b7c" providerId="AD" clId="Web-{C8F5586D-07D9-4AED-ABFF-39A8ECC2B9BF}" dt="2023-02-16T21:58:29.632" v="8" actId="20577"/>
        <pc:sldMkLst>
          <pc:docMk/>
          <pc:sldMk cId="3366250655" sldId="284"/>
        </pc:sldMkLst>
        <pc:spChg chg="mod">
          <ac:chgData name="Sergio Andres Arias Ramirez" userId="S::sergio.arias8941@uco.net.co::eb2f5b09-0923-4964-a397-87608c364b7c" providerId="AD" clId="Web-{C8F5586D-07D9-4AED-ABFF-39A8ECC2B9BF}" dt="2023-02-16T21:58:29.632" v="8" actId="20577"/>
          <ac:spMkLst>
            <pc:docMk/>
            <pc:sldMk cId="3366250655" sldId="284"/>
            <ac:spMk id="3" creationId="{9FB690C5-F234-4EAD-941D-3013527615E3}"/>
          </ac:spMkLst>
        </pc:spChg>
      </pc:sldChg>
      <pc:sldChg chg="modSp">
        <pc:chgData name="Sergio Andres Arias Ramirez" userId="S::sergio.arias8941@uco.net.co::eb2f5b09-0923-4964-a397-87608c364b7c" providerId="AD" clId="Web-{C8F5586D-07D9-4AED-ABFF-39A8ECC2B9BF}" dt="2023-02-16T21:59:07.492" v="19" actId="20577"/>
        <pc:sldMkLst>
          <pc:docMk/>
          <pc:sldMk cId="1670637642" sldId="285"/>
        </pc:sldMkLst>
        <pc:spChg chg="mod">
          <ac:chgData name="Sergio Andres Arias Ramirez" userId="S::sergio.arias8941@uco.net.co::eb2f5b09-0923-4964-a397-87608c364b7c" providerId="AD" clId="Web-{C8F5586D-07D9-4AED-ABFF-39A8ECC2B9BF}" dt="2023-02-16T21:59:07.492" v="19" actId="20577"/>
          <ac:spMkLst>
            <pc:docMk/>
            <pc:sldMk cId="1670637642" sldId="285"/>
            <ac:spMk id="3" creationId="{9FB690C5-F234-4EAD-941D-3013527615E3}"/>
          </ac:spMkLst>
        </pc:spChg>
      </pc:sldChg>
    </pc:docChg>
  </pc:docChgLst>
  <pc:docChgLst>
    <pc:chgData name="Sergio Andres Arias Ramirez" userId="S::sergio.arias8941@uco.net.co::eb2f5b09-0923-4964-a397-87608c364b7c" providerId="AD" clId="Web-{AED3025A-B0CF-426A-8C9F-540928C67A16}"/>
    <pc:docChg chg="modSld">
      <pc:chgData name="Sergio Andres Arias Ramirez" userId="S::sergio.arias8941@uco.net.co::eb2f5b09-0923-4964-a397-87608c364b7c" providerId="AD" clId="Web-{AED3025A-B0CF-426A-8C9F-540928C67A16}" dt="2023-02-16T19:16:39.775" v="440" actId="20577"/>
      <pc:docMkLst>
        <pc:docMk/>
      </pc:docMkLst>
      <pc:sldChg chg="modSp">
        <pc:chgData name="Sergio Andres Arias Ramirez" userId="S::sergio.arias8941@uco.net.co::eb2f5b09-0923-4964-a397-87608c364b7c" providerId="AD" clId="Web-{AED3025A-B0CF-426A-8C9F-540928C67A16}" dt="2023-02-16T18:53:14.217" v="1" actId="20577"/>
        <pc:sldMkLst>
          <pc:docMk/>
          <pc:sldMk cId="1370177843" sldId="256"/>
        </pc:sldMkLst>
        <pc:spChg chg="mod">
          <ac:chgData name="Sergio Andres Arias Ramirez" userId="S::sergio.arias8941@uco.net.co::eb2f5b09-0923-4964-a397-87608c364b7c" providerId="AD" clId="Web-{AED3025A-B0CF-426A-8C9F-540928C67A16}" dt="2023-02-16T18:53:14.217" v="1" actId="20577"/>
          <ac:spMkLst>
            <pc:docMk/>
            <pc:sldMk cId="1370177843" sldId="256"/>
            <ac:spMk id="3" creationId="{9FB690C5-F234-4EAD-941D-3013527615E3}"/>
          </ac:spMkLst>
        </pc:spChg>
      </pc:sldChg>
      <pc:sldChg chg="modSp">
        <pc:chgData name="Sergio Andres Arias Ramirez" userId="S::sergio.arias8941@uco.net.co::eb2f5b09-0923-4964-a397-87608c364b7c" providerId="AD" clId="Web-{AED3025A-B0CF-426A-8C9F-540928C67A16}" dt="2023-02-16T19:02:55.837" v="106" actId="20577"/>
        <pc:sldMkLst>
          <pc:docMk/>
          <pc:sldMk cId="3259392071" sldId="273"/>
        </pc:sldMkLst>
        <pc:spChg chg="mod">
          <ac:chgData name="Sergio Andres Arias Ramirez" userId="S::sergio.arias8941@uco.net.co::eb2f5b09-0923-4964-a397-87608c364b7c" providerId="AD" clId="Web-{AED3025A-B0CF-426A-8C9F-540928C67A16}" dt="2023-02-16T19:02:55.837" v="106" actId="20577"/>
          <ac:spMkLst>
            <pc:docMk/>
            <pc:sldMk cId="3259392071" sldId="273"/>
            <ac:spMk id="3" creationId="{9FB690C5-F234-4EAD-941D-3013527615E3}"/>
          </ac:spMkLst>
        </pc:spChg>
      </pc:sldChg>
      <pc:sldChg chg="modSp">
        <pc:chgData name="Sergio Andres Arias Ramirez" userId="S::sergio.arias8941@uco.net.co::eb2f5b09-0923-4964-a397-87608c364b7c" providerId="AD" clId="Web-{AED3025A-B0CF-426A-8C9F-540928C67A16}" dt="2023-02-16T18:59:48.709" v="91" actId="20577"/>
        <pc:sldMkLst>
          <pc:docMk/>
          <pc:sldMk cId="3929618242" sldId="274"/>
        </pc:sldMkLst>
        <pc:spChg chg="mod">
          <ac:chgData name="Sergio Andres Arias Ramirez" userId="S::sergio.arias8941@uco.net.co::eb2f5b09-0923-4964-a397-87608c364b7c" providerId="AD" clId="Web-{AED3025A-B0CF-426A-8C9F-540928C67A16}" dt="2023-02-16T18:59:48.709" v="91" actId="20577"/>
          <ac:spMkLst>
            <pc:docMk/>
            <pc:sldMk cId="3929618242" sldId="274"/>
            <ac:spMk id="3" creationId="{9FB690C5-F234-4EAD-941D-3013527615E3}"/>
          </ac:spMkLst>
        </pc:spChg>
      </pc:sldChg>
      <pc:sldChg chg="modSp">
        <pc:chgData name="Sergio Andres Arias Ramirez" userId="S::sergio.arias8941@uco.net.co::eb2f5b09-0923-4964-a397-87608c364b7c" providerId="AD" clId="Web-{AED3025A-B0CF-426A-8C9F-540928C67A16}" dt="2023-02-16T19:06:23.044" v="111" actId="20577"/>
        <pc:sldMkLst>
          <pc:docMk/>
          <pc:sldMk cId="132001989" sldId="275"/>
        </pc:sldMkLst>
        <pc:spChg chg="mod">
          <ac:chgData name="Sergio Andres Arias Ramirez" userId="S::sergio.arias8941@uco.net.co::eb2f5b09-0923-4964-a397-87608c364b7c" providerId="AD" clId="Web-{AED3025A-B0CF-426A-8C9F-540928C67A16}" dt="2023-02-16T19:06:23.044" v="111" actId="20577"/>
          <ac:spMkLst>
            <pc:docMk/>
            <pc:sldMk cId="132001989" sldId="275"/>
            <ac:spMk id="3" creationId="{9FB690C5-F234-4EAD-941D-3013527615E3}"/>
          </ac:spMkLst>
        </pc:spChg>
      </pc:sldChg>
      <pc:sldChg chg="modSp">
        <pc:chgData name="Sergio Andres Arias Ramirez" userId="S::sergio.arias8941@uco.net.co::eb2f5b09-0923-4964-a397-87608c364b7c" providerId="AD" clId="Web-{AED3025A-B0CF-426A-8C9F-540928C67A16}" dt="2023-02-16T19:07:13.155" v="116" actId="20577"/>
        <pc:sldMkLst>
          <pc:docMk/>
          <pc:sldMk cId="34025590" sldId="276"/>
        </pc:sldMkLst>
        <pc:spChg chg="mod">
          <ac:chgData name="Sergio Andres Arias Ramirez" userId="S::sergio.arias8941@uco.net.co::eb2f5b09-0923-4964-a397-87608c364b7c" providerId="AD" clId="Web-{AED3025A-B0CF-426A-8C9F-540928C67A16}" dt="2023-02-16T19:07:13.155" v="116" actId="20577"/>
          <ac:spMkLst>
            <pc:docMk/>
            <pc:sldMk cId="34025590" sldId="276"/>
            <ac:spMk id="3" creationId="{9FB690C5-F234-4EAD-941D-3013527615E3}"/>
          </ac:spMkLst>
        </pc:spChg>
      </pc:sldChg>
      <pc:sldChg chg="modSp">
        <pc:chgData name="Sergio Andres Arias Ramirez" userId="S::sergio.arias8941@uco.net.co::eb2f5b09-0923-4964-a397-87608c364b7c" providerId="AD" clId="Web-{AED3025A-B0CF-426A-8C9F-540928C67A16}" dt="2023-02-16T18:58:59.895" v="85" actId="20577"/>
        <pc:sldMkLst>
          <pc:docMk/>
          <pc:sldMk cId="3916626036" sldId="277"/>
        </pc:sldMkLst>
        <pc:spChg chg="mod">
          <ac:chgData name="Sergio Andres Arias Ramirez" userId="S::sergio.arias8941@uco.net.co::eb2f5b09-0923-4964-a397-87608c364b7c" providerId="AD" clId="Web-{AED3025A-B0CF-426A-8C9F-540928C67A16}" dt="2023-02-16T18:58:59.895" v="85" actId="20577"/>
          <ac:spMkLst>
            <pc:docMk/>
            <pc:sldMk cId="3916626036" sldId="277"/>
            <ac:spMk id="3" creationId="{9FB690C5-F234-4EAD-941D-3013527615E3}"/>
          </ac:spMkLst>
        </pc:spChg>
      </pc:sldChg>
      <pc:sldChg chg="modSp">
        <pc:chgData name="Sergio Andres Arias Ramirez" userId="S::sergio.arias8941@uco.net.co::eb2f5b09-0923-4964-a397-87608c364b7c" providerId="AD" clId="Web-{AED3025A-B0CF-426A-8C9F-540928C67A16}" dt="2023-02-16T18:58:37.489" v="78" actId="20577"/>
        <pc:sldMkLst>
          <pc:docMk/>
          <pc:sldMk cId="4212688194" sldId="279"/>
        </pc:sldMkLst>
        <pc:spChg chg="mod">
          <ac:chgData name="Sergio Andres Arias Ramirez" userId="S::sergio.arias8941@uco.net.co::eb2f5b09-0923-4964-a397-87608c364b7c" providerId="AD" clId="Web-{AED3025A-B0CF-426A-8C9F-540928C67A16}" dt="2023-02-16T18:58:37.489" v="78" actId="20577"/>
          <ac:spMkLst>
            <pc:docMk/>
            <pc:sldMk cId="4212688194" sldId="279"/>
            <ac:spMk id="3" creationId="{9FB690C5-F234-4EAD-941D-3013527615E3}"/>
          </ac:spMkLst>
        </pc:spChg>
      </pc:sldChg>
      <pc:sldChg chg="modSp">
        <pc:chgData name="Sergio Andres Arias Ramirez" userId="S::sergio.arias8941@uco.net.co::eb2f5b09-0923-4964-a397-87608c364b7c" providerId="AD" clId="Web-{AED3025A-B0CF-426A-8C9F-540928C67A16}" dt="2023-02-16T18:55:27.751" v="52" actId="20577"/>
        <pc:sldMkLst>
          <pc:docMk/>
          <pc:sldMk cId="2701921538" sldId="283"/>
        </pc:sldMkLst>
        <pc:spChg chg="mod">
          <ac:chgData name="Sergio Andres Arias Ramirez" userId="S::sergio.arias8941@uco.net.co::eb2f5b09-0923-4964-a397-87608c364b7c" providerId="AD" clId="Web-{AED3025A-B0CF-426A-8C9F-540928C67A16}" dt="2023-02-16T18:55:27.751" v="52" actId="20577"/>
          <ac:spMkLst>
            <pc:docMk/>
            <pc:sldMk cId="2701921538" sldId="283"/>
            <ac:spMk id="3" creationId="{9FB690C5-F234-4EAD-941D-3013527615E3}"/>
          </ac:spMkLst>
        </pc:spChg>
      </pc:sldChg>
      <pc:sldChg chg="modSp">
        <pc:chgData name="Sergio Andres Arias Ramirez" userId="S::sergio.arias8941@uco.net.co::eb2f5b09-0923-4964-a397-87608c364b7c" providerId="AD" clId="Web-{AED3025A-B0CF-426A-8C9F-540928C67A16}" dt="2023-02-16T19:01:14.960" v="100" actId="20577"/>
        <pc:sldMkLst>
          <pc:docMk/>
          <pc:sldMk cId="3366250655" sldId="284"/>
        </pc:sldMkLst>
        <pc:spChg chg="mod">
          <ac:chgData name="Sergio Andres Arias Ramirez" userId="S::sergio.arias8941@uco.net.co::eb2f5b09-0923-4964-a397-87608c364b7c" providerId="AD" clId="Web-{AED3025A-B0CF-426A-8C9F-540928C67A16}" dt="2023-02-16T19:01:14.960" v="100" actId="20577"/>
          <ac:spMkLst>
            <pc:docMk/>
            <pc:sldMk cId="3366250655" sldId="284"/>
            <ac:spMk id="3" creationId="{9FB690C5-F234-4EAD-941D-3013527615E3}"/>
          </ac:spMkLst>
        </pc:spChg>
      </pc:sldChg>
      <pc:sldChg chg="modSp">
        <pc:chgData name="Sergio Andres Arias Ramirez" userId="S::sergio.arias8941@uco.net.co::eb2f5b09-0923-4964-a397-87608c364b7c" providerId="AD" clId="Web-{AED3025A-B0CF-426A-8C9F-540928C67A16}" dt="2023-02-16T19:05:30.621" v="108" actId="20577"/>
        <pc:sldMkLst>
          <pc:docMk/>
          <pc:sldMk cId="1670637642" sldId="285"/>
        </pc:sldMkLst>
        <pc:spChg chg="mod">
          <ac:chgData name="Sergio Andres Arias Ramirez" userId="S::sergio.arias8941@uco.net.co::eb2f5b09-0923-4964-a397-87608c364b7c" providerId="AD" clId="Web-{AED3025A-B0CF-426A-8C9F-540928C67A16}" dt="2023-02-16T19:05:30.621" v="108" actId="20577"/>
          <ac:spMkLst>
            <pc:docMk/>
            <pc:sldMk cId="1670637642" sldId="285"/>
            <ac:spMk id="3" creationId="{9FB690C5-F234-4EAD-941D-3013527615E3}"/>
          </ac:spMkLst>
        </pc:spChg>
      </pc:sldChg>
      <pc:sldChg chg="modSp">
        <pc:chgData name="Sergio Andres Arias Ramirez" userId="S::sergio.arias8941@uco.net.co::eb2f5b09-0923-4964-a397-87608c364b7c" providerId="AD" clId="Web-{AED3025A-B0CF-426A-8C9F-540928C67A16}" dt="2023-02-16T19:16:39.775" v="440" actId="20577"/>
        <pc:sldMkLst>
          <pc:docMk/>
          <pc:sldMk cId="1054099593" sldId="287"/>
        </pc:sldMkLst>
        <pc:spChg chg="mod">
          <ac:chgData name="Sergio Andres Arias Ramirez" userId="S::sergio.arias8941@uco.net.co::eb2f5b09-0923-4964-a397-87608c364b7c" providerId="AD" clId="Web-{AED3025A-B0CF-426A-8C9F-540928C67A16}" dt="2023-02-16T19:16:39.775" v="440" actId="20577"/>
          <ac:spMkLst>
            <pc:docMk/>
            <pc:sldMk cId="1054099593" sldId="287"/>
            <ac:spMk id="3" creationId="{9FB690C5-F234-4EAD-941D-3013527615E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a:p>
        </p:txBody>
      </p:sp>
      <p:sp>
        <p:nvSpPr>
          <p:cNvPr id="4" name="Date Placeholder 3"/>
          <p:cNvSpPr>
            <a:spLocks noGrp="1"/>
          </p:cNvSpPr>
          <p:nvPr>
            <p:ph type="dt" sz="half" idx="10"/>
          </p:nvPr>
        </p:nvSpPr>
        <p:spPr/>
        <p:txBody>
          <a:bodyPr/>
          <a:lstStyle/>
          <a:p>
            <a:fld id="{A2CEB69A-D021-4BFD-8A54-5847922CC2DC}" type="datetimeFigureOut">
              <a:rPr lang="es-CO" smtClean="0"/>
              <a:t>16/02/2023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a:t>
            </a:fld>
            <a:endParaRPr lang="es-CO"/>
          </a:p>
        </p:txBody>
      </p:sp>
    </p:spTree>
    <p:extLst>
      <p:ext uri="{BB962C8B-B14F-4D97-AF65-F5344CB8AC3E}">
        <p14:creationId xmlns:p14="http://schemas.microsoft.com/office/powerpoint/2010/main" val="112348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2CEB69A-D021-4BFD-8A54-5847922CC2DC}" type="datetimeFigureOut">
              <a:rPr lang="es-CO" smtClean="0"/>
              <a:t>16/02/2023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a:t>
            </a:fld>
            <a:endParaRPr lang="es-CO"/>
          </a:p>
        </p:txBody>
      </p:sp>
    </p:spTree>
    <p:extLst>
      <p:ext uri="{BB962C8B-B14F-4D97-AF65-F5344CB8AC3E}">
        <p14:creationId xmlns:p14="http://schemas.microsoft.com/office/powerpoint/2010/main" val="2515333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2CEB69A-D021-4BFD-8A54-5847922CC2DC}" type="datetimeFigureOut">
              <a:rPr lang="es-CO" smtClean="0"/>
              <a:t>16/02/2023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6547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2CEB69A-D021-4BFD-8A54-5847922CC2DC}" type="datetimeFigureOut">
              <a:rPr lang="es-CO" smtClean="0"/>
              <a:t>16/02/2023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a:t>
            </a:fld>
            <a:endParaRPr lang="es-CO"/>
          </a:p>
        </p:txBody>
      </p:sp>
    </p:spTree>
    <p:extLst>
      <p:ext uri="{BB962C8B-B14F-4D97-AF65-F5344CB8AC3E}">
        <p14:creationId xmlns:p14="http://schemas.microsoft.com/office/powerpoint/2010/main" val="730334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2CEB69A-D021-4BFD-8A54-5847922CC2DC}" type="datetimeFigureOut">
              <a:rPr lang="es-CO" smtClean="0"/>
              <a:t>16/02/2023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719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2CEB69A-D021-4BFD-8A54-5847922CC2DC}" type="datetimeFigureOut">
              <a:rPr lang="es-CO" smtClean="0"/>
              <a:t>16/02/2023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a:t>
            </a:fld>
            <a:endParaRPr lang="es-CO"/>
          </a:p>
        </p:txBody>
      </p:sp>
    </p:spTree>
    <p:extLst>
      <p:ext uri="{BB962C8B-B14F-4D97-AF65-F5344CB8AC3E}">
        <p14:creationId xmlns:p14="http://schemas.microsoft.com/office/powerpoint/2010/main" val="602600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A2CEB69A-D021-4BFD-8A54-5847922CC2DC}" type="datetimeFigureOut">
              <a:rPr lang="es-CO" smtClean="0"/>
              <a:t>16/02/2023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a:t>
            </a:fld>
            <a:endParaRPr lang="es-CO"/>
          </a:p>
        </p:txBody>
      </p:sp>
    </p:spTree>
    <p:extLst>
      <p:ext uri="{BB962C8B-B14F-4D97-AF65-F5344CB8AC3E}">
        <p14:creationId xmlns:p14="http://schemas.microsoft.com/office/powerpoint/2010/main" val="160700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A2CEB69A-D021-4BFD-8A54-5847922CC2DC}" type="datetimeFigureOut">
              <a:rPr lang="es-CO" smtClean="0"/>
              <a:t>16/02/2023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a:t>
            </a:fld>
            <a:endParaRPr lang="es-CO"/>
          </a:p>
        </p:txBody>
      </p:sp>
    </p:spTree>
    <p:extLst>
      <p:ext uri="{BB962C8B-B14F-4D97-AF65-F5344CB8AC3E}">
        <p14:creationId xmlns:p14="http://schemas.microsoft.com/office/powerpoint/2010/main" val="178480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A2CEB69A-D021-4BFD-8A54-5847922CC2DC}" type="datetimeFigureOut">
              <a:rPr lang="es-CO" smtClean="0"/>
              <a:t>16/02/2023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a:t>
            </a:fld>
            <a:endParaRPr lang="es-CO"/>
          </a:p>
        </p:txBody>
      </p:sp>
    </p:spTree>
    <p:extLst>
      <p:ext uri="{BB962C8B-B14F-4D97-AF65-F5344CB8AC3E}">
        <p14:creationId xmlns:p14="http://schemas.microsoft.com/office/powerpoint/2010/main" val="204291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2CEB69A-D021-4BFD-8A54-5847922CC2DC}" type="datetimeFigureOut">
              <a:rPr lang="es-CO" smtClean="0"/>
              <a:t>16/02/2023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a:t>
            </a:fld>
            <a:endParaRPr lang="es-CO"/>
          </a:p>
        </p:txBody>
      </p:sp>
    </p:spTree>
    <p:extLst>
      <p:ext uri="{BB962C8B-B14F-4D97-AF65-F5344CB8AC3E}">
        <p14:creationId xmlns:p14="http://schemas.microsoft.com/office/powerpoint/2010/main" val="1365537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A2CEB69A-D021-4BFD-8A54-5847922CC2DC}" type="datetimeFigureOut">
              <a:rPr lang="es-CO" smtClean="0"/>
              <a:t>16/02/2023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3E58AAF-1F71-419C-B2A9-DD2FBECA9957}" type="slidenum">
              <a:rPr lang="es-CO" smtClean="0"/>
              <a:t>‹#›</a:t>
            </a:fld>
            <a:endParaRPr lang="es-CO"/>
          </a:p>
        </p:txBody>
      </p:sp>
    </p:spTree>
    <p:extLst>
      <p:ext uri="{BB962C8B-B14F-4D97-AF65-F5344CB8AC3E}">
        <p14:creationId xmlns:p14="http://schemas.microsoft.com/office/powerpoint/2010/main" val="9762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A2CEB69A-D021-4BFD-8A54-5847922CC2DC}" type="datetimeFigureOut">
              <a:rPr lang="es-CO" smtClean="0"/>
              <a:t>16/02/2023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43E58AAF-1F71-419C-B2A9-DD2FBECA9957}" type="slidenum">
              <a:rPr lang="es-CO" smtClean="0"/>
              <a:t>‹#›</a:t>
            </a:fld>
            <a:endParaRPr lang="es-CO"/>
          </a:p>
        </p:txBody>
      </p:sp>
    </p:spTree>
    <p:extLst>
      <p:ext uri="{BB962C8B-B14F-4D97-AF65-F5344CB8AC3E}">
        <p14:creationId xmlns:p14="http://schemas.microsoft.com/office/powerpoint/2010/main" val="3534274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A2CEB69A-D021-4BFD-8A54-5847922CC2DC}" type="datetimeFigureOut">
              <a:rPr lang="es-CO" smtClean="0"/>
              <a:t>16/02/2023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43E58AAF-1F71-419C-B2A9-DD2FBECA9957}" type="slidenum">
              <a:rPr lang="es-CO" smtClean="0"/>
              <a:t>‹#›</a:t>
            </a:fld>
            <a:endParaRPr lang="es-CO"/>
          </a:p>
        </p:txBody>
      </p:sp>
    </p:spTree>
    <p:extLst>
      <p:ext uri="{BB962C8B-B14F-4D97-AF65-F5344CB8AC3E}">
        <p14:creationId xmlns:p14="http://schemas.microsoft.com/office/powerpoint/2010/main" val="623362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CEB69A-D021-4BFD-8A54-5847922CC2DC}" type="datetimeFigureOut">
              <a:rPr lang="es-CO" smtClean="0"/>
              <a:t>16/02/2023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43E58AAF-1F71-419C-B2A9-DD2FBECA9957}" type="slidenum">
              <a:rPr lang="es-CO" smtClean="0"/>
              <a:t>‹#›</a:t>
            </a:fld>
            <a:endParaRPr lang="es-CO"/>
          </a:p>
        </p:txBody>
      </p:sp>
    </p:spTree>
    <p:extLst>
      <p:ext uri="{BB962C8B-B14F-4D97-AF65-F5344CB8AC3E}">
        <p14:creationId xmlns:p14="http://schemas.microsoft.com/office/powerpoint/2010/main" val="34397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A2CEB69A-D021-4BFD-8A54-5847922CC2DC}" type="datetimeFigureOut">
              <a:rPr lang="es-CO" smtClean="0"/>
              <a:t>16/02/2023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3E58AAF-1F71-419C-B2A9-DD2FBECA9957}" type="slidenum">
              <a:rPr lang="es-CO" smtClean="0"/>
              <a:t>‹#›</a:t>
            </a:fld>
            <a:endParaRPr lang="es-CO"/>
          </a:p>
        </p:txBody>
      </p:sp>
    </p:spTree>
    <p:extLst>
      <p:ext uri="{BB962C8B-B14F-4D97-AF65-F5344CB8AC3E}">
        <p14:creationId xmlns:p14="http://schemas.microsoft.com/office/powerpoint/2010/main" val="332039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A2CEB69A-D021-4BFD-8A54-5847922CC2DC}" type="datetimeFigureOut">
              <a:rPr lang="es-CO" smtClean="0"/>
              <a:t>16/02/2023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3E58AAF-1F71-419C-B2A9-DD2FBECA9957}" type="slidenum">
              <a:rPr lang="es-CO" smtClean="0"/>
              <a:t>‹#›</a:t>
            </a:fld>
            <a:endParaRPr lang="es-CO"/>
          </a:p>
        </p:txBody>
      </p:sp>
    </p:spTree>
    <p:extLst>
      <p:ext uri="{BB962C8B-B14F-4D97-AF65-F5344CB8AC3E}">
        <p14:creationId xmlns:p14="http://schemas.microsoft.com/office/powerpoint/2010/main" val="125190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CEB69A-D021-4BFD-8A54-5847922CC2DC}" type="datetimeFigureOut">
              <a:rPr lang="es-CO" smtClean="0"/>
              <a:t>16/02/2023</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E58AAF-1F71-419C-B2A9-DD2FBECA9957}" type="slidenum">
              <a:rPr lang="es-CO" smtClean="0"/>
              <a:t>‹#›</a:t>
            </a:fld>
            <a:endParaRPr lang="es-CO"/>
          </a:p>
        </p:txBody>
      </p:sp>
    </p:spTree>
    <p:extLst>
      <p:ext uri="{BB962C8B-B14F-4D97-AF65-F5344CB8AC3E}">
        <p14:creationId xmlns:p14="http://schemas.microsoft.com/office/powerpoint/2010/main" val="3368591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ctrTitle"/>
          </p:nvPr>
        </p:nvSpPr>
        <p:spPr/>
        <p:txBody>
          <a:bodyPr/>
          <a:lstStyle/>
          <a:p>
            <a:r>
              <a:rPr lang="es-CO"/>
              <a:t>Proyecto</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subTitle" idx="1"/>
          </p:nvPr>
        </p:nvSpPr>
        <p:spPr/>
        <p:txBody>
          <a:bodyPr/>
          <a:lstStyle/>
          <a:p>
            <a:r>
              <a:rPr lang="es-CO"/>
              <a:t>Transform4te</a:t>
            </a:r>
          </a:p>
        </p:txBody>
      </p:sp>
    </p:spTree>
    <p:extLst>
      <p:ext uri="{BB962C8B-B14F-4D97-AF65-F5344CB8AC3E}">
        <p14:creationId xmlns:p14="http://schemas.microsoft.com/office/powerpoint/2010/main" val="1370177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4" y="609600"/>
            <a:ext cx="9659361" cy="665018"/>
          </a:xfrm>
        </p:spPr>
        <p:txBody>
          <a:bodyPr>
            <a:normAutofit fontScale="90000"/>
          </a:bodyPr>
          <a:lstStyle/>
          <a:p>
            <a:r>
              <a:rPr lang="es-CO"/>
              <a:t>¿Qué tipo de producto se construirá?</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endParaRPr lang="es-CO"/>
          </a:p>
          <a:p>
            <a:r>
              <a:rPr lang="es-CO">
                <a:ea typeface="+mn-lt"/>
                <a:cs typeface="+mn-lt"/>
              </a:rPr>
              <a:t>Sitio web con el respectivo responsive para poder usarse en casi cualquier dispositivo con acceso a internet </a:t>
            </a:r>
            <a:endParaRPr lang="es-CO"/>
          </a:p>
          <a:p>
            <a:endParaRPr lang="es-CO"/>
          </a:p>
        </p:txBody>
      </p:sp>
    </p:spTree>
    <p:extLst>
      <p:ext uri="{BB962C8B-B14F-4D97-AF65-F5344CB8AC3E}">
        <p14:creationId xmlns:p14="http://schemas.microsoft.com/office/powerpoint/2010/main" val="167063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4" y="609600"/>
            <a:ext cx="9659361" cy="665018"/>
          </a:xfrm>
        </p:spPr>
        <p:txBody>
          <a:bodyPr>
            <a:normAutofit fontScale="90000"/>
          </a:bodyPr>
          <a:lstStyle/>
          <a:p>
            <a:r>
              <a:rPr lang="es-CO"/>
              <a:t>¿Existen condiciones o restricciones técnicas especiales?</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r>
              <a:rPr lang="es-CO"/>
              <a:t>&lt;Mencione si existen condiciones o restricciones técnicas especiales que se deban tener en cuenta como plataforma tecnológica, lenguaje de desarrollo, prácticas de desarrollo, lineamientos técnicos que se tengan que cumplir&gt;</a:t>
            </a:r>
          </a:p>
        </p:txBody>
      </p:sp>
    </p:spTree>
    <p:extLst>
      <p:ext uri="{BB962C8B-B14F-4D97-AF65-F5344CB8AC3E}">
        <p14:creationId xmlns:p14="http://schemas.microsoft.com/office/powerpoint/2010/main" val="3758969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4" y="609600"/>
            <a:ext cx="9659361" cy="665018"/>
          </a:xfrm>
        </p:spPr>
        <p:txBody>
          <a:bodyPr>
            <a:normAutofit fontScale="90000"/>
          </a:bodyPr>
          <a:lstStyle/>
          <a:p>
            <a:r>
              <a:rPr lang="es-CO"/>
              <a:t>¿Existen condiciones o restricciones de negocio especiales?</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r>
              <a:rPr lang="es-CO"/>
              <a:t>&lt;Mencione si existen condiciones o restricciones de negocio especiales que se deban tener en cuenta como presupuesto asignado, tiempo para tener listo el producto, condiciones de negocio especiales&gt;</a:t>
            </a:r>
          </a:p>
        </p:txBody>
      </p:sp>
    </p:spTree>
    <p:extLst>
      <p:ext uri="{BB962C8B-B14F-4D97-AF65-F5344CB8AC3E}">
        <p14:creationId xmlns:p14="http://schemas.microsoft.com/office/powerpoint/2010/main" val="16015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4" y="609600"/>
            <a:ext cx="9659361" cy="665018"/>
          </a:xfrm>
        </p:spPr>
        <p:txBody>
          <a:bodyPr>
            <a:normAutofit fontScale="90000"/>
          </a:bodyPr>
          <a:lstStyle/>
          <a:p>
            <a:r>
              <a:rPr lang="es-CO"/>
              <a:t>¿Existen otras condiciones o restricciones que se deban tener en cuenta?</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r>
              <a:rPr lang="es-CO"/>
              <a:t>&lt;Mencione si existen otras condiciones o restricciones especiales que se deban tener en cuenta correspondientes al proyecto y que no hagan parte de las restricciones anteriores&gt;</a:t>
            </a:r>
          </a:p>
        </p:txBody>
      </p:sp>
    </p:spTree>
    <p:extLst>
      <p:ext uri="{BB962C8B-B14F-4D97-AF65-F5344CB8AC3E}">
        <p14:creationId xmlns:p14="http://schemas.microsoft.com/office/powerpoint/2010/main" val="664431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4" y="609600"/>
            <a:ext cx="9659361" cy="665018"/>
          </a:xfrm>
        </p:spPr>
        <p:txBody>
          <a:bodyPr>
            <a:normAutofit fontScale="90000"/>
          </a:bodyPr>
          <a:lstStyle/>
          <a:p>
            <a:r>
              <a:rPr lang="es-CO"/>
              <a:t>¿Se tienen los artefactos fruto del análisis del sistema? Mencione cuáles tiene</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r>
              <a:rPr lang="es-CO"/>
              <a:t>&lt;Mencione si cuenta con los artefactos de análisis del sistema. De igual manera, haga un listado de los artefactos que construyó en semestres anteriores, que servirán de insumo para el diseño (Por ejemplo, los construidos en Ingeniería del Software I)&gt;</a:t>
            </a:r>
          </a:p>
        </p:txBody>
      </p:sp>
    </p:spTree>
    <p:extLst>
      <p:ext uri="{BB962C8B-B14F-4D97-AF65-F5344CB8AC3E}">
        <p14:creationId xmlns:p14="http://schemas.microsoft.com/office/powerpoint/2010/main" val="4032862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4" y="609600"/>
            <a:ext cx="9659361" cy="665018"/>
          </a:xfrm>
        </p:spPr>
        <p:txBody>
          <a:bodyPr>
            <a:normAutofit fontScale="90000"/>
          </a:bodyPr>
          <a:lstStyle/>
          <a:p>
            <a:r>
              <a:rPr lang="es-CO"/>
              <a:t>Visión</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normAutofit/>
          </a:bodyPr>
          <a:lstStyle/>
          <a:p>
            <a:r>
              <a:rPr lang="es-CO"/>
              <a:t>&lt;Redacte la visión del proyecto en términos de </a:t>
            </a:r>
            <a:r>
              <a:rPr lang="es-CO" err="1"/>
              <a:t>Elevator</a:t>
            </a:r>
            <a:r>
              <a:rPr lang="es-CO"/>
              <a:t> Pitch:&gt;</a:t>
            </a:r>
          </a:p>
          <a:p>
            <a:r>
              <a:rPr lang="es-CO"/>
              <a:t>Para Gimnasios emergentes (No franquicias) que </a:t>
            </a:r>
            <a:r>
              <a:rPr lang="es-CO">
                <a:ea typeface="+mn-lt"/>
                <a:cs typeface="+mn-lt"/>
              </a:rPr>
              <a:t>desean mejorar su eficiencia y orden a la hora de gestionar sus usuarios</a:t>
            </a:r>
            <a:r>
              <a:rPr lang="es-CO"/>
              <a:t> y finanzas, </a:t>
            </a:r>
            <a:r>
              <a:rPr lang="es-CO">
                <a:ea typeface="+mn-lt"/>
                <a:cs typeface="+mn-lt"/>
              </a:rPr>
              <a:t>Transform4te</a:t>
            </a:r>
            <a:r>
              <a:rPr lang="es-CO"/>
              <a:t> es un </a:t>
            </a:r>
            <a:r>
              <a:rPr lang="es-CO">
                <a:ea typeface="+mn-lt"/>
                <a:cs typeface="+mn-lt"/>
              </a:rPr>
              <a:t>Sitio Web</a:t>
            </a:r>
            <a:r>
              <a:rPr lang="es-CO"/>
              <a:t> que brindar</a:t>
            </a:r>
            <a:r>
              <a:rPr lang="es-CO">
                <a:ea typeface="+mn-lt"/>
                <a:cs typeface="+mn-lt"/>
              </a:rPr>
              <a:t> la posibilidad de gestionar sus usuarios y finanzas en un solo lugar que le brinda varias ventajas como reportes, portabilidad y más información útil además de ser un sistema de mensualidad que a</a:t>
            </a:r>
            <a:r>
              <a:rPr lang="es-CO"/>
              <a:t> diferencia de </a:t>
            </a:r>
            <a:r>
              <a:rPr lang="es-CO">
                <a:ea typeface="+mn-lt"/>
                <a:cs typeface="+mn-lt"/>
              </a:rPr>
              <a:t>Excel, agendas o programas a medida</a:t>
            </a:r>
            <a:r>
              <a:rPr lang="es-CO"/>
              <a:t> nuestro producto </a:t>
            </a:r>
            <a:r>
              <a:rPr lang="es-CO">
                <a:ea typeface="+mn-lt"/>
                <a:cs typeface="+mn-lt"/>
              </a:rPr>
              <a:t>le brinda la portabilidad además de la eficiencia de programas a medida, pero sin el costo elevado de los mismos y  una gran facilidad de uso.</a:t>
            </a:r>
            <a:endParaRPr lang="es-CO"/>
          </a:p>
          <a:p>
            <a:endParaRPr lang="es-CO"/>
          </a:p>
          <a:p>
            <a:endParaRPr lang="es-CO"/>
          </a:p>
        </p:txBody>
      </p:sp>
    </p:spTree>
    <p:extLst>
      <p:ext uri="{BB962C8B-B14F-4D97-AF65-F5344CB8AC3E}">
        <p14:creationId xmlns:p14="http://schemas.microsoft.com/office/powerpoint/2010/main" val="1054099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5" y="609600"/>
            <a:ext cx="8596668" cy="665018"/>
          </a:xfrm>
        </p:spPr>
        <p:txBody>
          <a:bodyPr>
            <a:normAutofit fontScale="90000"/>
          </a:bodyPr>
          <a:lstStyle/>
          <a:p>
            <a:r>
              <a:rPr lang="es-CO"/>
              <a:t>¿Cuál es el objetivo del proyecto?</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r>
              <a:rPr lang="es-CO"/>
              <a:t>Una mejora en términos de gestión y control de las empresas y beneficios tanto a los usuarios como a sus clientes mediante facilitarles</a:t>
            </a:r>
            <a:r>
              <a:rPr lang="es-CO">
                <a:ea typeface="+mn-lt"/>
                <a:cs typeface="+mn-lt"/>
              </a:rPr>
              <a:t> a los mismos una gestión de usuarios e ingresos mediante el control a la par de los mismos </a:t>
            </a:r>
            <a:endParaRPr lang="es-CO"/>
          </a:p>
          <a:p>
            <a:endParaRPr lang="es-CO"/>
          </a:p>
          <a:p>
            <a:endParaRPr lang="es-CO"/>
          </a:p>
        </p:txBody>
      </p:sp>
    </p:spTree>
    <p:extLst>
      <p:ext uri="{BB962C8B-B14F-4D97-AF65-F5344CB8AC3E}">
        <p14:creationId xmlns:p14="http://schemas.microsoft.com/office/powerpoint/2010/main" val="270192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5" y="609600"/>
            <a:ext cx="8596668" cy="665018"/>
          </a:xfrm>
        </p:spPr>
        <p:txBody>
          <a:bodyPr>
            <a:normAutofit fontScale="90000"/>
          </a:bodyPr>
          <a:lstStyle/>
          <a:p>
            <a:r>
              <a:rPr lang="es-CO"/>
              <a:t>¿Cuál es el problema a resolver?</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r>
              <a:rPr lang="es-CO">
                <a:ea typeface="+mn-lt"/>
                <a:cs typeface="+mn-lt"/>
              </a:rPr>
              <a:t>La ineficiencia y mal gestión de los usuarios y clientes por parte de los administradores de los gimnasios que en algunos casos son los mismos instructores lo que  da como resultado un desorden que es el que queremos solucionar </a:t>
            </a:r>
            <a:endParaRPr lang="es-CO"/>
          </a:p>
          <a:p>
            <a:endParaRPr lang="es-CO"/>
          </a:p>
        </p:txBody>
      </p:sp>
    </p:spTree>
    <p:extLst>
      <p:ext uri="{BB962C8B-B14F-4D97-AF65-F5344CB8AC3E}">
        <p14:creationId xmlns:p14="http://schemas.microsoft.com/office/powerpoint/2010/main" val="325939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5" y="609600"/>
            <a:ext cx="8596668" cy="665018"/>
          </a:xfrm>
        </p:spPr>
        <p:txBody>
          <a:bodyPr>
            <a:normAutofit fontScale="90000"/>
          </a:bodyPr>
          <a:lstStyle/>
          <a:p>
            <a:r>
              <a:rPr lang="es-CO"/>
              <a:t>¿Por qué un producto de software?</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endParaRPr lang="es-CO"/>
          </a:p>
          <a:p>
            <a:pPr marL="285750" indent="-285750">
              <a:buFont typeface="Arial" charset="2"/>
              <a:buChar char="•"/>
            </a:pPr>
            <a:r>
              <a:rPr lang="es-CO"/>
              <a:t>Debido al hecho de que no solo es más fácil para el cliente y el usuario a la hora de manejar los tiempos y el entrenamiento, así como las reservas, sino también con respecto las membresías y servicios del propio gimnasio</a:t>
            </a:r>
          </a:p>
          <a:p>
            <a:pPr marL="285750" indent="-285750">
              <a:buFont typeface="Arial" charset="2"/>
              <a:buChar char="•"/>
            </a:pPr>
            <a:r>
              <a:rPr lang="es-CO">
                <a:ea typeface="+mn-lt"/>
                <a:cs typeface="+mn-lt"/>
              </a:rPr>
              <a:t>Notificación de mensualidades caducadas</a:t>
            </a:r>
            <a:endParaRPr lang="es-CO"/>
          </a:p>
          <a:p>
            <a:pPr marL="285750" indent="-285750">
              <a:buFont typeface="Arial" charset="2"/>
              <a:buChar char="•"/>
            </a:pPr>
            <a:r>
              <a:rPr lang="es-CO">
                <a:ea typeface="+mn-lt"/>
                <a:cs typeface="+mn-lt"/>
              </a:rPr>
              <a:t>Cálculo automático de los ingresos</a:t>
            </a:r>
            <a:endParaRPr lang="es-CO"/>
          </a:p>
          <a:p>
            <a:endParaRPr lang="es-CO"/>
          </a:p>
        </p:txBody>
      </p:sp>
    </p:spTree>
    <p:extLst>
      <p:ext uri="{BB962C8B-B14F-4D97-AF65-F5344CB8AC3E}">
        <p14:creationId xmlns:p14="http://schemas.microsoft.com/office/powerpoint/2010/main" val="3402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5" y="609600"/>
            <a:ext cx="8596668" cy="665018"/>
          </a:xfrm>
        </p:spPr>
        <p:txBody>
          <a:bodyPr>
            <a:normAutofit fontScale="90000"/>
          </a:bodyPr>
          <a:lstStyle/>
          <a:p>
            <a:r>
              <a:rPr lang="es-CO"/>
              <a:t>¿Qué otros productos existen similares al producto a construir y por qué no seleccionar uno de ellos?</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endParaRPr lang="es-CO"/>
          </a:p>
          <a:p>
            <a:pPr marL="285750" indent="-285750">
              <a:buFont typeface="Arial" charset="2"/>
              <a:buChar char="•"/>
            </a:pPr>
            <a:r>
              <a:rPr lang="es-CO">
                <a:ea typeface="+mn-lt"/>
                <a:cs typeface="+mn-lt"/>
              </a:rPr>
              <a:t>Programas a medida (Altos costos)</a:t>
            </a:r>
            <a:endParaRPr lang="es-CO"/>
          </a:p>
          <a:p>
            <a:pPr marL="285750" indent="-285750">
              <a:buFont typeface="Arial" charset="2"/>
              <a:buChar char="•"/>
            </a:pPr>
            <a:r>
              <a:rPr lang="es-CO">
                <a:ea typeface="+mn-lt"/>
                <a:cs typeface="+mn-lt"/>
              </a:rPr>
              <a:t>Excel (Requiere tiempo y experiencia)</a:t>
            </a:r>
            <a:endParaRPr lang="es-CO"/>
          </a:p>
          <a:p>
            <a:pPr marL="285750" indent="-285750">
              <a:buFont typeface="Arial" charset="2"/>
              <a:buChar char="•"/>
            </a:pPr>
            <a:r>
              <a:rPr lang="es-CO">
                <a:ea typeface="+mn-lt"/>
                <a:cs typeface="+mn-lt"/>
              </a:rPr>
              <a:t>Agendas </a:t>
            </a:r>
            <a:endParaRPr lang="es-CO"/>
          </a:p>
          <a:p>
            <a:pPr marL="285750" indent="-285750">
              <a:buFont typeface="Arial" charset="2"/>
              <a:buChar char="•"/>
            </a:pPr>
            <a:r>
              <a:rPr lang="es-CO">
                <a:ea typeface="+mn-lt"/>
                <a:cs typeface="+mn-lt"/>
              </a:rPr>
              <a:t>Softwares ya existentes (</a:t>
            </a:r>
            <a:r>
              <a:rPr lang="es-CO" err="1">
                <a:ea typeface="+mn-lt"/>
                <a:cs typeface="+mn-lt"/>
              </a:rPr>
              <a:t>Trainingym</a:t>
            </a:r>
            <a:r>
              <a:rPr lang="es-CO">
                <a:ea typeface="+mn-lt"/>
                <a:cs typeface="+mn-lt"/>
              </a:rPr>
              <a:t>, </a:t>
            </a:r>
            <a:r>
              <a:rPr lang="es-CO" err="1">
                <a:ea typeface="+mn-lt"/>
                <a:cs typeface="+mn-lt"/>
              </a:rPr>
              <a:t>Virtuagym</a:t>
            </a:r>
            <a:r>
              <a:rPr lang="es-CO">
                <a:ea typeface="+mn-lt"/>
                <a:cs typeface="+mn-lt"/>
              </a:rPr>
              <a:t>, </a:t>
            </a:r>
            <a:r>
              <a:rPr lang="es-CO" err="1">
                <a:ea typeface="+mn-lt"/>
                <a:cs typeface="+mn-lt"/>
              </a:rPr>
              <a:t>Fitcloud</a:t>
            </a:r>
            <a:r>
              <a:rPr lang="es-CO">
                <a:ea typeface="+mn-lt"/>
                <a:cs typeface="+mn-lt"/>
              </a:rPr>
              <a:t>, Train2go, </a:t>
            </a:r>
            <a:r>
              <a:rPr lang="es-CO" err="1">
                <a:ea typeface="+mn-lt"/>
                <a:cs typeface="+mn-lt"/>
              </a:rPr>
              <a:t>Sportman</a:t>
            </a:r>
            <a:r>
              <a:rPr lang="es-CO">
                <a:ea typeface="+mn-lt"/>
                <a:cs typeface="+mn-lt"/>
              </a:rPr>
              <a:t> Suite, </a:t>
            </a:r>
            <a:r>
              <a:rPr lang="es-CO" err="1">
                <a:ea typeface="+mn-lt"/>
                <a:cs typeface="+mn-lt"/>
              </a:rPr>
              <a:t>IsMyGym</a:t>
            </a:r>
            <a:r>
              <a:rPr lang="es-CO">
                <a:ea typeface="+mn-lt"/>
                <a:cs typeface="+mn-lt"/>
              </a:rPr>
              <a:t> y </a:t>
            </a:r>
            <a:r>
              <a:rPr lang="es-CO" err="1">
                <a:ea typeface="+mn-lt"/>
                <a:cs typeface="+mn-lt"/>
              </a:rPr>
              <a:t>PerfectGym</a:t>
            </a:r>
            <a:r>
              <a:rPr lang="es-CO">
                <a:ea typeface="+mn-lt"/>
                <a:cs typeface="+mn-lt"/>
              </a:rPr>
              <a:t>)</a:t>
            </a:r>
            <a:endParaRPr lang="es-CO"/>
          </a:p>
          <a:p>
            <a:endParaRPr lang="es-CO"/>
          </a:p>
        </p:txBody>
      </p:sp>
    </p:spTree>
    <p:extLst>
      <p:ext uri="{BB962C8B-B14F-4D97-AF65-F5344CB8AC3E}">
        <p14:creationId xmlns:p14="http://schemas.microsoft.com/office/powerpoint/2010/main" val="336625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5" y="609600"/>
            <a:ext cx="8596668" cy="665018"/>
          </a:xfrm>
        </p:spPr>
        <p:txBody>
          <a:bodyPr>
            <a:normAutofit fontScale="90000"/>
          </a:bodyPr>
          <a:lstStyle/>
          <a:p>
            <a:r>
              <a:rPr lang="es-CO"/>
              <a:t>¿Cuál es el público objetivo?</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endParaRPr lang="es-CO"/>
          </a:p>
          <a:p>
            <a:r>
              <a:rPr lang="es-CO"/>
              <a:t>Gimnasios emergentes (No franquicias) y sus gerentes </a:t>
            </a:r>
          </a:p>
          <a:p>
            <a:endParaRPr lang="es-CO">
              <a:ea typeface="+mn-lt"/>
              <a:cs typeface="+mn-lt"/>
            </a:endParaRPr>
          </a:p>
          <a:p>
            <a:endParaRPr lang="es-CO"/>
          </a:p>
        </p:txBody>
      </p:sp>
    </p:spTree>
    <p:extLst>
      <p:ext uri="{BB962C8B-B14F-4D97-AF65-F5344CB8AC3E}">
        <p14:creationId xmlns:p14="http://schemas.microsoft.com/office/powerpoint/2010/main" val="132001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5" y="609600"/>
            <a:ext cx="8596668" cy="665018"/>
          </a:xfrm>
        </p:spPr>
        <p:txBody>
          <a:bodyPr>
            <a:normAutofit fontScale="90000"/>
          </a:bodyPr>
          <a:lstStyle/>
          <a:p>
            <a:r>
              <a:rPr lang="es-CO"/>
              <a:t>¿Qué se sueña el cliente cuando el software esté funcionando?</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endParaRPr lang="es-CO"/>
          </a:p>
          <a:p>
            <a:r>
              <a:rPr lang="es-CO"/>
              <a:t>Mayor facilidad y tiempo a la hora de realizar asuntos administrativos, así como también los futuros ingresos a la hora de ser más visto</a:t>
            </a:r>
          </a:p>
          <a:p>
            <a:pPr marL="285750" indent="-285750">
              <a:buFont typeface="Arial" charset="2"/>
              <a:buChar char="•"/>
            </a:pPr>
            <a:r>
              <a:rPr lang="es-CO">
                <a:ea typeface="+mn-lt"/>
                <a:cs typeface="+mn-lt"/>
              </a:rPr>
              <a:t>Mejore Control de sus finanzas </a:t>
            </a:r>
            <a:endParaRPr lang="es-CO"/>
          </a:p>
          <a:p>
            <a:pPr marL="285750" indent="-285750">
              <a:buFont typeface="Arial" charset="2"/>
              <a:buChar char="•"/>
            </a:pPr>
            <a:r>
              <a:rPr lang="es-CO">
                <a:ea typeface="+mn-lt"/>
                <a:cs typeface="+mn-lt"/>
              </a:rPr>
              <a:t>Rápido acceso a la información de sus clientes </a:t>
            </a:r>
            <a:endParaRPr lang="es-CO"/>
          </a:p>
          <a:p>
            <a:endParaRPr lang="es-CO"/>
          </a:p>
        </p:txBody>
      </p:sp>
    </p:spTree>
    <p:extLst>
      <p:ext uri="{BB962C8B-B14F-4D97-AF65-F5344CB8AC3E}">
        <p14:creationId xmlns:p14="http://schemas.microsoft.com/office/powerpoint/2010/main" val="3929618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5" y="609600"/>
            <a:ext cx="8596668" cy="665018"/>
          </a:xfrm>
        </p:spPr>
        <p:txBody>
          <a:bodyPr>
            <a:normAutofit fontScale="90000"/>
          </a:bodyPr>
          <a:lstStyle/>
          <a:p>
            <a:r>
              <a:rPr lang="es-CO"/>
              <a:t>¿Cuáles son los retos del proyecto?</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endParaRPr lang="es-CO"/>
          </a:p>
          <a:p>
            <a:pPr marL="285750" indent="-285750">
              <a:buFont typeface="Arial" charset="2"/>
              <a:buChar char="•"/>
            </a:pPr>
            <a:r>
              <a:rPr lang="es-CO">
                <a:ea typeface="+mn-lt"/>
                <a:cs typeface="+mn-lt"/>
              </a:rPr>
              <a:t>Generación de reportes </a:t>
            </a:r>
            <a:endParaRPr lang="es-CO"/>
          </a:p>
          <a:p>
            <a:pPr marL="285750" indent="-285750">
              <a:buFont typeface="Arial" charset="2"/>
              <a:buChar char="•"/>
            </a:pPr>
            <a:r>
              <a:rPr lang="es-CO">
                <a:ea typeface="+mn-lt"/>
                <a:cs typeface="+mn-lt"/>
              </a:rPr>
              <a:t>Generación de graficas </a:t>
            </a:r>
            <a:endParaRPr lang="es-CO"/>
          </a:p>
          <a:p>
            <a:pPr marL="285750" indent="-285750">
              <a:buFont typeface="Arial" charset="2"/>
              <a:buChar char="•"/>
            </a:pPr>
            <a:r>
              <a:rPr lang="es-CO">
                <a:ea typeface="+mn-lt"/>
                <a:cs typeface="+mn-lt"/>
              </a:rPr>
              <a:t>Registro de huellas dactilares </a:t>
            </a:r>
            <a:endParaRPr lang="es-CO"/>
          </a:p>
          <a:p>
            <a:pPr marL="285750" indent="-285750">
              <a:buFont typeface="Arial,Sans-Serif"/>
              <a:buChar char="•"/>
            </a:pPr>
            <a:endParaRPr lang="es-CO"/>
          </a:p>
        </p:txBody>
      </p:sp>
    </p:spTree>
    <p:extLst>
      <p:ext uri="{BB962C8B-B14F-4D97-AF65-F5344CB8AC3E}">
        <p14:creationId xmlns:p14="http://schemas.microsoft.com/office/powerpoint/2010/main" val="3916626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4" y="609600"/>
            <a:ext cx="9659361" cy="665018"/>
          </a:xfrm>
        </p:spPr>
        <p:txBody>
          <a:bodyPr>
            <a:normAutofit fontScale="90000"/>
          </a:bodyPr>
          <a:lstStyle/>
          <a:p>
            <a:r>
              <a:rPr lang="es-CO"/>
              <a:t>¿Cuáles son las principales funcionalidades que tendrá el producto?</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endParaRPr lang="es-CO"/>
          </a:p>
          <a:p>
            <a:pPr marL="285750" indent="-285750">
              <a:buFont typeface="Arial" charset="2"/>
              <a:buChar char="•"/>
            </a:pPr>
            <a:r>
              <a:rPr lang="es-CO"/>
              <a:t>Autentificación y pagos en línea</a:t>
            </a:r>
            <a:endParaRPr lang="es-MX"/>
          </a:p>
          <a:p>
            <a:pPr marL="285750" indent="-285750">
              <a:buFont typeface="Arial" charset="2"/>
              <a:buChar char="•"/>
            </a:pPr>
            <a:r>
              <a:rPr lang="es-CO" err="1">
                <a:ea typeface="+mn-lt"/>
                <a:cs typeface="+mn-lt"/>
              </a:rPr>
              <a:t>Crud</a:t>
            </a:r>
            <a:r>
              <a:rPr lang="es-CO">
                <a:ea typeface="+mn-lt"/>
                <a:cs typeface="+mn-lt"/>
              </a:rPr>
              <a:t> de Usuarios </a:t>
            </a:r>
          </a:p>
          <a:p>
            <a:pPr marL="285750" indent="-285750">
              <a:buFont typeface="Arial" charset="2"/>
              <a:buChar char="•"/>
            </a:pPr>
            <a:r>
              <a:rPr lang="es-CO">
                <a:ea typeface="+mn-lt"/>
                <a:cs typeface="+mn-lt"/>
              </a:rPr>
              <a:t>Generar reportes de ingresos </a:t>
            </a:r>
            <a:endParaRPr lang="es-CO"/>
          </a:p>
          <a:p>
            <a:pPr marL="285750" indent="-285750">
              <a:buFont typeface="Arial" charset="2"/>
              <a:buChar char="•"/>
            </a:pPr>
            <a:r>
              <a:rPr lang="es-CO">
                <a:ea typeface="+mn-lt"/>
                <a:cs typeface="+mn-lt"/>
              </a:rPr>
              <a:t>Generar graficas con el tráfico de usuarios en cada momento </a:t>
            </a:r>
            <a:endParaRPr lang="es-CO"/>
          </a:p>
          <a:p>
            <a:pPr marL="285750" indent="-285750">
              <a:buFont typeface="Arial" charset="2"/>
              <a:buChar char="•"/>
            </a:pPr>
            <a:r>
              <a:rPr lang="es-CO">
                <a:ea typeface="+mn-lt"/>
                <a:cs typeface="+mn-lt"/>
              </a:rPr>
              <a:t>Mostrar lista de usuarios próximos a final de su mensualidad </a:t>
            </a:r>
            <a:endParaRPr lang="es-CO"/>
          </a:p>
          <a:p>
            <a:pPr marL="285750" indent="-285750">
              <a:buFont typeface="Arial" charset="2"/>
              <a:buChar char="•"/>
            </a:pPr>
            <a:endParaRPr lang="es-CO">
              <a:ea typeface="+mn-lt"/>
              <a:cs typeface="+mn-lt"/>
            </a:endParaRPr>
          </a:p>
          <a:p>
            <a:pPr marL="285750" indent="-285750">
              <a:buFont typeface="Arial" charset="2"/>
              <a:buChar char="•"/>
            </a:pPr>
            <a:endParaRPr lang="es-CO"/>
          </a:p>
          <a:p>
            <a:pPr marL="285750" indent="-285750">
              <a:buFont typeface="Arial" charset="2"/>
              <a:buChar char="•"/>
            </a:pPr>
            <a:endParaRPr lang="es-CO"/>
          </a:p>
        </p:txBody>
      </p:sp>
    </p:spTree>
    <p:extLst>
      <p:ext uri="{BB962C8B-B14F-4D97-AF65-F5344CB8AC3E}">
        <p14:creationId xmlns:p14="http://schemas.microsoft.com/office/powerpoint/2010/main" val="4212688194"/>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365644A8A14F44E8E5AC28830C9C855" ma:contentTypeVersion="2" ma:contentTypeDescription="Crear nuevo documento." ma:contentTypeScope="" ma:versionID="e47b0e6bb53b47831248f83ec7335a29">
  <xsd:schema xmlns:xsd="http://www.w3.org/2001/XMLSchema" xmlns:xs="http://www.w3.org/2001/XMLSchema" xmlns:p="http://schemas.microsoft.com/office/2006/metadata/properties" xmlns:ns2="d26b91ed-dea6-4b3d-bb85-62e49b8b67b4" targetNamespace="http://schemas.microsoft.com/office/2006/metadata/properties" ma:root="true" ma:fieldsID="b8159a5de37d267437a08676772dd923" ns2:_="">
    <xsd:import namespace="d26b91ed-dea6-4b3d-bb85-62e49b8b67b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6b91ed-dea6-4b3d-bb85-62e49b8b67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D8726C-E8F4-4171-8522-FD0A95601515}">
  <ds:schemaRefs>
    <ds:schemaRef ds:uri="d26b91ed-dea6-4b3d-bb85-62e49b8b67b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90AC7BF-5E69-4B16-934A-9E3D7EAB156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D2EB668-974C-46FB-A57B-0D8C2BFF72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Faceta</vt:lpstr>
      <vt:lpstr>Proyecto</vt:lpstr>
      <vt:lpstr>¿Cuál es el objetivo del proyecto?</vt:lpstr>
      <vt:lpstr>¿Cuál es el problema a resolver?</vt:lpstr>
      <vt:lpstr>¿Por qué un producto de software?</vt:lpstr>
      <vt:lpstr>¿Qué otros productos existen similares al producto a construir y por qué no seleccionar uno de ellos?</vt:lpstr>
      <vt:lpstr>¿Cuál es el público objetivo?</vt:lpstr>
      <vt:lpstr>¿Qué se sueña el cliente cuando el software esté funcionando?</vt:lpstr>
      <vt:lpstr>¿Cuáles son los retos del proyecto?</vt:lpstr>
      <vt:lpstr>¿Cuáles son las principales funcionalidades que tendrá el producto?</vt:lpstr>
      <vt:lpstr>¿Qué tipo de producto se construirá?</vt:lpstr>
      <vt:lpstr>¿Existen condiciones o restricciones técnicas especiales?</vt:lpstr>
      <vt:lpstr>¿Existen condiciones o restricciones de negocio especiales?</vt:lpstr>
      <vt:lpstr>¿Existen otras condiciones o restricciones que se deban tener en cuenta?</vt:lpstr>
      <vt:lpstr>¿Se tienen los artefactos fruto del análisis del sistema? Mencione cuáles tiene</vt:lpstr>
      <vt:lpstr>Visión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Retrospectiva Proyecto</dc:title>
  <dc:creator>WIDER FARID SANCHEZ GARZON</dc:creator>
  <cp:revision>1</cp:revision>
  <dcterms:created xsi:type="dcterms:W3CDTF">2017-09-20T21:53:11Z</dcterms:created>
  <dcterms:modified xsi:type="dcterms:W3CDTF">2023-02-16T22:17:18Z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0x0101002365644A8A14F44E8E5AC28830C9C855</vt:lpwstr>
  </property>
</Properties>
</file>