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62" r:id="rId8"/>
    <p:sldId id="263" r:id="rId9"/>
    <p:sldId id="26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25EF01-8D0A-48DC-913E-CADD9773C7E7}" type="doc">
      <dgm:prSet loTypeId="urn:microsoft.com/office/officeart/2005/8/layout/hProcess11" loCatId="process" qsTypeId="urn:microsoft.com/office/officeart/2005/8/quickstyle/simple4" qsCatId="simple" csTypeId="urn:microsoft.com/office/officeart/2005/8/colors/accent1_2" csCatId="accent1" phldr="1"/>
      <dgm:spPr/>
    </dgm:pt>
    <dgm:pt modelId="{409819BA-354B-4738-B0E1-CD0D318976CE}">
      <dgm:prSet phldrT="[Tekst]"/>
      <dgm:spPr/>
      <dgm:t>
        <a:bodyPr/>
        <a:lstStyle/>
        <a:p>
          <a:r>
            <a:rPr lang="pl-PL" dirty="0"/>
            <a:t>GUI</a:t>
          </a:r>
        </a:p>
      </dgm:t>
    </dgm:pt>
    <dgm:pt modelId="{DF348A41-8EC9-4DEF-9F3B-5B23345E1154}" type="parTrans" cxnId="{78B9AE17-BA17-4457-96C9-E2BB8193BBFA}">
      <dgm:prSet/>
      <dgm:spPr/>
      <dgm:t>
        <a:bodyPr/>
        <a:lstStyle/>
        <a:p>
          <a:endParaRPr lang="pl-PL"/>
        </a:p>
      </dgm:t>
    </dgm:pt>
    <dgm:pt modelId="{1910331D-EC49-4849-BDBF-CB7A4367EDC9}" type="sibTrans" cxnId="{78B9AE17-BA17-4457-96C9-E2BB8193BBFA}">
      <dgm:prSet/>
      <dgm:spPr/>
      <dgm:t>
        <a:bodyPr/>
        <a:lstStyle/>
        <a:p>
          <a:endParaRPr lang="pl-PL"/>
        </a:p>
      </dgm:t>
    </dgm:pt>
    <dgm:pt modelId="{D3EB2933-E1E1-4EAE-9B90-0FDDDB28B0D6}">
      <dgm:prSet phldrT="[Tekst]"/>
      <dgm:spPr/>
      <dgm:t>
        <a:bodyPr/>
        <a:lstStyle/>
        <a:p>
          <a:r>
            <a:rPr lang="pl-PL" dirty="0"/>
            <a:t>Projekt mapy</a:t>
          </a:r>
        </a:p>
      </dgm:t>
    </dgm:pt>
    <dgm:pt modelId="{2CE9F5C5-BE2A-4E33-BEB3-599EBC94934F}" type="parTrans" cxnId="{FE04684A-2966-4FBA-AD1B-A82329FBBD1E}">
      <dgm:prSet/>
      <dgm:spPr/>
      <dgm:t>
        <a:bodyPr/>
        <a:lstStyle/>
        <a:p>
          <a:endParaRPr lang="pl-PL"/>
        </a:p>
      </dgm:t>
    </dgm:pt>
    <dgm:pt modelId="{C86257B9-E022-4710-B7CC-DF9704A701BF}" type="sibTrans" cxnId="{FE04684A-2966-4FBA-AD1B-A82329FBBD1E}">
      <dgm:prSet/>
      <dgm:spPr/>
      <dgm:t>
        <a:bodyPr/>
        <a:lstStyle/>
        <a:p>
          <a:endParaRPr lang="pl-PL"/>
        </a:p>
      </dgm:t>
    </dgm:pt>
    <dgm:pt modelId="{FFC857D4-FAAC-4436-B664-DA74220D42ED}">
      <dgm:prSet phldrT="[Tekst]"/>
      <dgm:spPr/>
      <dgm:t>
        <a:bodyPr/>
        <a:lstStyle/>
        <a:p>
          <a:r>
            <a:rPr lang="pl-PL" dirty="0"/>
            <a:t>Prezentacja pomysłu aplikacji</a:t>
          </a:r>
        </a:p>
      </dgm:t>
    </dgm:pt>
    <dgm:pt modelId="{7BEDEFE6-A66A-4A00-87BA-B2A399A8563E}" type="parTrans" cxnId="{7CB2A39B-C283-4D67-88F2-B5AC2902ACC2}">
      <dgm:prSet/>
      <dgm:spPr/>
      <dgm:t>
        <a:bodyPr/>
        <a:lstStyle/>
        <a:p>
          <a:endParaRPr lang="pl-PL"/>
        </a:p>
      </dgm:t>
    </dgm:pt>
    <dgm:pt modelId="{E65B897D-FB23-4EB2-A205-03A108AC668B}" type="sibTrans" cxnId="{7CB2A39B-C283-4D67-88F2-B5AC2902ACC2}">
      <dgm:prSet/>
      <dgm:spPr/>
      <dgm:t>
        <a:bodyPr/>
        <a:lstStyle/>
        <a:p>
          <a:endParaRPr lang="pl-PL"/>
        </a:p>
      </dgm:t>
    </dgm:pt>
    <dgm:pt modelId="{DCBAA1E4-BD54-4925-AED4-4D640DC470C5}">
      <dgm:prSet phldrT="[Tekst]"/>
      <dgm:spPr/>
      <dgm:t>
        <a:bodyPr/>
        <a:lstStyle/>
        <a:p>
          <a:r>
            <a:rPr lang="pl-PL" dirty="0"/>
            <a:t>Dodanie wyznaczania trasy</a:t>
          </a:r>
        </a:p>
      </dgm:t>
    </dgm:pt>
    <dgm:pt modelId="{68ED9CD6-3140-4B33-B37C-38C366364134}" type="parTrans" cxnId="{76C53B9C-CFF4-4076-AFCD-3D642A588EE8}">
      <dgm:prSet/>
      <dgm:spPr/>
      <dgm:t>
        <a:bodyPr/>
        <a:lstStyle/>
        <a:p>
          <a:endParaRPr lang="pl-PL"/>
        </a:p>
      </dgm:t>
    </dgm:pt>
    <dgm:pt modelId="{C8AFB75E-DD75-48DF-B6DD-3B9E13FF047E}" type="sibTrans" cxnId="{76C53B9C-CFF4-4076-AFCD-3D642A588EE8}">
      <dgm:prSet/>
      <dgm:spPr/>
      <dgm:t>
        <a:bodyPr/>
        <a:lstStyle/>
        <a:p>
          <a:endParaRPr lang="pl-PL"/>
        </a:p>
      </dgm:t>
    </dgm:pt>
    <dgm:pt modelId="{6D8B5252-FF91-40B1-AC60-063BC566E222}">
      <dgm:prSet phldrT="[Tekst]"/>
      <dgm:spPr/>
      <dgm:t>
        <a:bodyPr/>
        <a:lstStyle/>
        <a:p>
          <a:r>
            <a:rPr lang="pl-PL" dirty="0"/>
            <a:t>Dodanie bazy danych (z informacjami)</a:t>
          </a:r>
        </a:p>
      </dgm:t>
    </dgm:pt>
    <dgm:pt modelId="{1DD188C3-964E-4E7A-B00B-F204D59AE8CA}" type="parTrans" cxnId="{C53A3D90-72CC-4144-8690-EBDA4F0EDCCD}">
      <dgm:prSet/>
      <dgm:spPr/>
      <dgm:t>
        <a:bodyPr/>
        <a:lstStyle/>
        <a:p>
          <a:endParaRPr lang="pl-PL"/>
        </a:p>
      </dgm:t>
    </dgm:pt>
    <dgm:pt modelId="{9C5620D5-9AD7-4CBE-B059-C4B45E66195D}" type="sibTrans" cxnId="{C53A3D90-72CC-4144-8690-EBDA4F0EDCCD}">
      <dgm:prSet/>
      <dgm:spPr/>
      <dgm:t>
        <a:bodyPr/>
        <a:lstStyle/>
        <a:p>
          <a:endParaRPr lang="pl-PL"/>
        </a:p>
      </dgm:t>
    </dgm:pt>
    <dgm:pt modelId="{046456A8-6EE6-4CBA-95B4-EC1D3E720C5B}">
      <dgm:prSet phldrT="[Tekst]"/>
      <dgm:spPr/>
      <dgm:t>
        <a:bodyPr/>
        <a:lstStyle/>
        <a:p>
          <a:r>
            <a:rPr lang="pl-PL" dirty="0"/>
            <a:t>Możliwa rezerwacja biletów (?)</a:t>
          </a:r>
        </a:p>
      </dgm:t>
    </dgm:pt>
    <dgm:pt modelId="{2652FB35-328F-4DB2-B85B-C917A41E4E6E}" type="parTrans" cxnId="{1551AA5E-8332-4A84-AA22-3B5D30C990C3}">
      <dgm:prSet/>
      <dgm:spPr/>
      <dgm:t>
        <a:bodyPr/>
        <a:lstStyle/>
        <a:p>
          <a:endParaRPr lang="pl-PL"/>
        </a:p>
      </dgm:t>
    </dgm:pt>
    <dgm:pt modelId="{3FD049E2-EB84-44D7-8600-6277D875888F}" type="sibTrans" cxnId="{1551AA5E-8332-4A84-AA22-3B5D30C990C3}">
      <dgm:prSet/>
      <dgm:spPr/>
      <dgm:t>
        <a:bodyPr/>
        <a:lstStyle/>
        <a:p>
          <a:endParaRPr lang="pl-PL"/>
        </a:p>
      </dgm:t>
    </dgm:pt>
    <dgm:pt modelId="{570268E8-599E-4B14-9000-21D690DE661D}">
      <dgm:prSet phldrT="[Tekst]"/>
      <dgm:spPr/>
      <dgm:t>
        <a:bodyPr/>
        <a:lstStyle/>
        <a:p>
          <a:r>
            <a:rPr lang="pl-PL" dirty="0"/>
            <a:t>Optymalizacja czasowa</a:t>
          </a:r>
        </a:p>
      </dgm:t>
    </dgm:pt>
    <dgm:pt modelId="{CB268070-0290-4C6E-8758-01CD5CEE467A}" type="parTrans" cxnId="{F69F907F-36D9-4783-B545-3C0E7968EFD5}">
      <dgm:prSet/>
      <dgm:spPr/>
      <dgm:t>
        <a:bodyPr/>
        <a:lstStyle/>
        <a:p>
          <a:endParaRPr lang="pl-PL"/>
        </a:p>
      </dgm:t>
    </dgm:pt>
    <dgm:pt modelId="{FA790A8E-27CF-4CCB-91DB-B107D87958B2}" type="sibTrans" cxnId="{F69F907F-36D9-4783-B545-3C0E7968EFD5}">
      <dgm:prSet/>
      <dgm:spPr/>
      <dgm:t>
        <a:bodyPr/>
        <a:lstStyle/>
        <a:p>
          <a:endParaRPr lang="pl-PL"/>
        </a:p>
      </dgm:t>
    </dgm:pt>
    <dgm:pt modelId="{8E77F28C-A34B-4CEA-8264-A892C8560DBB}" type="pres">
      <dgm:prSet presAssocID="{4425EF01-8D0A-48DC-913E-CADD9773C7E7}" presName="Name0" presStyleCnt="0">
        <dgm:presLayoutVars>
          <dgm:dir/>
          <dgm:resizeHandles val="exact"/>
        </dgm:presLayoutVars>
      </dgm:prSet>
      <dgm:spPr/>
    </dgm:pt>
    <dgm:pt modelId="{376DE2A8-BF7F-44AB-BA93-CBF59012AA91}" type="pres">
      <dgm:prSet presAssocID="{4425EF01-8D0A-48DC-913E-CADD9773C7E7}" presName="arrow" presStyleLbl="bgShp" presStyleIdx="0" presStyleCnt="1"/>
      <dgm:spPr/>
    </dgm:pt>
    <dgm:pt modelId="{C85E417C-6634-42B2-A960-154E8E3E4685}" type="pres">
      <dgm:prSet presAssocID="{4425EF01-8D0A-48DC-913E-CADD9773C7E7}" presName="points" presStyleCnt="0"/>
      <dgm:spPr/>
    </dgm:pt>
    <dgm:pt modelId="{F6FD43B2-83EC-4BDA-A291-FE3D724D33D6}" type="pres">
      <dgm:prSet presAssocID="{409819BA-354B-4738-B0E1-CD0D318976CE}" presName="compositeA" presStyleCnt="0"/>
      <dgm:spPr/>
    </dgm:pt>
    <dgm:pt modelId="{69709A43-F5B0-42F9-966C-AEAE9BF0D13C}" type="pres">
      <dgm:prSet presAssocID="{409819BA-354B-4738-B0E1-CD0D318976CE}" presName="textA" presStyleLbl="revTx" presStyleIdx="0" presStyleCnt="7">
        <dgm:presLayoutVars>
          <dgm:bulletEnabled val="1"/>
        </dgm:presLayoutVars>
      </dgm:prSet>
      <dgm:spPr/>
    </dgm:pt>
    <dgm:pt modelId="{8EFD48C5-D207-4033-878A-D07DB48F11B1}" type="pres">
      <dgm:prSet presAssocID="{409819BA-354B-4738-B0E1-CD0D318976CE}" presName="circleA" presStyleLbl="node1" presStyleIdx="0" presStyleCnt="7"/>
      <dgm:spPr/>
    </dgm:pt>
    <dgm:pt modelId="{55AC5484-6B06-4C1E-93A2-3350D10CF784}" type="pres">
      <dgm:prSet presAssocID="{409819BA-354B-4738-B0E1-CD0D318976CE}" presName="spaceA" presStyleCnt="0"/>
      <dgm:spPr/>
    </dgm:pt>
    <dgm:pt modelId="{5B50E43F-CD74-4792-953B-ACA8B6DA7659}" type="pres">
      <dgm:prSet presAssocID="{1910331D-EC49-4849-BDBF-CB7A4367EDC9}" presName="space" presStyleCnt="0"/>
      <dgm:spPr/>
    </dgm:pt>
    <dgm:pt modelId="{515AB63E-B5B0-4322-9E8D-43B79ADB768F}" type="pres">
      <dgm:prSet presAssocID="{D3EB2933-E1E1-4EAE-9B90-0FDDDB28B0D6}" presName="compositeB" presStyleCnt="0"/>
      <dgm:spPr/>
    </dgm:pt>
    <dgm:pt modelId="{ACA2B53B-5A6B-426C-88CC-6498D7BEF238}" type="pres">
      <dgm:prSet presAssocID="{D3EB2933-E1E1-4EAE-9B90-0FDDDB28B0D6}" presName="textB" presStyleLbl="revTx" presStyleIdx="1" presStyleCnt="7">
        <dgm:presLayoutVars>
          <dgm:bulletEnabled val="1"/>
        </dgm:presLayoutVars>
      </dgm:prSet>
      <dgm:spPr/>
    </dgm:pt>
    <dgm:pt modelId="{9CC5FA2B-B079-4E83-9232-3F0A164D6C7C}" type="pres">
      <dgm:prSet presAssocID="{D3EB2933-E1E1-4EAE-9B90-0FDDDB28B0D6}" presName="circleB" presStyleLbl="node1" presStyleIdx="1" presStyleCnt="7"/>
      <dgm:spPr/>
    </dgm:pt>
    <dgm:pt modelId="{0C37F463-12E9-4E91-BFEC-48FA30130E83}" type="pres">
      <dgm:prSet presAssocID="{D3EB2933-E1E1-4EAE-9B90-0FDDDB28B0D6}" presName="spaceB" presStyleCnt="0"/>
      <dgm:spPr/>
    </dgm:pt>
    <dgm:pt modelId="{8F16B4B0-DF2A-4560-8E6F-E6CA5B358657}" type="pres">
      <dgm:prSet presAssocID="{C86257B9-E022-4710-B7CC-DF9704A701BF}" presName="space" presStyleCnt="0"/>
      <dgm:spPr/>
    </dgm:pt>
    <dgm:pt modelId="{7CE60053-0E48-4FF0-9203-45895F29F9BD}" type="pres">
      <dgm:prSet presAssocID="{FFC857D4-FAAC-4436-B664-DA74220D42ED}" presName="compositeA" presStyleCnt="0"/>
      <dgm:spPr/>
    </dgm:pt>
    <dgm:pt modelId="{2E908FFC-9D44-462F-87D5-AA3D53B06CCC}" type="pres">
      <dgm:prSet presAssocID="{FFC857D4-FAAC-4436-B664-DA74220D42ED}" presName="textA" presStyleLbl="revTx" presStyleIdx="2" presStyleCnt="7">
        <dgm:presLayoutVars>
          <dgm:bulletEnabled val="1"/>
        </dgm:presLayoutVars>
      </dgm:prSet>
      <dgm:spPr/>
    </dgm:pt>
    <dgm:pt modelId="{632783D5-34E6-4EA6-A024-29C5381F4C86}" type="pres">
      <dgm:prSet presAssocID="{FFC857D4-FAAC-4436-B664-DA74220D42ED}" presName="circleA" presStyleLbl="node1" presStyleIdx="2" presStyleCnt="7"/>
      <dgm:spPr/>
    </dgm:pt>
    <dgm:pt modelId="{E7A7EF21-34BD-49CE-A4E4-0679929229D2}" type="pres">
      <dgm:prSet presAssocID="{FFC857D4-FAAC-4436-B664-DA74220D42ED}" presName="spaceA" presStyleCnt="0"/>
      <dgm:spPr/>
    </dgm:pt>
    <dgm:pt modelId="{514DD8E6-EB79-459A-B27E-8600BE7248DB}" type="pres">
      <dgm:prSet presAssocID="{E65B897D-FB23-4EB2-A205-03A108AC668B}" presName="space" presStyleCnt="0"/>
      <dgm:spPr/>
    </dgm:pt>
    <dgm:pt modelId="{7883792C-B0FA-498C-BB75-1ABCFFABE6B0}" type="pres">
      <dgm:prSet presAssocID="{DCBAA1E4-BD54-4925-AED4-4D640DC470C5}" presName="compositeB" presStyleCnt="0"/>
      <dgm:spPr/>
    </dgm:pt>
    <dgm:pt modelId="{4C02B4F9-1BC0-4CA5-B1F5-EE18A99FBC1F}" type="pres">
      <dgm:prSet presAssocID="{DCBAA1E4-BD54-4925-AED4-4D640DC470C5}" presName="textB" presStyleLbl="revTx" presStyleIdx="3" presStyleCnt="7">
        <dgm:presLayoutVars>
          <dgm:bulletEnabled val="1"/>
        </dgm:presLayoutVars>
      </dgm:prSet>
      <dgm:spPr/>
    </dgm:pt>
    <dgm:pt modelId="{6A63B434-B36F-4D22-8CD7-DD1C54082178}" type="pres">
      <dgm:prSet presAssocID="{DCBAA1E4-BD54-4925-AED4-4D640DC470C5}" presName="circleB" presStyleLbl="node1" presStyleIdx="3" presStyleCnt="7"/>
      <dgm:spPr/>
    </dgm:pt>
    <dgm:pt modelId="{87485C61-B1B2-4701-80AA-9F11BBF69E1E}" type="pres">
      <dgm:prSet presAssocID="{DCBAA1E4-BD54-4925-AED4-4D640DC470C5}" presName="spaceB" presStyleCnt="0"/>
      <dgm:spPr/>
    </dgm:pt>
    <dgm:pt modelId="{2D71FF27-F125-4AF8-A231-D4371BC09DF5}" type="pres">
      <dgm:prSet presAssocID="{C8AFB75E-DD75-48DF-B6DD-3B9E13FF047E}" presName="space" presStyleCnt="0"/>
      <dgm:spPr/>
    </dgm:pt>
    <dgm:pt modelId="{41D638FD-81EF-4409-9C0D-3C4C99259D69}" type="pres">
      <dgm:prSet presAssocID="{6D8B5252-FF91-40B1-AC60-063BC566E222}" presName="compositeA" presStyleCnt="0"/>
      <dgm:spPr/>
    </dgm:pt>
    <dgm:pt modelId="{D4BE4E6E-62AD-42EF-93DD-AF17555DA2A7}" type="pres">
      <dgm:prSet presAssocID="{6D8B5252-FF91-40B1-AC60-063BC566E222}" presName="textA" presStyleLbl="revTx" presStyleIdx="4" presStyleCnt="7">
        <dgm:presLayoutVars>
          <dgm:bulletEnabled val="1"/>
        </dgm:presLayoutVars>
      </dgm:prSet>
      <dgm:spPr/>
    </dgm:pt>
    <dgm:pt modelId="{57A7196B-939E-4342-846C-23781CFCEF9D}" type="pres">
      <dgm:prSet presAssocID="{6D8B5252-FF91-40B1-AC60-063BC566E222}" presName="circleA" presStyleLbl="node1" presStyleIdx="4" presStyleCnt="7"/>
      <dgm:spPr/>
    </dgm:pt>
    <dgm:pt modelId="{48914D83-AD09-4746-935A-BA53CC7BB088}" type="pres">
      <dgm:prSet presAssocID="{6D8B5252-FF91-40B1-AC60-063BC566E222}" presName="spaceA" presStyleCnt="0"/>
      <dgm:spPr/>
    </dgm:pt>
    <dgm:pt modelId="{9452D1A3-2524-44CD-8853-FDCCD60C7DF4}" type="pres">
      <dgm:prSet presAssocID="{9C5620D5-9AD7-4CBE-B059-C4B45E66195D}" presName="space" presStyleCnt="0"/>
      <dgm:spPr/>
    </dgm:pt>
    <dgm:pt modelId="{D92BAA59-5D92-4C80-91F5-5F54C9B0135E}" type="pres">
      <dgm:prSet presAssocID="{570268E8-599E-4B14-9000-21D690DE661D}" presName="compositeB" presStyleCnt="0"/>
      <dgm:spPr/>
    </dgm:pt>
    <dgm:pt modelId="{FDC05CCA-9B0F-42A1-8A93-A45DD7F6661A}" type="pres">
      <dgm:prSet presAssocID="{570268E8-599E-4B14-9000-21D690DE661D}" presName="textB" presStyleLbl="revTx" presStyleIdx="5" presStyleCnt="7">
        <dgm:presLayoutVars>
          <dgm:bulletEnabled val="1"/>
        </dgm:presLayoutVars>
      </dgm:prSet>
      <dgm:spPr/>
    </dgm:pt>
    <dgm:pt modelId="{61B0DFE7-1D60-40F5-88FC-66BA5D2A5C3B}" type="pres">
      <dgm:prSet presAssocID="{570268E8-599E-4B14-9000-21D690DE661D}" presName="circleB" presStyleLbl="node1" presStyleIdx="5" presStyleCnt="7"/>
      <dgm:spPr/>
    </dgm:pt>
    <dgm:pt modelId="{548913DB-63B6-443B-BF76-5AC7EE6C113C}" type="pres">
      <dgm:prSet presAssocID="{570268E8-599E-4B14-9000-21D690DE661D}" presName="spaceB" presStyleCnt="0"/>
      <dgm:spPr/>
    </dgm:pt>
    <dgm:pt modelId="{8F952A2E-908A-4E36-9C6C-1D8E06B2DBA9}" type="pres">
      <dgm:prSet presAssocID="{FA790A8E-27CF-4CCB-91DB-B107D87958B2}" presName="space" presStyleCnt="0"/>
      <dgm:spPr/>
    </dgm:pt>
    <dgm:pt modelId="{66F8C861-5E7A-4109-AE89-926FE3990EA9}" type="pres">
      <dgm:prSet presAssocID="{046456A8-6EE6-4CBA-95B4-EC1D3E720C5B}" presName="compositeA" presStyleCnt="0"/>
      <dgm:spPr/>
    </dgm:pt>
    <dgm:pt modelId="{BAA4C238-5216-4643-BF57-32A2BC0A9578}" type="pres">
      <dgm:prSet presAssocID="{046456A8-6EE6-4CBA-95B4-EC1D3E720C5B}" presName="textA" presStyleLbl="revTx" presStyleIdx="6" presStyleCnt="7">
        <dgm:presLayoutVars>
          <dgm:bulletEnabled val="1"/>
        </dgm:presLayoutVars>
      </dgm:prSet>
      <dgm:spPr/>
    </dgm:pt>
    <dgm:pt modelId="{246969FF-4135-41C4-9E19-3B0F36BAADD2}" type="pres">
      <dgm:prSet presAssocID="{046456A8-6EE6-4CBA-95B4-EC1D3E720C5B}" presName="circleA" presStyleLbl="node1" presStyleIdx="6" presStyleCnt="7"/>
      <dgm:spPr/>
    </dgm:pt>
    <dgm:pt modelId="{F4D2036E-D010-474E-ABAE-CBE5502287D4}" type="pres">
      <dgm:prSet presAssocID="{046456A8-6EE6-4CBA-95B4-EC1D3E720C5B}" presName="spaceA" presStyleCnt="0"/>
      <dgm:spPr/>
    </dgm:pt>
  </dgm:ptLst>
  <dgm:cxnLst>
    <dgm:cxn modelId="{0A789502-49F5-449B-B51F-FE2FC9F9E05A}" type="presOf" srcId="{DCBAA1E4-BD54-4925-AED4-4D640DC470C5}" destId="{4C02B4F9-1BC0-4CA5-B1F5-EE18A99FBC1F}" srcOrd="0" destOrd="0" presId="urn:microsoft.com/office/officeart/2005/8/layout/hProcess11"/>
    <dgm:cxn modelId="{694CDC09-222D-46A4-AEFB-03245015A0AC}" type="presOf" srcId="{4425EF01-8D0A-48DC-913E-CADD9773C7E7}" destId="{8E77F28C-A34B-4CEA-8264-A892C8560DBB}" srcOrd="0" destOrd="0" presId="urn:microsoft.com/office/officeart/2005/8/layout/hProcess11"/>
    <dgm:cxn modelId="{78B9AE17-BA17-4457-96C9-E2BB8193BBFA}" srcId="{4425EF01-8D0A-48DC-913E-CADD9773C7E7}" destId="{409819BA-354B-4738-B0E1-CD0D318976CE}" srcOrd="0" destOrd="0" parTransId="{DF348A41-8EC9-4DEF-9F3B-5B23345E1154}" sibTransId="{1910331D-EC49-4849-BDBF-CB7A4367EDC9}"/>
    <dgm:cxn modelId="{9DC04D30-95B2-4A0C-BD3E-BE9E3AA8DB77}" type="presOf" srcId="{FFC857D4-FAAC-4436-B664-DA74220D42ED}" destId="{2E908FFC-9D44-462F-87D5-AA3D53B06CCC}" srcOrd="0" destOrd="0" presId="urn:microsoft.com/office/officeart/2005/8/layout/hProcess11"/>
    <dgm:cxn modelId="{1551AA5E-8332-4A84-AA22-3B5D30C990C3}" srcId="{4425EF01-8D0A-48DC-913E-CADD9773C7E7}" destId="{046456A8-6EE6-4CBA-95B4-EC1D3E720C5B}" srcOrd="6" destOrd="0" parTransId="{2652FB35-328F-4DB2-B85B-C917A41E4E6E}" sibTransId="{3FD049E2-EB84-44D7-8600-6277D875888F}"/>
    <dgm:cxn modelId="{FE04684A-2966-4FBA-AD1B-A82329FBBD1E}" srcId="{4425EF01-8D0A-48DC-913E-CADD9773C7E7}" destId="{D3EB2933-E1E1-4EAE-9B90-0FDDDB28B0D6}" srcOrd="1" destOrd="0" parTransId="{2CE9F5C5-BE2A-4E33-BEB3-599EBC94934F}" sibTransId="{C86257B9-E022-4710-B7CC-DF9704A701BF}"/>
    <dgm:cxn modelId="{BDB3697F-D45E-483D-8E3D-CCDF5F4B4E37}" type="presOf" srcId="{409819BA-354B-4738-B0E1-CD0D318976CE}" destId="{69709A43-F5B0-42F9-966C-AEAE9BF0D13C}" srcOrd="0" destOrd="0" presId="urn:microsoft.com/office/officeart/2005/8/layout/hProcess11"/>
    <dgm:cxn modelId="{F69F907F-36D9-4783-B545-3C0E7968EFD5}" srcId="{4425EF01-8D0A-48DC-913E-CADD9773C7E7}" destId="{570268E8-599E-4B14-9000-21D690DE661D}" srcOrd="5" destOrd="0" parTransId="{CB268070-0290-4C6E-8758-01CD5CEE467A}" sibTransId="{FA790A8E-27CF-4CCB-91DB-B107D87958B2}"/>
    <dgm:cxn modelId="{6E58EF83-6EE0-4AC8-9D97-CB6D4B8DE5E8}" type="presOf" srcId="{D3EB2933-E1E1-4EAE-9B90-0FDDDB28B0D6}" destId="{ACA2B53B-5A6B-426C-88CC-6498D7BEF238}" srcOrd="0" destOrd="0" presId="urn:microsoft.com/office/officeart/2005/8/layout/hProcess11"/>
    <dgm:cxn modelId="{E83E5E88-BA7F-42E7-A8B1-0C271B62CE82}" type="presOf" srcId="{6D8B5252-FF91-40B1-AC60-063BC566E222}" destId="{D4BE4E6E-62AD-42EF-93DD-AF17555DA2A7}" srcOrd="0" destOrd="0" presId="urn:microsoft.com/office/officeart/2005/8/layout/hProcess11"/>
    <dgm:cxn modelId="{C53A3D90-72CC-4144-8690-EBDA4F0EDCCD}" srcId="{4425EF01-8D0A-48DC-913E-CADD9773C7E7}" destId="{6D8B5252-FF91-40B1-AC60-063BC566E222}" srcOrd="4" destOrd="0" parTransId="{1DD188C3-964E-4E7A-B00B-F204D59AE8CA}" sibTransId="{9C5620D5-9AD7-4CBE-B059-C4B45E66195D}"/>
    <dgm:cxn modelId="{7CB2A39B-C283-4D67-88F2-B5AC2902ACC2}" srcId="{4425EF01-8D0A-48DC-913E-CADD9773C7E7}" destId="{FFC857D4-FAAC-4436-B664-DA74220D42ED}" srcOrd="2" destOrd="0" parTransId="{7BEDEFE6-A66A-4A00-87BA-B2A399A8563E}" sibTransId="{E65B897D-FB23-4EB2-A205-03A108AC668B}"/>
    <dgm:cxn modelId="{76C53B9C-CFF4-4076-AFCD-3D642A588EE8}" srcId="{4425EF01-8D0A-48DC-913E-CADD9773C7E7}" destId="{DCBAA1E4-BD54-4925-AED4-4D640DC470C5}" srcOrd="3" destOrd="0" parTransId="{68ED9CD6-3140-4B33-B37C-38C366364134}" sibTransId="{C8AFB75E-DD75-48DF-B6DD-3B9E13FF047E}"/>
    <dgm:cxn modelId="{AC03A9A2-8BEE-445B-AF7A-DC9261B12641}" type="presOf" srcId="{570268E8-599E-4B14-9000-21D690DE661D}" destId="{FDC05CCA-9B0F-42A1-8A93-A45DD7F6661A}" srcOrd="0" destOrd="0" presId="urn:microsoft.com/office/officeart/2005/8/layout/hProcess11"/>
    <dgm:cxn modelId="{1B7552EF-82AC-44B9-A3F2-7F7AF73581A2}" type="presOf" srcId="{046456A8-6EE6-4CBA-95B4-EC1D3E720C5B}" destId="{BAA4C238-5216-4643-BF57-32A2BC0A9578}" srcOrd="0" destOrd="0" presId="urn:microsoft.com/office/officeart/2005/8/layout/hProcess11"/>
    <dgm:cxn modelId="{76A2B1B0-E428-4087-B535-0984AEC2C933}" type="presParOf" srcId="{8E77F28C-A34B-4CEA-8264-A892C8560DBB}" destId="{376DE2A8-BF7F-44AB-BA93-CBF59012AA91}" srcOrd="0" destOrd="0" presId="urn:microsoft.com/office/officeart/2005/8/layout/hProcess11"/>
    <dgm:cxn modelId="{301541E7-73FD-49FC-A274-85B9FB2DE70C}" type="presParOf" srcId="{8E77F28C-A34B-4CEA-8264-A892C8560DBB}" destId="{C85E417C-6634-42B2-A960-154E8E3E4685}" srcOrd="1" destOrd="0" presId="urn:microsoft.com/office/officeart/2005/8/layout/hProcess11"/>
    <dgm:cxn modelId="{26F81C1D-72CF-44A5-8B88-2ED22ED79C31}" type="presParOf" srcId="{C85E417C-6634-42B2-A960-154E8E3E4685}" destId="{F6FD43B2-83EC-4BDA-A291-FE3D724D33D6}" srcOrd="0" destOrd="0" presId="urn:microsoft.com/office/officeart/2005/8/layout/hProcess11"/>
    <dgm:cxn modelId="{1D7EE763-A89D-4314-B972-CF067D03576F}" type="presParOf" srcId="{F6FD43B2-83EC-4BDA-A291-FE3D724D33D6}" destId="{69709A43-F5B0-42F9-966C-AEAE9BF0D13C}" srcOrd="0" destOrd="0" presId="urn:microsoft.com/office/officeart/2005/8/layout/hProcess11"/>
    <dgm:cxn modelId="{256108B0-A2FB-4861-B190-1DF3635FD100}" type="presParOf" srcId="{F6FD43B2-83EC-4BDA-A291-FE3D724D33D6}" destId="{8EFD48C5-D207-4033-878A-D07DB48F11B1}" srcOrd="1" destOrd="0" presId="urn:microsoft.com/office/officeart/2005/8/layout/hProcess11"/>
    <dgm:cxn modelId="{E22BE1DB-ACDC-48AE-9368-3CDEB0AF70F2}" type="presParOf" srcId="{F6FD43B2-83EC-4BDA-A291-FE3D724D33D6}" destId="{55AC5484-6B06-4C1E-93A2-3350D10CF784}" srcOrd="2" destOrd="0" presId="urn:microsoft.com/office/officeart/2005/8/layout/hProcess11"/>
    <dgm:cxn modelId="{A3B0B2CD-8EC2-4BDE-8B16-10EE1B14DD2A}" type="presParOf" srcId="{C85E417C-6634-42B2-A960-154E8E3E4685}" destId="{5B50E43F-CD74-4792-953B-ACA8B6DA7659}" srcOrd="1" destOrd="0" presId="urn:microsoft.com/office/officeart/2005/8/layout/hProcess11"/>
    <dgm:cxn modelId="{EDFF2EA1-EE14-4C33-B327-57AA4F29B3DF}" type="presParOf" srcId="{C85E417C-6634-42B2-A960-154E8E3E4685}" destId="{515AB63E-B5B0-4322-9E8D-43B79ADB768F}" srcOrd="2" destOrd="0" presId="urn:microsoft.com/office/officeart/2005/8/layout/hProcess11"/>
    <dgm:cxn modelId="{CB8E97CC-8F97-4972-A367-9FDE62B5CD02}" type="presParOf" srcId="{515AB63E-B5B0-4322-9E8D-43B79ADB768F}" destId="{ACA2B53B-5A6B-426C-88CC-6498D7BEF238}" srcOrd="0" destOrd="0" presId="urn:microsoft.com/office/officeart/2005/8/layout/hProcess11"/>
    <dgm:cxn modelId="{E9AF69B5-4EA4-409A-B794-938BECCF57C9}" type="presParOf" srcId="{515AB63E-B5B0-4322-9E8D-43B79ADB768F}" destId="{9CC5FA2B-B079-4E83-9232-3F0A164D6C7C}" srcOrd="1" destOrd="0" presId="urn:microsoft.com/office/officeart/2005/8/layout/hProcess11"/>
    <dgm:cxn modelId="{F220CD8B-9387-4688-9E11-384B8068FE8F}" type="presParOf" srcId="{515AB63E-B5B0-4322-9E8D-43B79ADB768F}" destId="{0C37F463-12E9-4E91-BFEC-48FA30130E83}" srcOrd="2" destOrd="0" presId="urn:microsoft.com/office/officeart/2005/8/layout/hProcess11"/>
    <dgm:cxn modelId="{8AECE84A-CCA3-48B7-98F1-51EB5FB4A964}" type="presParOf" srcId="{C85E417C-6634-42B2-A960-154E8E3E4685}" destId="{8F16B4B0-DF2A-4560-8E6F-E6CA5B358657}" srcOrd="3" destOrd="0" presId="urn:microsoft.com/office/officeart/2005/8/layout/hProcess11"/>
    <dgm:cxn modelId="{4C9681D7-4A5C-4E3B-BA48-BAF0ACA68721}" type="presParOf" srcId="{C85E417C-6634-42B2-A960-154E8E3E4685}" destId="{7CE60053-0E48-4FF0-9203-45895F29F9BD}" srcOrd="4" destOrd="0" presId="urn:microsoft.com/office/officeart/2005/8/layout/hProcess11"/>
    <dgm:cxn modelId="{76F403A0-FFC0-4FB8-A27D-FF7460AB842B}" type="presParOf" srcId="{7CE60053-0E48-4FF0-9203-45895F29F9BD}" destId="{2E908FFC-9D44-462F-87D5-AA3D53B06CCC}" srcOrd="0" destOrd="0" presId="urn:microsoft.com/office/officeart/2005/8/layout/hProcess11"/>
    <dgm:cxn modelId="{A8CFA8AA-AF4F-4E0D-B54D-D116313E38E8}" type="presParOf" srcId="{7CE60053-0E48-4FF0-9203-45895F29F9BD}" destId="{632783D5-34E6-4EA6-A024-29C5381F4C86}" srcOrd="1" destOrd="0" presId="urn:microsoft.com/office/officeart/2005/8/layout/hProcess11"/>
    <dgm:cxn modelId="{54851F4F-BB44-4C17-8C0D-5DA70B2FD67A}" type="presParOf" srcId="{7CE60053-0E48-4FF0-9203-45895F29F9BD}" destId="{E7A7EF21-34BD-49CE-A4E4-0679929229D2}" srcOrd="2" destOrd="0" presId="urn:microsoft.com/office/officeart/2005/8/layout/hProcess11"/>
    <dgm:cxn modelId="{A02CB464-60BC-44DC-BC08-DDD817908430}" type="presParOf" srcId="{C85E417C-6634-42B2-A960-154E8E3E4685}" destId="{514DD8E6-EB79-459A-B27E-8600BE7248DB}" srcOrd="5" destOrd="0" presId="urn:microsoft.com/office/officeart/2005/8/layout/hProcess11"/>
    <dgm:cxn modelId="{39077CFB-186B-4453-AC5A-3D35D9CEF0F1}" type="presParOf" srcId="{C85E417C-6634-42B2-A960-154E8E3E4685}" destId="{7883792C-B0FA-498C-BB75-1ABCFFABE6B0}" srcOrd="6" destOrd="0" presId="urn:microsoft.com/office/officeart/2005/8/layout/hProcess11"/>
    <dgm:cxn modelId="{21A589C8-50E7-4C52-BED1-A4AF2CF36D20}" type="presParOf" srcId="{7883792C-B0FA-498C-BB75-1ABCFFABE6B0}" destId="{4C02B4F9-1BC0-4CA5-B1F5-EE18A99FBC1F}" srcOrd="0" destOrd="0" presId="urn:microsoft.com/office/officeart/2005/8/layout/hProcess11"/>
    <dgm:cxn modelId="{1976E0A2-6969-479F-BA14-9A8E799C1D9C}" type="presParOf" srcId="{7883792C-B0FA-498C-BB75-1ABCFFABE6B0}" destId="{6A63B434-B36F-4D22-8CD7-DD1C54082178}" srcOrd="1" destOrd="0" presId="urn:microsoft.com/office/officeart/2005/8/layout/hProcess11"/>
    <dgm:cxn modelId="{0740CF79-9B0B-4A6D-8DAC-11DB7CDE2466}" type="presParOf" srcId="{7883792C-B0FA-498C-BB75-1ABCFFABE6B0}" destId="{87485C61-B1B2-4701-80AA-9F11BBF69E1E}" srcOrd="2" destOrd="0" presId="urn:microsoft.com/office/officeart/2005/8/layout/hProcess11"/>
    <dgm:cxn modelId="{91437134-47D8-458E-99B0-1D147D19DB94}" type="presParOf" srcId="{C85E417C-6634-42B2-A960-154E8E3E4685}" destId="{2D71FF27-F125-4AF8-A231-D4371BC09DF5}" srcOrd="7" destOrd="0" presId="urn:microsoft.com/office/officeart/2005/8/layout/hProcess11"/>
    <dgm:cxn modelId="{D6ECC764-89B4-4837-BBB4-76B4C28BDC77}" type="presParOf" srcId="{C85E417C-6634-42B2-A960-154E8E3E4685}" destId="{41D638FD-81EF-4409-9C0D-3C4C99259D69}" srcOrd="8" destOrd="0" presId="urn:microsoft.com/office/officeart/2005/8/layout/hProcess11"/>
    <dgm:cxn modelId="{BE1C6F9E-AAC1-4A34-87E9-ED2270714661}" type="presParOf" srcId="{41D638FD-81EF-4409-9C0D-3C4C99259D69}" destId="{D4BE4E6E-62AD-42EF-93DD-AF17555DA2A7}" srcOrd="0" destOrd="0" presId="urn:microsoft.com/office/officeart/2005/8/layout/hProcess11"/>
    <dgm:cxn modelId="{191CE588-49FF-47FF-9F08-13088208B02A}" type="presParOf" srcId="{41D638FD-81EF-4409-9C0D-3C4C99259D69}" destId="{57A7196B-939E-4342-846C-23781CFCEF9D}" srcOrd="1" destOrd="0" presId="urn:microsoft.com/office/officeart/2005/8/layout/hProcess11"/>
    <dgm:cxn modelId="{D723A98A-F9E1-4979-A564-0B85893E70CE}" type="presParOf" srcId="{41D638FD-81EF-4409-9C0D-3C4C99259D69}" destId="{48914D83-AD09-4746-935A-BA53CC7BB088}" srcOrd="2" destOrd="0" presId="urn:microsoft.com/office/officeart/2005/8/layout/hProcess11"/>
    <dgm:cxn modelId="{C6552B47-F85B-4372-8B2F-DA270DD6F037}" type="presParOf" srcId="{C85E417C-6634-42B2-A960-154E8E3E4685}" destId="{9452D1A3-2524-44CD-8853-FDCCD60C7DF4}" srcOrd="9" destOrd="0" presId="urn:microsoft.com/office/officeart/2005/8/layout/hProcess11"/>
    <dgm:cxn modelId="{49F74FBE-8BBC-4E5A-A168-F946FC4AE6ED}" type="presParOf" srcId="{C85E417C-6634-42B2-A960-154E8E3E4685}" destId="{D92BAA59-5D92-4C80-91F5-5F54C9B0135E}" srcOrd="10" destOrd="0" presId="urn:microsoft.com/office/officeart/2005/8/layout/hProcess11"/>
    <dgm:cxn modelId="{104B8CAF-DD6D-4167-909E-3164573020D5}" type="presParOf" srcId="{D92BAA59-5D92-4C80-91F5-5F54C9B0135E}" destId="{FDC05CCA-9B0F-42A1-8A93-A45DD7F6661A}" srcOrd="0" destOrd="0" presId="urn:microsoft.com/office/officeart/2005/8/layout/hProcess11"/>
    <dgm:cxn modelId="{1D26645C-83E1-4897-8F75-745699CF7591}" type="presParOf" srcId="{D92BAA59-5D92-4C80-91F5-5F54C9B0135E}" destId="{61B0DFE7-1D60-40F5-88FC-66BA5D2A5C3B}" srcOrd="1" destOrd="0" presId="urn:microsoft.com/office/officeart/2005/8/layout/hProcess11"/>
    <dgm:cxn modelId="{D5047940-C42E-4D2D-A3F2-A1E5D5168402}" type="presParOf" srcId="{D92BAA59-5D92-4C80-91F5-5F54C9B0135E}" destId="{548913DB-63B6-443B-BF76-5AC7EE6C113C}" srcOrd="2" destOrd="0" presId="urn:microsoft.com/office/officeart/2005/8/layout/hProcess11"/>
    <dgm:cxn modelId="{06D8D6C5-8E0A-48CA-A9FA-EA4FAAC8DAAB}" type="presParOf" srcId="{C85E417C-6634-42B2-A960-154E8E3E4685}" destId="{8F952A2E-908A-4E36-9C6C-1D8E06B2DBA9}" srcOrd="11" destOrd="0" presId="urn:microsoft.com/office/officeart/2005/8/layout/hProcess11"/>
    <dgm:cxn modelId="{C4FFD1C3-DBF6-40AC-BCB7-02811EAC5DBF}" type="presParOf" srcId="{C85E417C-6634-42B2-A960-154E8E3E4685}" destId="{66F8C861-5E7A-4109-AE89-926FE3990EA9}" srcOrd="12" destOrd="0" presId="urn:microsoft.com/office/officeart/2005/8/layout/hProcess11"/>
    <dgm:cxn modelId="{5BA2CC61-6D50-469D-8C25-76C31B040FE3}" type="presParOf" srcId="{66F8C861-5E7A-4109-AE89-926FE3990EA9}" destId="{BAA4C238-5216-4643-BF57-32A2BC0A9578}" srcOrd="0" destOrd="0" presId="urn:microsoft.com/office/officeart/2005/8/layout/hProcess11"/>
    <dgm:cxn modelId="{8EB7FAEC-A019-464A-B0A0-2C7A55BF66CD}" type="presParOf" srcId="{66F8C861-5E7A-4109-AE89-926FE3990EA9}" destId="{246969FF-4135-41C4-9E19-3B0F36BAADD2}" srcOrd="1" destOrd="0" presId="urn:microsoft.com/office/officeart/2005/8/layout/hProcess11"/>
    <dgm:cxn modelId="{538FACF8-FA0A-491C-AA82-0795388671AA}" type="presParOf" srcId="{66F8C861-5E7A-4109-AE89-926FE3990EA9}" destId="{F4D2036E-D010-474E-ABAE-CBE5502287D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DE2A8-BF7F-44AB-BA93-CBF59012AA91}">
      <dsp:nvSpPr>
        <dsp:cNvPr id="0" name=""/>
        <dsp:cNvSpPr/>
      </dsp:nvSpPr>
      <dsp:spPr>
        <a:xfrm>
          <a:off x="0" y="1198050"/>
          <a:ext cx="12192000" cy="159740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709A43-F5B0-42F9-966C-AEAE9BF0D13C}">
      <dsp:nvSpPr>
        <dsp:cNvPr id="0" name=""/>
        <dsp:cNvSpPr/>
      </dsp:nvSpPr>
      <dsp:spPr>
        <a:xfrm>
          <a:off x="937" y="0"/>
          <a:ext cx="1502866" cy="159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GUI</a:t>
          </a:r>
        </a:p>
      </dsp:txBody>
      <dsp:txXfrm>
        <a:off x="937" y="0"/>
        <a:ext cx="1502866" cy="1597400"/>
      </dsp:txXfrm>
    </dsp:sp>
    <dsp:sp modelId="{8EFD48C5-D207-4033-878A-D07DB48F11B1}">
      <dsp:nvSpPr>
        <dsp:cNvPr id="0" name=""/>
        <dsp:cNvSpPr/>
      </dsp:nvSpPr>
      <dsp:spPr>
        <a:xfrm>
          <a:off x="552695" y="1797075"/>
          <a:ext cx="399350" cy="39935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A2B53B-5A6B-426C-88CC-6498D7BEF238}">
      <dsp:nvSpPr>
        <dsp:cNvPr id="0" name=""/>
        <dsp:cNvSpPr/>
      </dsp:nvSpPr>
      <dsp:spPr>
        <a:xfrm>
          <a:off x="1578947" y="2396101"/>
          <a:ext cx="1502866" cy="159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Projekt mapy</a:t>
          </a:r>
        </a:p>
      </dsp:txBody>
      <dsp:txXfrm>
        <a:off x="1578947" y="2396101"/>
        <a:ext cx="1502866" cy="1597400"/>
      </dsp:txXfrm>
    </dsp:sp>
    <dsp:sp modelId="{9CC5FA2B-B079-4E83-9232-3F0A164D6C7C}">
      <dsp:nvSpPr>
        <dsp:cNvPr id="0" name=""/>
        <dsp:cNvSpPr/>
      </dsp:nvSpPr>
      <dsp:spPr>
        <a:xfrm>
          <a:off x="2130705" y="1797075"/>
          <a:ext cx="399350" cy="39935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908FFC-9D44-462F-87D5-AA3D53B06CCC}">
      <dsp:nvSpPr>
        <dsp:cNvPr id="0" name=""/>
        <dsp:cNvSpPr/>
      </dsp:nvSpPr>
      <dsp:spPr>
        <a:xfrm>
          <a:off x="3156957" y="0"/>
          <a:ext cx="1502866" cy="159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Prezentacja pomysłu aplikacji</a:t>
          </a:r>
        </a:p>
      </dsp:txBody>
      <dsp:txXfrm>
        <a:off x="3156957" y="0"/>
        <a:ext cx="1502866" cy="1597400"/>
      </dsp:txXfrm>
    </dsp:sp>
    <dsp:sp modelId="{632783D5-34E6-4EA6-A024-29C5381F4C86}">
      <dsp:nvSpPr>
        <dsp:cNvPr id="0" name=""/>
        <dsp:cNvSpPr/>
      </dsp:nvSpPr>
      <dsp:spPr>
        <a:xfrm>
          <a:off x="3708715" y="1797075"/>
          <a:ext cx="399350" cy="39935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02B4F9-1BC0-4CA5-B1F5-EE18A99FBC1F}">
      <dsp:nvSpPr>
        <dsp:cNvPr id="0" name=""/>
        <dsp:cNvSpPr/>
      </dsp:nvSpPr>
      <dsp:spPr>
        <a:xfrm>
          <a:off x="4734966" y="2396101"/>
          <a:ext cx="1502866" cy="159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Dodanie wyznaczania trasy</a:t>
          </a:r>
        </a:p>
      </dsp:txBody>
      <dsp:txXfrm>
        <a:off x="4734966" y="2396101"/>
        <a:ext cx="1502866" cy="1597400"/>
      </dsp:txXfrm>
    </dsp:sp>
    <dsp:sp modelId="{6A63B434-B36F-4D22-8CD7-DD1C54082178}">
      <dsp:nvSpPr>
        <dsp:cNvPr id="0" name=""/>
        <dsp:cNvSpPr/>
      </dsp:nvSpPr>
      <dsp:spPr>
        <a:xfrm>
          <a:off x="5286724" y="1797075"/>
          <a:ext cx="399350" cy="39935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BE4E6E-62AD-42EF-93DD-AF17555DA2A7}">
      <dsp:nvSpPr>
        <dsp:cNvPr id="0" name=""/>
        <dsp:cNvSpPr/>
      </dsp:nvSpPr>
      <dsp:spPr>
        <a:xfrm>
          <a:off x="6312976" y="0"/>
          <a:ext cx="1502866" cy="159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Dodanie bazy danych (z informacjami)</a:t>
          </a:r>
        </a:p>
      </dsp:txBody>
      <dsp:txXfrm>
        <a:off x="6312976" y="0"/>
        <a:ext cx="1502866" cy="1597400"/>
      </dsp:txXfrm>
    </dsp:sp>
    <dsp:sp modelId="{57A7196B-939E-4342-846C-23781CFCEF9D}">
      <dsp:nvSpPr>
        <dsp:cNvPr id="0" name=""/>
        <dsp:cNvSpPr/>
      </dsp:nvSpPr>
      <dsp:spPr>
        <a:xfrm>
          <a:off x="6864734" y="1797075"/>
          <a:ext cx="399350" cy="39935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C05CCA-9B0F-42A1-8A93-A45DD7F6661A}">
      <dsp:nvSpPr>
        <dsp:cNvPr id="0" name=""/>
        <dsp:cNvSpPr/>
      </dsp:nvSpPr>
      <dsp:spPr>
        <a:xfrm>
          <a:off x="7890986" y="2396101"/>
          <a:ext cx="1502866" cy="159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Optymalizacja czasowa</a:t>
          </a:r>
        </a:p>
      </dsp:txBody>
      <dsp:txXfrm>
        <a:off x="7890986" y="2396101"/>
        <a:ext cx="1502866" cy="1597400"/>
      </dsp:txXfrm>
    </dsp:sp>
    <dsp:sp modelId="{61B0DFE7-1D60-40F5-88FC-66BA5D2A5C3B}">
      <dsp:nvSpPr>
        <dsp:cNvPr id="0" name=""/>
        <dsp:cNvSpPr/>
      </dsp:nvSpPr>
      <dsp:spPr>
        <a:xfrm>
          <a:off x="8442744" y="1797075"/>
          <a:ext cx="399350" cy="39935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A4C238-5216-4643-BF57-32A2BC0A9578}">
      <dsp:nvSpPr>
        <dsp:cNvPr id="0" name=""/>
        <dsp:cNvSpPr/>
      </dsp:nvSpPr>
      <dsp:spPr>
        <a:xfrm>
          <a:off x="9468995" y="0"/>
          <a:ext cx="1502866" cy="159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Możliwa rezerwacja biletów (?)</a:t>
          </a:r>
        </a:p>
      </dsp:txBody>
      <dsp:txXfrm>
        <a:off x="9468995" y="0"/>
        <a:ext cx="1502866" cy="1597400"/>
      </dsp:txXfrm>
    </dsp:sp>
    <dsp:sp modelId="{246969FF-4135-41C4-9E19-3B0F36BAADD2}">
      <dsp:nvSpPr>
        <dsp:cNvPr id="0" name=""/>
        <dsp:cNvSpPr/>
      </dsp:nvSpPr>
      <dsp:spPr>
        <a:xfrm>
          <a:off x="10020754" y="1797075"/>
          <a:ext cx="399350" cy="39935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7AB1903-50DA-48A3-9DF2-E08005F5AB0D}" type="datetimeFigureOut">
              <a:rPr lang="pl-PL" smtClean="0"/>
              <a:t>04.06.2019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D76AEE1-8A14-4B95-B133-FA89BCFD96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2203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903-50DA-48A3-9DF2-E08005F5AB0D}" type="datetimeFigureOut">
              <a:rPr lang="pl-PL" smtClean="0"/>
              <a:t>04.06.2019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AEE1-8A14-4B95-B133-FA89BCFD96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654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903-50DA-48A3-9DF2-E08005F5AB0D}" type="datetimeFigureOut">
              <a:rPr lang="pl-PL" smtClean="0"/>
              <a:t>04.06.2019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AEE1-8A14-4B95-B133-FA89BCFD96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8852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903-50DA-48A3-9DF2-E08005F5AB0D}" type="datetimeFigureOut">
              <a:rPr lang="pl-PL" smtClean="0"/>
              <a:t>04.06.2019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AEE1-8A14-4B95-B133-FA89BCFD96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7466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903-50DA-48A3-9DF2-E08005F5AB0D}" type="datetimeFigureOut">
              <a:rPr lang="pl-PL" smtClean="0"/>
              <a:t>04.06.2019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AEE1-8A14-4B95-B133-FA89BCFD96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4887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903-50DA-48A3-9DF2-E08005F5AB0D}" type="datetimeFigureOut">
              <a:rPr lang="pl-PL" smtClean="0"/>
              <a:t>04.06.2019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AEE1-8A14-4B95-B133-FA89BCFD96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4955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903-50DA-48A3-9DF2-E08005F5AB0D}" type="datetimeFigureOut">
              <a:rPr lang="pl-PL" smtClean="0"/>
              <a:t>04.06.2019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AEE1-8A14-4B95-B133-FA89BCFD96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1540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903-50DA-48A3-9DF2-E08005F5AB0D}" type="datetimeFigureOut">
              <a:rPr lang="pl-PL" smtClean="0"/>
              <a:t>04.06.2019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AEE1-8A14-4B95-B133-FA89BCFD96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6478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903-50DA-48A3-9DF2-E08005F5AB0D}" type="datetimeFigureOut">
              <a:rPr lang="pl-PL" smtClean="0"/>
              <a:t>04.06.2019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AEE1-8A14-4B95-B133-FA89BCFD96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481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903-50DA-48A3-9DF2-E08005F5AB0D}" type="datetimeFigureOut">
              <a:rPr lang="pl-PL" smtClean="0"/>
              <a:t>04.06.2019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AEE1-8A14-4B95-B133-FA89BCFD96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005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903-50DA-48A3-9DF2-E08005F5AB0D}" type="datetimeFigureOut">
              <a:rPr lang="pl-PL" smtClean="0"/>
              <a:t>04.06.2019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AEE1-8A14-4B95-B133-FA89BCFD96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915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903-50DA-48A3-9DF2-E08005F5AB0D}" type="datetimeFigureOut">
              <a:rPr lang="pl-PL" smtClean="0"/>
              <a:t>04.06.2019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AEE1-8A14-4B95-B133-FA89BCFD96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0275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903-50DA-48A3-9DF2-E08005F5AB0D}" type="datetimeFigureOut">
              <a:rPr lang="pl-PL" smtClean="0"/>
              <a:t>04.06.2019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AEE1-8A14-4B95-B133-FA89BCFD96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5914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903-50DA-48A3-9DF2-E08005F5AB0D}" type="datetimeFigureOut">
              <a:rPr lang="pl-PL" smtClean="0"/>
              <a:t>04.06.2019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AEE1-8A14-4B95-B133-FA89BCFD96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354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903-50DA-48A3-9DF2-E08005F5AB0D}" type="datetimeFigureOut">
              <a:rPr lang="pl-PL" smtClean="0"/>
              <a:t>04.06.2019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AEE1-8A14-4B95-B133-FA89BCFD96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56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903-50DA-48A3-9DF2-E08005F5AB0D}" type="datetimeFigureOut">
              <a:rPr lang="pl-PL" smtClean="0"/>
              <a:t>04.06.2019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AEE1-8A14-4B95-B133-FA89BCFD96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9147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903-50DA-48A3-9DF2-E08005F5AB0D}" type="datetimeFigureOut">
              <a:rPr lang="pl-PL" smtClean="0"/>
              <a:t>04.06.2019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AEE1-8A14-4B95-B133-FA89BCFD96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77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AB1903-50DA-48A3-9DF2-E08005F5AB0D}" type="datetimeFigureOut">
              <a:rPr lang="pl-PL" smtClean="0"/>
              <a:t>04.06.2019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76AEE1-8A14-4B95-B133-FA89BCFD96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0375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F5636F03-76B9-4487-94E2-A67D28BD61C7}"/>
              </a:ext>
            </a:extLst>
          </p:cNvPr>
          <p:cNvSpPr/>
          <p:nvPr/>
        </p:nvSpPr>
        <p:spPr>
          <a:xfrm>
            <a:off x="2146041" y="1910794"/>
            <a:ext cx="10045959" cy="3099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205ADA0-81D0-4AEE-BFF9-983BED2B4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8441" y="5010440"/>
            <a:ext cx="7197726" cy="1405467"/>
          </a:xfrm>
        </p:spPr>
        <p:txBody>
          <a:bodyPr>
            <a:normAutofit/>
          </a:bodyPr>
          <a:lstStyle/>
          <a:p>
            <a:r>
              <a:rPr lang="pl-PL" sz="2400" dirty="0"/>
              <a:t>Czyli tam i z powrotem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D943070-438F-4396-AE6F-52DE61F2ED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1" y="2004100"/>
            <a:ext cx="10037837" cy="3099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0971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744058E6-8291-48DD-99CC-6BA196E06EFF}"/>
              </a:ext>
            </a:extLst>
          </p:cNvPr>
          <p:cNvSpPr/>
          <p:nvPr/>
        </p:nvSpPr>
        <p:spPr>
          <a:xfrm>
            <a:off x="-485192" y="3060441"/>
            <a:ext cx="13426751" cy="3853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D943070-438F-4396-AE6F-52DE61F2ED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28392"/>
            <a:ext cx="12192000" cy="37648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ytuł 6">
            <a:extLst>
              <a:ext uri="{FF2B5EF4-FFF2-40B4-BE49-F238E27FC236}">
                <a16:creationId xmlns:a16="http://schemas.microsoft.com/office/drawing/2014/main" id="{AC349ECD-EE40-484A-A8B4-3FA9A2E4B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169"/>
            <a:ext cx="11327363" cy="3046272"/>
          </a:xfrm>
        </p:spPr>
        <p:txBody>
          <a:bodyPr>
            <a:normAutofit/>
          </a:bodyPr>
          <a:lstStyle/>
          <a:p>
            <a:r>
              <a:rPr lang="pl-PL" sz="7200" b="1" dirty="0"/>
              <a:t>DZIĘKUJEMY ZA UWAGĘ!</a:t>
            </a:r>
            <a:br>
              <a:rPr lang="pl-PL" sz="7200" b="1" dirty="0"/>
            </a:br>
            <a:r>
              <a:rPr lang="pl-PL" sz="7200" b="1" dirty="0"/>
              <a:t>Dziękujemy za zabawę!</a:t>
            </a:r>
          </a:p>
        </p:txBody>
      </p:sp>
      <p:sp>
        <p:nvSpPr>
          <p:cNvPr id="8" name="Podtytuł 7">
            <a:extLst>
              <a:ext uri="{FF2B5EF4-FFF2-40B4-BE49-F238E27FC236}">
                <a16:creationId xmlns:a16="http://schemas.microsoft.com/office/drawing/2014/main" id="{58390624-C2B5-468C-A719-55B65853B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037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951087-9A56-4578-B05E-B2E4835E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600" b="1" dirty="0"/>
              <a:t>Czyli co, jak i dlaczego?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B86E46-D84E-4758-BC9F-F2BCF8EF1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	Wędrowniczek jest to prosta aplikacja turystyczna służąca jako „przewodnik”. Wyszukuje miejsca, które warto odwiedzić w danej okolicy na podstawie lokalizacji podanej aktualnie przez użytkownika.</a:t>
            </a:r>
          </a:p>
          <a:p>
            <a:pPr marL="0" indent="0">
              <a:buNone/>
            </a:pPr>
            <a:r>
              <a:rPr lang="pl-PL" sz="2800" dirty="0"/>
              <a:t>	Przeznaczona jest dla ludzi w każdym wieku, od młodzieńczego do starczego, dla ludzi chętnych zgłębić sekrety i niespodzianki miasta.</a:t>
            </a:r>
          </a:p>
        </p:txBody>
      </p:sp>
    </p:spTree>
    <p:extLst>
      <p:ext uri="{BB962C8B-B14F-4D97-AF65-F5344CB8AC3E}">
        <p14:creationId xmlns:p14="http://schemas.microsoft.com/office/powerpoint/2010/main" val="89267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951087-9A56-4578-B05E-B2E4835E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600" b="1" dirty="0"/>
              <a:t>Założenia Aplikacji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B86E46-D84E-4758-BC9F-F2BCF8EF1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Symbol" panose="05050102010706020507" pitchFamily="18" charset="2"/>
              <a:buChar char="¨"/>
            </a:pPr>
            <a:r>
              <a:rPr lang="pl-PL" sz="2600" dirty="0"/>
              <a:t>Prostota obsługi</a:t>
            </a:r>
          </a:p>
          <a:p>
            <a:pPr lvl="1">
              <a:buFont typeface="Symbol" panose="05050102010706020507" pitchFamily="18" charset="2"/>
              <a:buChar char="¨"/>
            </a:pPr>
            <a:r>
              <a:rPr lang="pl-PL" sz="2600" dirty="0"/>
              <a:t>User </a:t>
            </a:r>
            <a:r>
              <a:rPr lang="pl-PL" sz="2600" dirty="0" err="1"/>
              <a:t>Experience</a:t>
            </a:r>
            <a:endParaRPr lang="pl-PL" sz="2600" dirty="0"/>
          </a:p>
          <a:p>
            <a:pPr lvl="1">
              <a:buFont typeface="Symbol" panose="05050102010706020507" pitchFamily="18" charset="2"/>
              <a:buChar char="¨"/>
            </a:pPr>
            <a:r>
              <a:rPr lang="pl-PL" sz="2600" dirty="0"/>
              <a:t>Ułatwienie poznania historii i atrakcji miejsc</a:t>
            </a:r>
          </a:p>
          <a:p>
            <a:pPr lvl="1">
              <a:buFont typeface="Symbol" panose="05050102010706020507" pitchFamily="18" charset="2"/>
              <a:buChar char="¨"/>
            </a:pPr>
            <a:r>
              <a:rPr lang="pl-PL" sz="2600" dirty="0"/>
              <a:t>Szeroko pojęte możliwości wsparcia i rozwoju aplikacji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C16755D-2F4B-4F5A-BB9C-FA26DA575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77760" y="573505"/>
            <a:ext cx="3228439" cy="322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2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51D5CC8-49C0-44B8-BBD0-D21CB3E91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6000" b="1" dirty="0"/>
              <a:t>Prototyp aplikacji</a:t>
            </a:r>
          </a:p>
        </p:txBody>
      </p:sp>
    </p:spTree>
    <p:extLst>
      <p:ext uri="{BB962C8B-B14F-4D97-AF65-F5344CB8AC3E}">
        <p14:creationId xmlns:p14="http://schemas.microsoft.com/office/powerpoint/2010/main" val="353018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78496CC-FED9-44DD-9B73-4B40A6FC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600" b="1" dirty="0"/>
              <a:t>Ekran początkowy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D0EB0A7-08CF-41C7-B46E-EEFDF3E62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33601" y="2291968"/>
            <a:ext cx="5362911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800" dirty="0"/>
              <a:t>Możemy tutaj wybrać miejsce, z którego chcielibyśmy rozpocząć naszą wędrówkę.</a:t>
            </a:r>
          </a:p>
          <a:p>
            <a:pPr marL="0" indent="0" algn="ctr">
              <a:buNone/>
            </a:pPr>
            <a:r>
              <a:rPr lang="pl-PL" sz="2800" dirty="0"/>
              <a:t>Aplikację staraliśmy się utrzymać ją w przyjemnych dla oka barwach.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AE5CFE08-AF8E-4930-BE68-0EB2340E3EDF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561" y="609600"/>
            <a:ext cx="2775619" cy="55576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76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78496CC-FED9-44DD-9B73-4B40A6FC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341" y="2710322"/>
            <a:ext cx="4623317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pl-PL" sz="6600" b="1" dirty="0"/>
              <a:t>Aktualna mapa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5A9A61AF-3EBF-4232-9CB5-F55A38D8D7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89" y="628513"/>
            <a:ext cx="3161185" cy="5619887"/>
          </a:xfr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14CE8029-DA35-48BB-BCEB-EDFB401BB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425" y="628513"/>
            <a:ext cx="3161186" cy="561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1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951087-9A56-4578-B05E-B2E4835E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7652" y="3966633"/>
            <a:ext cx="4576010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pl-PL" sz="6600" b="1" dirty="0"/>
              <a:t>Wybrane opisy</a:t>
            </a:r>
            <a:br>
              <a:rPr lang="pl-PL" sz="6600" b="1" dirty="0"/>
            </a:br>
            <a:r>
              <a:rPr lang="pl-PL" sz="6600" b="1" dirty="0"/>
              <a:t>atrakcji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D26C39B-5F51-412C-A709-EB23DF20F1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59" y="174731"/>
            <a:ext cx="3173575" cy="6508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E3E96EF-4425-4214-A99A-C5BBFCF904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751" y="174731"/>
            <a:ext cx="3264087" cy="6508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953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951087-9A56-4578-B05E-B2E4835E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6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pl-PL" sz="6600" b="1" dirty="0"/>
              <a:t>Wizja przyszłości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B86E46-D84E-4758-BC9F-F2BCF8EF1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¨"/>
            </a:pPr>
            <a:endParaRPr lang="pl-PL" sz="28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6473088-EC54-4219-B10D-B40BCDF408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0791" y="2065867"/>
            <a:ext cx="11130418" cy="449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5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951087-9A56-4578-B05E-B2E4835E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35169"/>
            <a:ext cx="10131425" cy="1456267"/>
          </a:xfrm>
        </p:spPr>
        <p:txBody>
          <a:bodyPr>
            <a:normAutofit/>
          </a:bodyPr>
          <a:lstStyle/>
          <a:p>
            <a:r>
              <a:rPr lang="pl-PL" sz="6600" b="1" dirty="0"/>
              <a:t>Oś życia projektu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23386C6-499D-41CE-8C2C-49F72DE318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0022430"/>
              </p:ext>
            </p:extLst>
          </p:nvPr>
        </p:nvGraphicFramePr>
        <p:xfrm>
          <a:off x="0" y="2789853"/>
          <a:ext cx="12192000" cy="3993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trzałka: w dół 4">
            <a:extLst>
              <a:ext uri="{FF2B5EF4-FFF2-40B4-BE49-F238E27FC236}">
                <a16:creationId xmlns:a16="http://schemas.microsoft.com/office/drawing/2014/main" id="{F6E6EEBA-E4B7-4871-A50C-007EFAD21416}"/>
              </a:ext>
            </a:extLst>
          </p:cNvPr>
          <p:cNvSpPr/>
          <p:nvPr/>
        </p:nvSpPr>
        <p:spPr>
          <a:xfrm>
            <a:off x="3456992" y="2449285"/>
            <a:ext cx="849086" cy="97971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0401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lepienie niebieskie">
  <a:themeElements>
    <a:clrScheme name="Sklepienie niebieski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Sklepienie niebieski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klepienie niebiesk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TM03457452[[fn=Niebo]]</Template>
  <TotalTime>102</TotalTime>
  <Words>93</Words>
  <Application>Microsoft Office PowerPoint</Application>
  <PresentationFormat>Panoramiczny</PresentationFormat>
  <Paragraphs>25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Sklepienie niebieskie</vt:lpstr>
      <vt:lpstr>Prezentacja programu PowerPoint</vt:lpstr>
      <vt:lpstr>Czyli co, jak i dlaczego?</vt:lpstr>
      <vt:lpstr>Założenia Aplikacji</vt:lpstr>
      <vt:lpstr>Prototyp aplikacji</vt:lpstr>
      <vt:lpstr>Ekran początkowy</vt:lpstr>
      <vt:lpstr>Aktualna mapa</vt:lpstr>
      <vt:lpstr>Wybrane opisy atrakcji</vt:lpstr>
      <vt:lpstr>Wizja przyszłości</vt:lpstr>
      <vt:lpstr>Oś życia projektu</vt:lpstr>
      <vt:lpstr>DZIĘKUJEMY ZA UWAGĘ! Dziękujemy za zabawę!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Wędrowniczek</dc:title>
  <dc:creator>Selethen</dc:creator>
  <cp:lastModifiedBy>Selethen</cp:lastModifiedBy>
  <cp:revision>8</cp:revision>
  <dcterms:created xsi:type="dcterms:W3CDTF">2019-06-04T15:04:59Z</dcterms:created>
  <dcterms:modified xsi:type="dcterms:W3CDTF">2019-06-04T17:11:03Z</dcterms:modified>
</cp:coreProperties>
</file>