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9f6ba373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9f6ba373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9f6ba373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9f6ba373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9f6ba373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9f6ba373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9f6ba373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9f6ba373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9f6ba373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9f6ba373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f6ba373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f6ba373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9f6ba373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9f6ba373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9f6ba373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9f6ba373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9f6ba373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9f6ba373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9f6ba373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9f6ba373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9f6ba373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9f6ba373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9f6ba373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9f6ba373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674625" y="1291075"/>
            <a:ext cx="56340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846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rgbClr val="19171A"/>
                </a:solidFill>
              </a:rPr>
              <a:t>                                   </a:t>
            </a:r>
            <a:r>
              <a:rPr b="1" lang="en-GB" sz="4800">
                <a:solidFill>
                  <a:srgbClr val="19171A"/>
                </a:solidFill>
              </a:rPr>
              <a:t>CG_TEAM_IGZYD</a:t>
            </a:r>
            <a:endParaRPr b="1" sz="4800">
              <a:solidFill>
                <a:srgbClr val="19171A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788350" y="3063575"/>
            <a:ext cx="5300100" cy="19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lnSpc>
                <a:spcPct val="2117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19171A"/>
                </a:solidFill>
              </a:rPr>
              <a:t>Artificial intelligence</a:t>
            </a:r>
            <a:endParaRPr sz="2400"/>
          </a:p>
          <a:p>
            <a:pPr indent="457200" lvl="0" marL="457200" rtl="0" algn="l">
              <a:lnSpc>
                <a:spcPct val="211764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Code Gladiators 2019</a:t>
            </a:r>
            <a:endParaRPr sz="24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694475" y="4193925"/>
            <a:ext cx="22158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Srinivas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Associated attachments/ files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GitHub Link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https://github.com/srinivasmachiraju/Car-Parking-Guide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8340375" y="4526275"/>
            <a:ext cx="506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Developing a perfect mathematical equation to solve this problem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/>
              <a:t>Studied</a:t>
            </a:r>
            <a:r>
              <a:rPr lang="en-GB" sz="2400"/>
              <a:t> research papers and other online resources which helped me a lot</a:t>
            </a:r>
            <a:endParaRPr sz="2400"/>
          </a:p>
        </p:txBody>
      </p:sp>
      <p:sp>
        <p:nvSpPr>
          <p:cNvPr id="127" name="Google Shape;127;p23"/>
          <p:cNvSpPr txBox="1"/>
          <p:nvPr/>
        </p:nvSpPr>
        <p:spPr>
          <a:xfrm>
            <a:off x="8213775" y="4573750"/>
            <a:ext cx="6963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Possible improvements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84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/>
              <a:t>I did this on images so if </a:t>
            </a:r>
            <a:r>
              <a:rPr lang="en-GB" sz="2400"/>
              <a:t>it's</a:t>
            </a:r>
            <a:r>
              <a:rPr lang="en-GB" sz="2400"/>
              <a:t> implemented on a live stream video which is  collection of images then this project would work on real time.</a:t>
            </a:r>
            <a:endParaRPr sz="2400"/>
          </a:p>
        </p:txBody>
      </p:sp>
      <p:sp>
        <p:nvSpPr>
          <p:cNvPr id="134" name="Google Shape;134;p24"/>
          <p:cNvSpPr txBox="1"/>
          <p:nvPr/>
        </p:nvSpPr>
        <p:spPr>
          <a:xfrm>
            <a:off x="8514475" y="4766925"/>
            <a:ext cx="538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                             </a:t>
            </a:r>
            <a:r>
              <a:rPr lang="en-GB" sz="3600"/>
              <a:t>Any Queries </a:t>
            </a:r>
            <a:endParaRPr sz="3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3600"/>
              <a:t>	 							</a:t>
            </a:r>
            <a:r>
              <a:rPr lang="en-GB" sz="6000"/>
              <a:t>?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Executive Summary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A4548"/>
                </a:solidFill>
                <a:highlight>
                  <a:srgbClr val="FFFFFF"/>
                </a:highlight>
              </a:rPr>
              <a:t>In this hackathon, your mission, if you choose to accept is to solve a very critical problem in the overall Smart Parking solution - </a:t>
            </a:r>
            <a:r>
              <a:rPr b="1" lang="en-GB" sz="2400">
                <a:solidFill>
                  <a:srgbClr val="4A4548"/>
                </a:solidFill>
                <a:highlight>
                  <a:srgbClr val="FFFFFF"/>
                </a:highlight>
              </a:rPr>
              <a:t>"Identify available parking spots from parking lot camera images".</a:t>
            </a:r>
            <a:endParaRPr b="1" sz="2400">
              <a:solidFill>
                <a:srgbClr val="4A4548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A454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4A4548"/>
              </a:solidFill>
              <a:highlight>
                <a:srgbClr val="FFFFFF"/>
              </a:highlight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8704375" y="4637075"/>
            <a:ext cx="3324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Description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A4548"/>
                </a:solidFill>
                <a:highlight>
                  <a:srgbClr val="FFFFFF"/>
                </a:highlight>
              </a:rPr>
              <a:t>With the rise of Autonomous Vehicles, better utilization of roads and vehicle becomes a reality, but identifying parking lots for these is being a serious problem in this world.</a:t>
            </a:r>
            <a:endParaRPr sz="2400">
              <a:solidFill>
                <a:srgbClr val="4A454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A454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A4548"/>
                </a:solidFill>
                <a:highlight>
                  <a:srgbClr val="FFFFFF"/>
                </a:highlight>
              </a:rPr>
              <a:t>To solve that problem I am developing a system that can detect the </a:t>
            </a:r>
            <a:r>
              <a:rPr lang="en-GB" sz="2400">
                <a:solidFill>
                  <a:srgbClr val="4A4548"/>
                </a:solidFill>
                <a:highlight>
                  <a:srgbClr val="FFFFFF"/>
                </a:highlight>
              </a:rPr>
              <a:t>availability</a:t>
            </a:r>
            <a:r>
              <a:rPr lang="en-GB" sz="2400">
                <a:solidFill>
                  <a:srgbClr val="4A4548"/>
                </a:solidFill>
                <a:highlight>
                  <a:srgbClr val="FFFFFF"/>
                </a:highlight>
              </a:rPr>
              <a:t> of a parking in the from the given image</a:t>
            </a:r>
            <a:endParaRPr sz="2400">
              <a:solidFill>
                <a:srgbClr val="4A454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4A4548"/>
              </a:solidFill>
              <a:highlight>
                <a:srgbClr val="FFFFFF"/>
              </a:highlight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8656900" y="4709525"/>
            <a:ext cx="34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983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I combined the models of image classification with object detection to solve this problem.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Mathematical models like Visual Geometry group is used to solve this problem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/>
              <a:t>Note: The Github link for the implementation is provided at the end</a:t>
            </a:r>
            <a:endParaRPr sz="2400"/>
          </a:p>
        </p:txBody>
      </p:sp>
      <p:sp>
        <p:nvSpPr>
          <p:cNvPr id="77" name="Google Shape;77;p16"/>
          <p:cNvSpPr txBox="1"/>
          <p:nvPr/>
        </p:nvSpPr>
        <p:spPr>
          <a:xfrm>
            <a:off x="8530300" y="4700375"/>
            <a:ext cx="4749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ProtoType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Due to lack of proper hardware I am unable triain my model but the result after training my model will look similar to this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450" y="1982925"/>
            <a:ext cx="4035675" cy="31605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8688550" y="4709525"/>
            <a:ext cx="285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Used Transfer Learning on the pretrained VGG16 model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Trained my model using Binary classifier and Sigmoid as the activation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Used this trained model to classify each patch and show the result in a complete image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8530300" y="4621225"/>
            <a:ext cx="411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Technology Stack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Keras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VGG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OpenCv for </a:t>
            </a:r>
            <a:r>
              <a:rPr lang="en-GB" sz="2400"/>
              <a:t>labelling</a:t>
            </a:r>
            <a:r>
              <a:rPr lang="en-GB" sz="2400"/>
              <a:t>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Convolutional Neural Networks</a:t>
            </a:r>
            <a:endParaRPr sz="2400"/>
          </a:p>
        </p:txBody>
      </p:sp>
      <p:sp>
        <p:nvSpPr>
          <p:cNvPr id="99" name="Google Shape;99;p19"/>
          <p:cNvSpPr txBox="1"/>
          <p:nvPr/>
        </p:nvSpPr>
        <p:spPr>
          <a:xfrm>
            <a:off x="8530300" y="4700375"/>
            <a:ext cx="4272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VGG Architecture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01000"/>
            <a:ext cx="8520601" cy="258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8340375" y="4519600"/>
            <a:ext cx="5856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our team is the best!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Used the cutting edge technology like VGG and transfer </a:t>
            </a:r>
            <a:r>
              <a:rPr lang="en-GB" sz="2400"/>
              <a:t>learning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This model is developed from the mathematical concepts which is the heart of Artificial Intelligence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 Apart from trying to win it, my main aim to participate in a hackathon is to do knowledge sharing based on the models developed by other participants</a:t>
            </a:r>
            <a:endParaRPr sz="2400"/>
          </a:p>
        </p:txBody>
      </p:sp>
      <p:sp>
        <p:nvSpPr>
          <p:cNvPr id="113" name="Google Shape;113;p21"/>
          <p:cNvSpPr txBox="1"/>
          <p:nvPr/>
        </p:nvSpPr>
        <p:spPr>
          <a:xfrm>
            <a:off x="8150475" y="4526275"/>
            <a:ext cx="6171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