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 physics simulator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4BB8A-0AA7-679B-677E-7977058F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353" y="1971621"/>
            <a:ext cx="2874545" cy="28745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531B4-4FE8-75DF-7A38-6CD5D9610B21}"/>
              </a:ext>
            </a:extLst>
          </p:cNvPr>
          <p:cNvSpPr/>
          <p:nvPr/>
        </p:nvSpPr>
        <p:spPr>
          <a:xfrm>
            <a:off x="1073020" y="5430420"/>
            <a:ext cx="3931298" cy="9517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Python End- Term Project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-To Ashutosh Gupta sir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347653-FBBF-8AED-CAE2-185826E8A9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573541-9A0E-CC98-E18C-DCA718765BE5}"/>
              </a:ext>
            </a:extLst>
          </p:cNvPr>
          <p:cNvGrpSpPr/>
          <p:nvPr/>
        </p:nvGrpSpPr>
        <p:grpSpPr>
          <a:xfrm>
            <a:off x="1035184" y="2250639"/>
            <a:ext cx="9935019" cy="3596774"/>
            <a:chOff x="999602" y="655187"/>
            <a:chExt cx="9935019" cy="35967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5B2847-0BC2-B8F3-16A4-820DB7BA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602" y="655187"/>
              <a:ext cx="2187130" cy="15393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06455-5829-1FC4-225F-9E172AB74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026" y="678061"/>
              <a:ext cx="2309060" cy="13793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6CB112-CFD8-D40E-7EF9-B24E5333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4380" y="929543"/>
              <a:ext cx="1844200" cy="8763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BDDDF8-9E7C-8F4B-74C1-BCD7F2FCF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5663" y="3044086"/>
              <a:ext cx="1828958" cy="11049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E757A3D-8679-A32D-7384-FFD2A828A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6576" y="2941207"/>
              <a:ext cx="2194750" cy="13107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C61B07-7A89-8548-DBA4-324595500758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3186732" y="1424873"/>
              <a:ext cx="174929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7D3B50-6DD5-BD78-42ED-488A0DA3AA0D}"/>
                </a:ext>
              </a:extLst>
            </p:cNvPr>
            <p:cNvCxnSpPr/>
            <p:nvPr/>
          </p:nvCxnSpPr>
          <p:spPr>
            <a:xfrm flipV="1">
              <a:off x="7245086" y="1367730"/>
              <a:ext cx="174929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96D8FC-75DF-8003-1154-9EFE5C9EC2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6558" y="2051717"/>
              <a:ext cx="13998" cy="88949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4CE78F-DAC8-6938-9D3E-A9435257222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142" y="1805919"/>
              <a:ext cx="0" cy="123816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DB605-9A16-A743-CD49-B53BB18EA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6369" y="3613792"/>
              <a:ext cx="174929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C8F1595-3E76-6600-0D6C-795D00D5C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45" y="396526"/>
            <a:ext cx="1358906" cy="135890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32270C2-F1B2-E683-F6D6-DC32F26F2E30}"/>
              </a:ext>
            </a:extLst>
          </p:cNvPr>
          <p:cNvSpPr/>
          <p:nvPr/>
        </p:nvSpPr>
        <p:spPr>
          <a:xfrm>
            <a:off x="2289196" y="590989"/>
            <a:ext cx="8681007" cy="969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Fundamental Algorithm of Project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A235B-7ACA-3FBB-7B0B-3513A98B29D6}"/>
              </a:ext>
            </a:extLst>
          </p:cNvPr>
          <p:cNvSpPr txBox="1"/>
          <p:nvPr/>
        </p:nvSpPr>
        <p:spPr>
          <a:xfrm>
            <a:off x="2845096" y="6140948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thus we will get dynamics of each particle at any instant.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C98197-AEA3-E60F-9311-EDB29F07E056}"/>
              </a:ext>
            </a:extLst>
          </p:cNvPr>
          <p:cNvSpPr txBox="1"/>
          <p:nvPr/>
        </p:nvSpPr>
        <p:spPr>
          <a:xfrm>
            <a:off x="6927905" y="3708982"/>
            <a:ext cx="2614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goes for 1000 frames in a sec.</a:t>
            </a:r>
          </a:p>
        </p:txBody>
      </p:sp>
    </p:spTree>
    <p:extLst>
      <p:ext uri="{BB962C8B-B14F-4D97-AF65-F5344CB8AC3E}">
        <p14:creationId xmlns:p14="http://schemas.microsoft.com/office/powerpoint/2010/main" val="34692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F7A3-9693-A8B7-B0F8-A2A33ECD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245-94B8-F102-6B2E-9AC6FF4D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7653-FBBF-8AED-CAE2-185826E8A9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----&gt; Arrays are used to store dynamics values like KE, PE, Forces, velocity, displacement.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1-D, 2-D, 3-D and even 4-D arrays are used to store the values.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  ----&gt; visualizing change of KE, PR, Forces, Velocity with changing time.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 ----&gt; for GUI of our project (future- scope)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8582A6-670A-ED85-E973-4CE4823900C3}"/>
              </a:ext>
            </a:extLst>
          </p:cNvPr>
          <p:cNvSpPr/>
          <p:nvPr/>
        </p:nvSpPr>
        <p:spPr>
          <a:xfrm>
            <a:off x="2581042" y="263920"/>
            <a:ext cx="8317113" cy="1219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Modules, Libraries, Constants</a:t>
            </a:r>
            <a:r>
              <a:rPr lang="en-IN" sz="36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5DE5F-70FF-8F17-161C-EF7AF538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7" y="263920"/>
            <a:ext cx="1358906" cy="135890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FAFA85-FD0C-66D8-CF89-B52DF3B892D4}"/>
              </a:ext>
            </a:extLst>
          </p:cNvPr>
          <p:cNvSpPr/>
          <p:nvPr/>
        </p:nvSpPr>
        <p:spPr>
          <a:xfrm>
            <a:off x="4968529" y="4096666"/>
            <a:ext cx="2446020" cy="15749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157681-D8BF-51E5-50A7-8EFC731A85B8}"/>
              </a:ext>
            </a:extLst>
          </p:cNvPr>
          <p:cNvSpPr/>
          <p:nvPr/>
        </p:nvSpPr>
        <p:spPr>
          <a:xfrm>
            <a:off x="5120929" y="4249066"/>
            <a:ext cx="2446020" cy="15749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0DFB7-4D00-B1B3-C445-07AB8220BDBD}"/>
              </a:ext>
            </a:extLst>
          </p:cNvPr>
          <p:cNvSpPr/>
          <p:nvPr/>
        </p:nvSpPr>
        <p:spPr>
          <a:xfrm>
            <a:off x="5273329" y="4401466"/>
            <a:ext cx="2446020" cy="15749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9B3D37-91FF-85D4-BE1D-08C1B32EDA14}"/>
              </a:ext>
            </a:extLst>
          </p:cNvPr>
          <p:cNvSpPr/>
          <p:nvPr/>
        </p:nvSpPr>
        <p:spPr>
          <a:xfrm>
            <a:off x="5425729" y="4553866"/>
            <a:ext cx="2446020" cy="15749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15DD2F-608C-A267-4191-6937FD77242F}"/>
              </a:ext>
            </a:extLst>
          </p:cNvPr>
          <p:cNvCxnSpPr/>
          <p:nvPr/>
        </p:nvCxnSpPr>
        <p:spPr>
          <a:xfrm>
            <a:off x="5425729" y="48034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701590-A36B-0E2A-8E74-EF88FCCBE5EA}"/>
              </a:ext>
            </a:extLst>
          </p:cNvPr>
          <p:cNvCxnSpPr/>
          <p:nvPr/>
        </p:nvCxnSpPr>
        <p:spPr>
          <a:xfrm>
            <a:off x="5416079" y="49558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0BE1BC-1817-BFC4-2A94-BECBC7A7E220}"/>
              </a:ext>
            </a:extLst>
          </p:cNvPr>
          <p:cNvCxnSpPr/>
          <p:nvPr/>
        </p:nvCxnSpPr>
        <p:spPr>
          <a:xfrm>
            <a:off x="5441160" y="51082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A48AF7-9F84-3153-0EF7-FA1C92CBF295}"/>
              </a:ext>
            </a:extLst>
          </p:cNvPr>
          <p:cNvCxnSpPr/>
          <p:nvPr/>
        </p:nvCxnSpPr>
        <p:spPr>
          <a:xfrm>
            <a:off x="5419944" y="52606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C22443-55F6-4566-67F6-0EF12DCF7F27}"/>
              </a:ext>
            </a:extLst>
          </p:cNvPr>
          <p:cNvCxnSpPr/>
          <p:nvPr/>
        </p:nvCxnSpPr>
        <p:spPr>
          <a:xfrm>
            <a:off x="5433444" y="54130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380050-54F1-7783-181A-66988AD9BDA4}"/>
              </a:ext>
            </a:extLst>
          </p:cNvPr>
          <p:cNvCxnSpPr/>
          <p:nvPr/>
        </p:nvCxnSpPr>
        <p:spPr>
          <a:xfrm>
            <a:off x="5435377" y="55654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A75807-3732-3A3A-74BB-A637497B7127}"/>
              </a:ext>
            </a:extLst>
          </p:cNvPr>
          <p:cNvCxnSpPr/>
          <p:nvPr/>
        </p:nvCxnSpPr>
        <p:spPr>
          <a:xfrm>
            <a:off x="5437312" y="57178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1B6C1-8DBC-FE8F-3390-D029A19417E7}"/>
              </a:ext>
            </a:extLst>
          </p:cNvPr>
          <p:cNvCxnSpPr/>
          <p:nvPr/>
        </p:nvCxnSpPr>
        <p:spPr>
          <a:xfrm>
            <a:off x="5427659" y="5870294"/>
            <a:ext cx="244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F155D9-C49F-13BD-6A32-92DF1AE93E56}"/>
              </a:ext>
            </a:extLst>
          </p:cNvPr>
          <p:cNvCxnSpPr/>
          <p:nvPr/>
        </p:nvCxnSpPr>
        <p:spPr>
          <a:xfrm>
            <a:off x="5648446" y="4553866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25DCCA-79EF-550D-D600-6B1113339B81}"/>
              </a:ext>
            </a:extLst>
          </p:cNvPr>
          <p:cNvCxnSpPr/>
          <p:nvPr/>
        </p:nvCxnSpPr>
        <p:spPr>
          <a:xfrm>
            <a:off x="5800846" y="4567366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D6B42D-22BF-92EF-8E69-F6E1C2D2E081}"/>
              </a:ext>
            </a:extLst>
          </p:cNvPr>
          <p:cNvCxnSpPr/>
          <p:nvPr/>
        </p:nvCxnSpPr>
        <p:spPr>
          <a:xfrm>
            <a:off x="5953246" y="4580871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D52E03-6CCC-9A03-7936-CE0DAB70E8F6}"/>
              </a:ext>
            </a:extLst>
          </p:cNvPr>
          <p:cNvCxnSpPr/>
          <p:nvPr/>
        </p:nvCxnSpPr>
        <p:spPr>
          <a:xfrm>
            <a:off x="6105646" y="4571224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8CF77-9AB3-1F1C-C0AE-E79DF6091C0A}"/>
              </a:ext>
            </a:extLst>
          </p:cNvPr>
          <p:cNvCxnSpPr/>
          <p:nvPr/>
        </p:nvCxnSpPr>
        <p:spPr>
          <a:xfrm>
            <a:off x="6258046" y="4573154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2FAB68-85D7-0AC4-583C-CC0AD8B1E62D}"/>
              </a:ext>
            </a:extLst>
          </p:cNvPr>
          <p:cNvCxnSpPr/>
          <p:nvPr/>
        </p:nvCxnSpPr>
        <p:spPr>
          <a:xfrm>
            <a:off x="6410446" y="4575088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7FA0B-C36E-05FD-BDBF-713841EF33F0}"/>
              </a:ext>
            </a:extLst>
          </p:cNvPr>
          <p:cNvCxnSpPr/>
          <p:nvPr/>
        </p:nvCxnSpPr>
        <p:spPr>
          <a:xfrm>
            <a:off x="6562846" y="4565437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9CCFE5-BAE1-D81B-C51C-B60B246C75ED}"/>
              </a:ext>
            </a:extLst>
          </p:cNvPr>
          <p:cNvCxnSpPr/>
          <p:nvPr/>
        </p:nvCxnSpPr>
        <p:spPr>
          <a:xfrm>
            <a:off x="6715246" y="4567371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30D1DC-CEF2-F56E-D853-5802A7755406}"/>
              </a:ext>
            </a:extLst>
          </p:cNvPr>
          <p:cNvCxnSpPr/>
          <p:nvPr/>
        </p:nvCxnSpPr>
        <p:spPr>
          <a:xfrm>
            <a:off x="6867646" y="4569302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30894-7F27-881D-0C52-990378625B6F}"/>
              </a:ext>
            </a:extLst>
          </p:cNvPr>
          <p:cNvCxnSpPr/>
          <p:nvPr/>
        </p:nvCxnSpPr>
        <p:spPr>
          <a:xfrm>
            <a:off x="7020046" y="4548083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266B91-4BA8-5F3D-97FF-3AFD7C79FC01}"/>
              </a:ext>
            </a:extLst>
          </p:cNvPr>
          <p:cNvCxnSpPr/>
          <p:nvPr/>
        </p:nvCxnSpPr>
        <p:spPr>
          <a:xfrm>
            <a:off x="7172446" y="4573156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8E938A-BC28-25A8-D348-A264D278FAE7}"/>
              </a:ext>
            </a:extLst>
          </p:cNvPr>
          <p:cNvCxnSpPr/>
          <p:nvPr/>
        </p:nvCxnSpPr>
        <p:spPr>
          <a:xfrm>
            <a:off x="7324846" y="4575092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E0DB89-59B7-D5CC-E225-17D60FC27C56}"/>
              </a:ext>
            </a:extLst>
          </p:cNvPr>
          <p:cNvCxnSpPr/>
          <p:nvPr/>
        </p:nvCxnSpPr>
        <p:spPr>
          <a:xfrm>
            <a:off x="7477246" y="4565446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CADDFB-EE54-6ED5-3376-DF99170767A6}"/>
              </a:ext>
            </a:extLst>
          </p:cNvPr>
          <p:cNvCxnSpPr/>
          <p:nvPr/>
        </p:nvCxnSpPr>
        <p:spPr>
          <a:xfrm>
            <a:off x="7629646" y="4555802"/>
            <a:ext cx="0" cy="1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6CCA4-118A-87DC-FD5B-06D89EE76CBD}"/>
              </a:ext>
            </a:extLst>
          </p:cNvPr>
          <p:cNvCxnSpPr/>
          <p:nvPr/>
        </p:nvCxnSpPr>
        <p:spPr>
          <a:xfrm flipV="1">
            <a:off x="7719349" y="4401466"/>
            <a:ext cx="1135284" cy="263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133F28E-8717-27E9-507B-F7E6C190C8F9}"/>
              </a:ext>
            </a:extLst>
          </p:cNvPr>
          <p:cNvSpPr/>
          <p:nvPr/>
        </p:nvSpPr>
        <p:spPr>
          <a:xfrm>
            <a:off x="9045132" y="4178076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array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DF1B6-A865-DC25-CEDA-50A8AFD30F5D}"/>
              </a:ext>
            </a:extLst>
          </p:cNvPr>
          <p:cNvCxnSpPr/>
          <p:nvPr/>
        </p:nvCxnSpPr>
        <p:spPr>
          <a:xfrm>
            <a:off x="4734046" y="5717894"/>
            <a:ext cx="682033" cy="601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4D05C-517A-43FD-4AAE-2F57628CA797}"/>
              </a:ext>
            </a:extLst>
          </p:cNvPr>
          <p:cNvSpPr/>
          <p:nvPr/>
        </p:nvSpPr>
        <p:spPr>
          <a:xfrm>
            <a:off x="3823060" y="5806058"/>
            <a:ext cx="914400" cy="914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frame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4D50BB-FA5D-A465-F3B4-79A2E47E8FA7}"/>
              </a:ext>
            </a:extLst>
          </p:cNvPr>
          <p:cNvCxnSpPr/>
          <p:nvPr/>
        </p:nvCxnSpPr>
        <p:spPr>
          <a:xfrm>
            <a:off x="4537276" y="4096666"/>
            <a:ext cx="0" cy="1468828"/>
          </a:xfrm>
          <a:prstGeom prst="straightConnector1">
            <a:avLst/>
          </a:prstGeom>
          <a:ln w="2857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3A35BF7-2952-59F1-4572-ACE862E6B254}"/>
              </a:ext>
            </a:extLst>
          </p:cNvPr>
          <p:cNvSpPr/>
          <p:nvPr/>
        </p:nvSpPr>
        <p:spPr>
          <a:xfrm>
            <a:off x="3358919" y="4487537"/>
            <a:ext cx="1020984" cy="5173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 particles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0F69F8-3B0C-16BF-5DA0-07194CCDE92E}"/>
              </a:ext>
            </a:extLst>
          </p:cNvPr>
          <p:cNvCxnSpPr/>
          <p:nvPr/>
        </p:nvCxnSpPr>
        <p:spPr>
          <a:xfrm>
            <a:off x="5555848" y="6423949"/>
            <a:ext cx="232361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8A9D29-E102-9C38-E796-F6E46B16CBDD}"/>
              </a:ext>
            </a:extLst>
          </p:cNvPr>
          <p:cNvSpPr txBox="1"/>
          <p:nvPr/>
        </p:nvSpPr>
        <p:spPr>
          <a:xfrm>
            <a:off x="8102278" y="642394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3 axis of particles</a:t>
            </a:r>
          </a:p>
        </p:txBody>
      </p:sp>
    </p:spTree>
    <p:extLst>
      <p:ext uri="{BB962C8B-B14F-4D97-AF65-F5344CB8AC3E}">
        <p14:creationId xmlns:p14="http://schemas.microsoft.com/office/powerpoint/2010/main" val="28696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F7A3-9693-A8B7-B0F8-A2A33ECD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245-94B8-F102-6B2E-9AC6FF4D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7653-FBBF-8AED-CAE2-185826E8A9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E02BB-3049-933D-473A-D66D384F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7" y="263920"/>
            <a:ext cx="1090396" cy="10903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83B1A-B1DC-6ED5-B50F-3F17233EB70B}"/>
              </a:ext>
            </a:extLst>
          </p:cNvPr>
          <p:cNvSpPr/>
          <p:nvPr/>
        </p:nvSpPr>
        <p:spPr>
          <a:xfrm>
            <a:off x="2581043" y="263920"/>
            <a:ext cx="7477358" cy="986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 Main 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5C600-0532-A6F5-4DFA-C61ED25C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47" y="1543061"/>
            <a:ext cx="2580354" cy="2200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3FE75-3688-F06D-D0A4-92CECAC0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08" y="1543061"/>
            <a:ext cx="2580354" cy="2211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BC1EFF-0A5D-B960-180A-34CC60051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1" y="1543061"/>
            <a:ext cx="2580354" cy="2209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47C753-2A35-9A9E-600D-6A93F8B55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955" y="1543062"/>
            <a:ext cx="2580354" cy="221127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89FA78-2EE1-3725-3536-6B7F3DB6FA50}"/>
              </a:ext>
            </a:extLst>
          </p:cNvPr>
          <p:cNvSpPr/>
          <p:nvPr/>
        </p:nvSpPr>
        <p:spPr>
          <a:xfrm>
            <a:off x="1077248" y="3932033"/>
            <a:ext cx="4455805" cy="2161594"/>
          </a:xfrm>
          <a:prstGeom prst="roundRect">
            <a:avLst>
              <a:gd name="adj" fmla="val 1537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calculation:-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Electrostatic, Gravitational, Total Forces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Vectorially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KE, PE (EPE, GPE), Total energy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23DAE3-65F3-54CC-FA5A-18EB245F67A6}"/>
              </a:ext>
            </a:extLst>
          </p:cNvPr>
          <p:cNvSpPr/>
          <p:nvPr/>
        </p:nvSpPr>
        <p:spPr>
          <a:xfrm>
            <a:off x="5924501" y="3938988"/>
            <a:ext cx="4455805" cy="2161594"/>
          </a:xfrm>
          <a:prstGeom prst="roundRect">
            <a:avLst>
              <a:gd name="adj" fmla="val 1537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6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Momentum</a:t>
            </a:r>
          </a:p>
          <a:p>
            <a:pPr marL="342900" indent="-342900">
              <a:buAutoNum type="arabicPeriod" startAt="6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Momentum</a:t>
            </a:r>
          </a:p>
          <a:p>
            <a:pPr marL="342900" indent="-342900">
              <a:buAutoNum type="arabicPeriod" startAt="6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</a:p>
          <a:p>
            <a:pPr marL="342900" indent="-342900">
              <a:buAutoNum type="arabicPeriod" startAt="6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</a:p>
          <a:p>
            <a:pPr marL="342900" indent="-342900">
              <a:buAutoNum type="arabicPeriod" startAt="6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9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F7A3-9693-A8B7-B0F8-A2A33ECD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245-94B8-F102-6B2E-9AC6FF4D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7653-FBBF-8AED-CAE2-185826E8A9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D49195-9262-8AE8-27FA-042F6DF47F00}"/>
              </a:ext>
            </a:extLst>
          </p:cNvPr>
          <p:cNvSpPr/>
          <p:nvPr/>
        </p:nvSpPr>
        <p:spPr>
          <a:xfrm>
            <a:off x="2581042" y="263920"/>
            <a:ext cx="8531717" cy="75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GUI (Graphical User Interface)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3711A-D992-1BF8-92BC-2078210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2" y="1150035"/>
            <a:ext cx="5224478" cy="561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9B232-0CAC-490B-B720-07981FB5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7" y="263920"/>
            <a:ext cx="1358906" cy="135890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3A7DA7-EA1E-39B5-7BA4-A39A87568B49}"/>
              </a:ext>
            </a:extLst>
          </p:cNvPr>
          <p:cNvSpPr/>
          <p:nvPr/>
        </p:nvSpPr>
        <p:spPr>
          <a:xfrm>
            <a:off x="7523544" y="1180618"/>
            <a:ext cx="4297214" cy="54134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GUI we have used Tkinter a library of Python. In it we have used following concepts:-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widget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Combo pack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panels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PhotoImages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integrating this GUI to my main project is not done yet. It will be our future scope. </a:t>
            </a:r>
          </a:p>
        </p:txBody>
      </p:sp>
    </p:spTree>
    <p:extLst>
      <p:ext uri="{BB962C8B-B14F-4D97-AF65-F5344CB8AC3E}">
        <p14:creationId xmlns:p14="http://schemas.microsoft.com/office/powerpoint/2010/main" val="24829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F7A3-9693-A8B7-B0F8-A2A33ECD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245-94B8-F102-6B2E-9AC6FF4D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7653-FBBF-8AED-CAE2-185826E8A9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r>
              <a:rPr lang="en-IN" dirty="0">
                <a:solidFill>
                  <a:schemeClr val="bg2"/>
                </a:solidFill>
              </a:rPr>
              <a:t>Puneet Dhankar 							Abhijeet Tiwari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23CS002726									23CS002812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A- G1										C- G2 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		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Madhavan Bohra 							Avinash Chaurasiya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23CS002744									23CS002794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A- G1										C- G2</a:t>
            </a: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r>
              <a:rPr lang="en-IN" dirty="0">
                <a:solidFill>
                  <a:schemeClr val="bg2"/>
                </a:solidFill>
              </a:rPr>
              <a:t>Ayush Pancholi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23CS002760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A- G2</a:t>
            </a: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75281-AA4C-0BAF-9857-77CC04BA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7" y="263920"/>
            <a:ext cx="1358906" cy="13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68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764</TotalTime>
  <Words>292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Vapor Trail</vt:lpstr>
      <vt:lpstr>3-D  physics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 physics simulator</dc:title>
  <dc:creator>Puneet Dhankar</dc:creator>
  <cp:lastModifiedBy>Puneet Dhankar</cp:lastModifiedBy>
  <cp:revision>1</cp:revision>
  <dcterms:created xsi:type="dcterms:W3CDTF">2023-12-07T08:35:37Z</dcterms:created>
  <dcterms:modified xsi:type="dcterms:W3CDTF">2023-12-07T21:20:32Z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