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34BB3-65D1-444F-A934-D80460D33A73}" v="72" dt="2025-02-09T18:47:47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465408" y="1900203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Jayachandran 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B-Tech(CSE)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Asif Mohammad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Web Development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2222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Md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Fayaz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20221LCS0017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7CSE07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2025(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Lateral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445" y="1153894"/>
            <a:ext cx="5051667" cy="596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https://github.com/mdfayazbidar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47" y="342640"/>
            <a:ext cx="10515600" cy="679904"/>
          </a:xfrm>
        </p:spPr>
        <p:txBody>
          <a:bodyPr/>
          <a:lstStyle/>
          <a:p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47" y="850159"/>
            <a:ext cx="10515600" cy="4193176"/>
          </a:xfrm>
        </p:spPr>
        <p:txBody>
          <a:bodyPr/>
          <a:lstStyle/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err="1"/>
              <a:t>Unitechno</a:t>
            </a:r>
            <a:r>
              <a:rPr lang="en-US" sz="1500" dirty="0"/>
              <a:t> is a software development company founded in 2019, specializing in crafting innovative websites and software applications to propel businesses into the future. With a team of professionals, they offer a range of services, including website development, social media marketing, software development, and other IT solutions. Their commitment is to help clients unlock their business potential through tailored IT solutions</a:t>
            </a:r>
          </a:p>
          <a:p>
            <a:pPr marL="0" indent="0">
              <a:spcBef>
                <a:spcPct val="0"/>
              </a:spcBef>
              <a:buNone/>
            </a:pPr>
            <a:endParaRPr lang="en-US" sz="15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Products and Services:</a:t>
            </a:r>
          </a:p>
          <a:p>
            <a:r>
              <a:rPr lang="en-US" sz="1500" b="1" dirty="0" err="1"/>
              <a:t>Unitechno</a:t>
            </a:r>
            <a:r>
              <a:rPr lang="en-US" sz="1500" b="1" dirty="0"/>
              <a:t> </a:t>
            </a:r>
            <a:r>
              <a:rPr lang="en-US" sz="1500" dirty="0"/>
              <a:t>provides a comprehensive suite of 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Web Development:</a:t>
            </a:r>
            <a:r>
              <a:rPr lang="en-US" sz="1500" dirty="0"/>
              <a:t> Creating and maintaining responsive websites tailored to client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Social Media Marketing:</a:t>
            </a:r>
            <a:r>
              <a:rPr lang="en-US" sz="1500" dirty="0"/>
              <a:t> Crafting dynamic strategies to elevate online presence and drive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Software Development:</a:t>
            </a:r>
            <a:r>
              <a:rPr lang="en-US" sz="1500" dirty="0"/>
              <a:t> Developing custom software solutions to turn ideas into reality.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Mobile App Development:</a:t>
            </a:r>
            <a:r>
              <a:rPr lang="en-US" sz="1500" dirty="0"/>
              <a:t> Transforming ideas into innovative mobile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Website Design:</a:t>
            </a:r>
            <a:r>
              <a:rPr lang="en-US" sz="1500" dirty="0"/>
              <a:t> Designing visually stunning and highly functional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Digital Marketing:</a:t>
            </a:r>
            <a:r>
              <a:rPr lang="en-US" sz="1500" dirty="0"/>
              <a:t> Enhancing online visibility and converting visitors into loyal customers.</a:t>
            </a:r>
          </a:p>
          <a:p>
            <a:pPr marL="0" indent="0">
              <a:spcBef>
                <a:spcPct val="0"/>
              </a:spcBef>
              <a:buNone/>
            </a:pPr>
            <a:endParaRPr lang="en-US" sz="15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0358-8869-5177-CCD5-817A4452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150"/>
            <a:ext cx="3141689" cy="834088"/>
          </a:xfrm>
        </p:spPr>
        <p:txBody>
          <a:bodyPr/>
          <a:lstStyle/>
          <a:p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 Testimonials:</a:t>
            </a:r>
            <a:b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31C1-2CFF-4872-3745-98BFCC81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1173552"/>
            <a:ext cx="9774836" cy="2686415"/>
          </a:xfrm>
        </p:spPr>
        <p:txBody>
          <a:bodyPr/>
          <a:lstStyle/>
          <a:p>
            <a:r>
              <a:rPr lang="en-US" sz="15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Unitechno</a:t>
            </a: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has collaborated with various clients, delivering tailored solutions: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Tooth Place Clinic: Revamped their website, resulting in increased appointment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Muscle Factory Gym: Boosted online presence and engagement through effective social media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Dessertino</a:t>
            </a: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Shakes: Enhanced brand awareness and customer engagement with creative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Agropnics</a:t>
            </a: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Developed a user-friendly e-commerce website, leading to increased online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SAAJ Events: Created an elegant website showcasing services and attracting more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Koliwad</a:t>
            </a: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Marbles &amp; Granites: Developed a visually appealing website, resulting in increased customer inquiries and sales.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4690-7B9B-F7CE-5139-C71BD50F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820131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Our team at </a:t>
            </a:r>
            <a:r>
              <a:rPr lang="en-US" sz="2000" dirty="0" err="1"/>
              <a:t>Unitechno</a:t>
            </a:r>
            <a:r>
              <a:rPr lang="en-US" sz="2000" dirty="0"/>
              <a:t> is a dynamic and diverse group of professionals with a shared passion for technology and innovation. We work collaboratively to deliver cutting-edge solutions that meet our clients’ needs. Each member brings unique skills and expertise, ensuring a well-rounded approach to every project</a:t>
            </a:r>
          </a:p>
          <a:p>
            <a:pPr marL="0" indent="0">
              <a:buNone/>
            </a:pPr>
            <a:r>
              <a:rPr lang="en-US" sz="1600" b="1" dirty="0"/>
              <a:t>Key Team Members: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Sayeed </a:t>
            </a:r>
            <a:r>
              <a:rPr lang="en-US" sz="1600" b="1" dirty="0" err="1"/>
              <a:t>Shirur</a:t>
            </a:r>
            <a:r>
              <a:rPr lang="en-US" sz="1600" b="1" dirty="0"/>
              <a:t>(Project Lead):</a:t>
            </a:r>
            <a:r>
              <a:rPr lang="en-US" sz="1600" dirty="0"/>
              <a:t> With over 5 years of experience in software development and project management, </a:t>
            </a:r>
            <a:r>
              <a:rPr lang="en-US" sz="1600" dirty="0" err="1"/>
              <a:t>sayeed</a:t>
            </a:r>
            <a:r>
              <a:rPr lang="en-US" sz="1600" dirty="0"/>
              <a:t> ensures that all project goals are met on time and within scope. He has a deep understanding of agile methodologies and oversees the coordination between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Rohit  (Senior Developer):</a:t>
            </a:r>
            <a:r>
              <a:rPr lang="en-US" sz="1600" dirty="0"/>
              <a:t> </a:t>
            </a:r>
            <a:r>
              <a:rPr lang="en-US" sz="1600" dirty="0" err="1"/>
              <a:t>rohit</a:t>
            </a:r>
            <a:r>
              <a:rPr lang="en-US" sz="1600" dirty="0"/>
              <a:t> has a strong background in both frontend and backend development. he excels in designing user-friendly, high-performance applications, making sure every project is technically robust.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Adil sheik (UI/UX Designer):</a:t>
            </a:r>
            <a:r>
              <a:rPr lang="en-US" sz="1600" dirty="0"/>
              <a:t> </a:t>
            </a:r>
            <a:r>
              <a:rPr lang="en-US" sz="1600" dirty="0" err="1"/>
              <a:t>adil</a:t>
            </a:r>
            <a:r>
              <a:rPr lang="en-US" sz="1600" dirty="0"/>
              <a:t> specializes in creating intuitive and engaging designs that enhance user experience. He collaborates with developers to bring concepts to life in a visually appealing manner.</a:t>
            </a:r>
          </a:p>
          <a:p>
            <a:pPr marL="0" indent="0">
              <a:buNone/>
            </a:pPr>
            <a:r>
              <a:rPr lang="en-US" sz="1600" b="1" dirty="0"/>
              <a:t>Reporting Manager: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Alia (Project Manager):</a:t>
            </a:r>
            <a:r>
              <a:rPr lang="en-US" sz="1600" dirty="0"/>
              <a:t> Alia our project manager who provides leadership and ensures the smooth execution of all projects. With a keen eye for detail and excellent communication skills, she oversees the entire project lifecycle and coordinates between team members to guarantee timely delivery of high-quality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576E66-965D-E627-C3AD-F982DF72B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1820" y="1107422"/>
            <a:ext cx="786748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Searching for an Internship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Cracking the Interview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Adjusting to the Team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 and Balancing Workloads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9E4C8AD-5E46-20B4-E3A4-1E4B89DE2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856" y="1355715"/>
            <a:ext cx="111068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Photography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create a platform for photographers to showcase their work and attract potential clients.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Image gallery, contact form, client testimonials, and a responsive design.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Photographers seeking an online portfolio and potential clients looking for photography services.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 and 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platform for browsing portfolios, reading about services, and contacting the photographer.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Aesthetic 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minimalist design focused on showcasing photography with a modern and clean layout.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and User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Fast loading speeds, smooth navigation, and mobile-responsive design.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Scalability and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website will allow easy updates, including new photo collections and future feature additions. </a:t>
            </a: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F45633-7ABA-1A7F-F361-5AB66BF17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96571"/>
            <a:ext cx="7772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Unitechno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(Tech-driven, innovative solutions)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Photography Portfolio Website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Lead: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Sayeed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Shirur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(Manages scope &amp; timeline)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(Frontend &amp; Backend development)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UI/UX Designer: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Adil Sheik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(Creates intuitive designs)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(Oversees execution &amp; coordination)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5FCF4-4C03-1EEF-6252-DCC10820337E}"/>
              </a:ext>
            </a:extLst>
          </p:cNvPr>
          <p:cNvSpPr/>
          <p:nvPr/>
        </p:nvSpPr>
        <p:spPr>
          <a:xfrm>
            <a:off x="2268638" y="4008363"/>
            <a:ext cx="216446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0B5DA43-F880-AB4F-83CB-7234C7573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429" y="4265508"/>
            <a:ext cx="19329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0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7737</TotalTime>
  <Words>911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Client Testimonials: 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shoaibqazi1207@outlook.com</cp:lastModifiedBy>
  <cp:revision>909</cp:revision>
  <cp:lastPrinted>2018-07-24T06:37:20Z</cp:lastPrinted>
  <dcterms:created xsi:type="dcterms:W3CDTF">2018-06-07T04:06:17Z</dcterms:created>
  <dcterms:modified xsi:type="dcterms:W3CDTF">2025-02-11T06:38:23Z</dcterms:modified>
</cp:coreProperties>
</file>