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3614"/>
  </p:normalViewPr>
  <p:slideViewPr>
    <p:cSldViewPr snapToGrid="0" snapToObjects="1">
      <p:cViewPr>
        <p:scale>
          <a:sx n="96" d="100"/>
          <a:sy n="96" d="100"/>
        </p:scale>
        <p:origin x="11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11D4F-C315-F041-A91E-B988DC99F07D}" type="datetimeFigureOut">
              <a:rPr kumimoji="1" lang="zh-CN" altLang="en-US" smtClean="0"/>
              <a:t>2020/10/26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6F3CA-2574-FD4F-B48E-20788BF622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592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用例图有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个主要角色，以及一个次要角色，主要角色包括团队管理员、自媒体主、审核员，次要角色是各个平台。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整个系统分为四个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，分别为账号管理，发布管理，数据分析以及消息管理。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6F3CA-2574-FD4F-B48E-20788BF6228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5003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E6A8-98AF-D34C-9512-8531068E9872}" type="datetimeFigureOut">
              <a:rPr kumimoji="1" lang="zh-CN" altLang="en-US" smtClean="0"/>
              <a:t>2020/10/26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83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E6A8-98AF-D34C-9512-8531068E9872}" type="datetimeFigureOut">
              <a:rPr kumimoji="1" lang="zh-CN" altLang="en-US" smtClean="0"/>
              <a:t>2020/10/26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45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E6A8-98AF-D34C-9512-8531068E9872}" type="datetimeFigureOut">
              <a:rPr kumimoji="1" lang="zh-CN" altLang="en-US" smtClean="0"/>
              <a:t>2020/10/26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05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E6A8-98AF-D34C-9512-8531068E9872}" type="datetimeFigureOut">
              <a:rPr kumimoji="1" lang="zh-CN" altLang="en-US" smtClean="0"/>
              <a:t>2020/10/26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5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E6A8-98AF-D34C-9512-8531068E9872}" type="datetimeFigureOut">
              <a:rPr kumimoji="1" lang="zh-CN" altLang="en-US" smtClean="0"/>
              <a:t>2020/10/26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38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E6A8-98AF-D34C-9512-8531068E9872}" type="datetimeFigureOut">
              <a:rPr kumimoji="1" lang="zh-CN" altLang="en-US" smtClean="0"/>
              <a:t>2020/10/26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46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E6A8-98AF-D34C-9512-8531068E9872}" type="datetimeFigureOut">
              <a:rPr kumimoji="1" lang="zh-CN" altLang="en-US" smtClean="0"/>
              <a:t>2020/10/26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0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E6A8-98AF-D34C-9512-8531068E9872}" type="datetimeFigureOut">
              <a:rPr kumimoji="1" lang="zh-CN" altLang="en-US" smtClean="0"/>
              <a:t>2020/10/26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13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E6A8-98AF-D34C-9512-8531068E9872}" type="datetimeFigureOut">
              <a:rPr kumimoji="1" lang="zh-CN" altLang="en-US" smtClean="0"/>
              <a:t>2020/10/26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76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E6A8-98AF-D34C-9512-8531068E9872}" type="datetimeFigureOut">
              <a:rPr kumimoji="1" lang="zh-CN" altLang="en-US" smtClean="0"/>
              <a:t>2020/10/26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2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06BE6A8-98AF-D34C-9512-8531068E9872}" type="datetimeFigureOut">
              <a:rPr kumimoji="1" lang="zh-CN" altLang="en-US" smtClean="0"/>
              <a:t>2020/10/26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65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E6A8-98AF-D34C-9512-8531068E9872}" type="datetimeFigureOut">
              <a:rPr kumimoji="1" lang="zh-CN" altLang="en-US" smtClean="0"/>
              <a:t>2020/10/26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32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98A98-2AA2-EF4D-9A14-75A7679C5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sz="5400" b="1" dirty="0"/>
              <a:t>面向自媒体的写作管理平台</a:t>
            </a:r>
            <a:br>
              <a:rPr lang="zh-CN" altLang="zh-CN" sz="5400" dirty="0"/>
            </a:br>
            <a:r>
              <a:rPr lang="zh-CN" altLang="en-US" sz="5400" b="1" dirty="0"/>
              <a:t>第一次汇报</a:t>
            </a:r>
            <a:endParaRPr kumimoji="1" lang="zh-CN" altLang="en-US" sz="5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A4508F-ED6B-9849-B5BF-E39E27F9C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cap="none" dirty="0" err="1"/>
              <a:t>homo</a:t>
            </a:r>
            <a:r>
              <a:rPr kumimoji="1" lang="en-US" altLang="zh-CN" dirty="0" err="1"/>
              <a:t>OS</a:t>
            </a:r>
            <a:endParaRPr kumimoji="1" lang="en-US" altLang="zh-CN" dirty="0"/>
          </a:p>
          <a:p>
            <a:r>
              <a:rPr kumimoji="1" lang="zh-CN" altLang="en-US" dirty="0"/>
              <a:t>黎诚译 李昌昊 吴楠 邓书青 骆竞彪</a:t>
            </a:r>
          </a:p>
        </p:txBody>
      </p:sp>
    </p:spTree>
    <p:extLst>
      <p:ext uri="{BB962C8B-B14F-4D97-AF65-F5344CB8AC3E}">
        <p14:creationId xmlns:p14="http://schemas.microsoft.com/office/powerpoint/2010/main" val="59157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9BA2F-8A4B-2942-B222-AF304A58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系统划分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2FAC4-0F5A-B14B-9FA6-44FBD136C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b="1" dirty="0"/>
              <a:t>账号管理系统</a:t>
            </a:r>
            <a:endParaRPr lang="zh-CN" altLang="zh-CN" dirty="0"/>
          </a:p>
          <a:p>
            <a:pPr lvl="1"/>
            <a:r>
              <a:rPr lang="zh-CN" altLang="zh-CN" dirty="0"/>
              <a:t>负责账号的注册、登录，团队（群组）创建与解散，及媒体账号的绑定</a:t>
            </a:r>
            <a:r>
              <a:rPr lang="en-US" altLang="zh-CN" dirty="0"/>
              <a:t>/</a:t>
            </a:r>
            <a:r>
              <a:rPr lang="zh-CN" altLang="zh-CN" dirty="0"/>
              <a:t>解绑。</a:t>
            </a:r>
          </a:p>
          <a:p>
            <a:r>
              <a:rPr lang="zh-CN" altLang="zh-CN" b="1" dirty="0"/>
              <a:t>发布管理系统</a:t>
            </a:r>
            <a:endParaRPr lang="zh-CN" altLang="zh-CN" dirty="0"/>
          </a:p>
          <a:p>
            <a:pPr lvl="1"/>
            <a:r>
              <a:rPr lang="zh-CN" altLang="zh-CN" dirty="0"/>
              <a:t>负责文章的编辑、修改、上传、审核、预览等功能。</a:t>
            </a:r>
          </a:p>
          <a:p>
            <a:r>
              <a:rPr lang="zh-CN" altLang="zh-CN" b="1" dirty="0"/>
              <a:t>数据分析系统</a:t>
            </a:r>
            <a:endParaRPr lang="en-US" altLang="zh-CN" b="1" dirty="0"/>
          </a:p>
          <a:p>
            <a:pPr lvl="1"/>
            <a:r>
              <a:rPr lang="zh-CN" altLang="zh-CN" dirty="0"/>
              <a:t>负责对各媒体账号的内容、粉丝以及竞品进行数据收集与分析。</a:t>
            </a:r>
          </a:p>
          <a:p>
            <a:r>
              <a:rPr lang="zh-CN" altLang="zh-CN" b="1" dirty="0"/>
              <a:t>消息管理系统</a:t>
            </a:r>
            <a:endParaRPr lang="zh-CN" altLang="zh-CN" dirty="0"/>
          </a:p>
          <a:p>
            <a:pPr lvl="1"/>
            <a:r>
              <a:rPr lang="zh-CN" altLang="zh-CN" dirty="0"/>
              <a:t>负责收集各媒体账号中的粉丝私信、留言，并对其进行综合分析。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9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9A00-A99D-1547-947C-3FD8496C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279" y="239097"/>
            <a:ext cx="9603275" cy="1049235"/>
          </a:xfrm>
        </p:spPr>
        <p:txBody>
          <a:bodyPr/>
          <a:lstStyle/>
          <a:p>
            <a:r>
              <a:rPr lang="zh-CN" altLang="zh-CN" dirty="0"/>
              <a:t>子系统功能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995B07-A5D8-7141-AB3D-2AD24838DF7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" b="57760"/>
          <a:stretch/>
        </p:blipFill>
        <p:spPr bwMode="auto">
          <a:xfrm>
            <a:off x="79034" y="1066800"/>
            <a:ext cx="6016966" cy="44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2403CA6-091C-F748-B179-56EEBAFF7F4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45"/>
          <a:stretch/>
        </p:blipFill>
        <p:spPr bwMode="auto">
          <a:xfrm>
            <a:off x="5728645" y="1066800"/>
            <a:ext cx="6324600" cy="579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82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39B7D-6A52-0646-85A9-FF9424F7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数据结构 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78DF128-BF3E-DA42-80AD-2AAD346A3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1649" y="205497"/>
            <a:ext cx="4677238" cy="6447005"/>
          </a:xfrm>
        </p:spPr>
      </p:pic>
    </p:spTree>
    <p:extLst>
      <p:ext uri="{BB962C8B-B14F-4D97-AF65-F5344CB8AC3E}">
        <p14:creationId xmlns:p14="http://schemas.microsoft.com/office/powerpoint/2010/main" val="300575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A1BA1-02B1-F942-996D-36E92536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系统操作分析 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715383A-BCC0-D349-BA64-6EE0AD3C3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账号管理顺序图</a:t>
            </a:r>
            <a:r>
              <a:rPr lang="zh-CN" altLang="zh-CN" dirty="0"/>
              <a:t> </a:t>
            </a:r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7CFFA3-58E1-C84B-AEE2-03C401538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175" y="1853754"/>
            <a:ext cx="8587825" cy="452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4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11A95-4849-3F40-9E6A-CF962B59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系统操作分析</a:t>
            </a:r>
            <a:r>
              <a:rPr lang="zh-CN" altLang="en-US" dirty="0"/>
              <a:t>（续）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217D3-C182-2C40-9161-228E69E1F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发布管理顺序图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531FDA-3348-244B-A761-19CA732A77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695" y="2071937"/>
            <a:ext cx="8016231" cy="3981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871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FDA23-A1FB-BF48-B8FE-1C10E6A0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系统操作分析</a:t>
            </a:r>
            <a:r>
              <a:rPr lang="zh-CN" altLang="en-US" dirty="0"/>
              <a:t>（续）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1CCE9-58E3-7248-987D-7DA6D8AEF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数据管理顺序图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374BA8-061F-5D40-A444-37B378758A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940" y="1853754"/>
            <a:ext cx="8273809" cy="4358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159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78942-D9BE-604D-AED6-0D11C849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系统操作分析</a:t>
            </a:r>
            <a:r>
              <a:rPr lang="zh-CN" altLang="en-US" dirty="0"/>
              <a:t>（续）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6528A-4D17-A24D-A443-6827A71A7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消息管理顺序图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0B8AC8-0930-2641-9775-2F48B974B6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059" y="2015732"/>
            <a:ext cx="8029110" cy="4055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3878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8B5CD-9B43-BD41-AE5F-960DBE70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系统状态分析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33169-DD6B-F848-9241-F3631AEFA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75708D-0229-C44C-9475-7D8BD285B89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05" y="1487698"/>
            <a:ext cx="10981874" cy="5029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3985264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{5705829E-6067-B843-857E-EF9A9AF3353B}tf10001119</Template>
  <TotalTime>17</TotalTime>
  <Words>216</Words>
  <Application>Microsoft Macintosh PowerPoint</Application>
  <PresentationFormat>宽屏</PresentationFormat>
  <Paragraphs>26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Arial</vt:lpstr>
      <vt:lpstr>Gill Sans MT</vt:lpstr>
      <vt:lpstr>Times New Roman</vt:lpstr>
      <vt:lpstr>画廊</vt:lpstr>
      <vt:lpstr>面向自媒体的写作管理平台 第一次汇报</vt:lpstr>
      <vt:lpstr>系统划分 </vt:lpstr>
      <vt:lpstr>子系统功能 </vt:lpstr>
      <vt:lpstr>数据结构 </vt:lpstr>
      <vt:lpstr>系统操作分析 </vt:lpstr>
      <vt:lpstr>系统操作分析（续）</vt:lpstr>
      <vt:lpstr>系统操作分析（续）</vt:lpstr>
      <vt:lpstr>系统操作分析（续）</vt:lpstr>
      <vt:lpstr>系统状态分析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面向自媒体的写作管理平台 第一次汇报</dc:title>
  <dc:creator>黎 诚译</dc:creator>
  <cp:lastModifiedBy>黎 诚译</cp:lastModifiedBy>
  <cp:revision>3</cp:revision>
  <dcterms:created xsi:type="dcterms:W3CDTF">2020-10-26T02:48:35Z</dcterms:created>
  <dcterms:modified xsi:type="dcterms:W3CDTF">2020-10-26T03:40:21Z</dcterms:modified>
</cp:coreProperties>
</file>