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49"/>
    <p:restoredTop sz="83590"/>
  </p:normalViewPr>
  <p:slideViewPr>
    <p:cSldViewPr snapToGrid="0" snapToObjects="1">
      <p:cViewPr varScale="1">
        <p:scale>
          <a:sx n="92" d="100"/>
          <a:sy n="92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1D4F-C315-F041-A91E-B988DC99F07D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6F3CA-2574-FD4F-B48E-20788BF622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9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F3CA-2574-FD4F-B48E-20788BF6228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85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3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5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8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6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0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7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E6A8-98AF-D34C-9512-8531068E9872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2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6BE6A8-98AF-D34C-9512-8531068E9872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E6A8-98AF-D34C-9512-8531068E9872}" type="datetimeFigureOut">
              <a:rPr kumimoji="1" lang="zh-CN" altLang="en-US" smtClean="0"/>
              <a:t>2020/11/9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3C9886-6521-9E4B-B218-FBCD7D8E362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2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ugorange.com:80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98A98-2AA2-EF4D-9A14-75A7679C5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5400" b="1" dirty="0"/>
              <a:t>面向自媒体的写作管理平台</a:t>
            </a:r>
            <a:br>
              <a:rPr lang="zh-CN" altLang="zh-CN" sz="5400" dirty="0"/>
            </a:br>
            <a:r>
              <a:rPr lang="zh-CN" altLang="en-US" sz="5400" b="1" dirty="0"/>
              <a:t>第三次汇报</a:t>
            </a:r>
            <a:endParaRPr kumimoji="1"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A4508F-ED6B-9849-B5BF-E39E27F9C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cap="none" dirty="0" err="1"/>
              <a:t>homo</a:t>
            </a:r>
            <a:r>
              <a:rPr kumimoji="1" lang="en-US" altLang="zh-CN" dirty="0" err="1"/>
              <a:t>OS</a:t>
            </a:r>
            <a:endParaRPr kumimoji="1" lang="en-US" altLang="zh-CN" dirty="0"/>
          </a:p>
          <a:p>
            <a:r>
              <a:rPr kumimoji="1" lang="zh-CN" altLang="en-US" dirty="0"/>
              <a:t>黎诚译 李昌昊 吴楠 邓书青 骆竞彪</a:t>
            </a:r>
          </a:p>
        </p:txBody>
      </p:sp>
    </p:spTree>
    <p:extLst>
      <p:ext uri="{BB962C8B-B14F-4D97-AF65-F5344CB8AC3E}">
        <p14:creationId xmlns:p14="http://schemas.microsoft.com/office/powerpoint/2010/main" val="5915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8C15D-9D11-B04D-A6BB-9EF3E8FB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需求规格说明书</a:t>
            </a:r>
            <a:r>
              <a:rPr kumimoji="1" lang="en-US" altLang="zh-CN" dirty="0"/>
              <a:t>v0.5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34068-BF39-CC4B-A344-1E80F097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时序图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修改了对象名称</a:t>
            </a:r>
            <a:endParaRPr kumimoji="1" lang="en-US" altLang="zh-CN" dirty="0"/>
          </a:p>
          <a:p>
            <a:r>
              <a:rPr kumimoji="1" lang="zh-CN" altLang="en-US" dirty="0"/>
              <a:t>状态转换图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修改了字号</a:t>
            </a:r>
            <a:endParaRPr kumimoji="1" lang="en-US" altLang="zh-CN" dirty="0"/>
          </a:p>
          <a:p>
            <a:r>
              <a:rPr kumimoji="1" lang="zh-CN" altLang="en-US" dirty="0"/>
              <a:t>系统菜单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添加了未完成的部分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FFF9A9-FBFB-0245-8B19-7BFED098DF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09" y="637205"/>
            <a:ext cx="6412091" cy="36438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0B7536D-95F1-BD44-8339-F3469C45ED97}"/>
              </a:ext>
            </a:extLst>
          </p:cNvPr>
          <p:cNvSpPr/>
          <p:nvPr/>
        </p:nvSpPr>
        <p:spPr>
          <a:xfrm>
            <a:off x="7079673" y="804519"/>
            <a:ext cx="3228109" cy="677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3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62E5A-1442-B141-A595-E9ECF33B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原型</a:t>
            </a:r>
            <a:r>
              <a:rPr kumimoji="1" lang="en-US" altLang="zh-CN" dirty="0"/>
              <a:t>v0.3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80BA0-295B-6B47-A3DB-4B304666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http://ugorange.com:8080/</a:t>
            </a:r>
            <a:endParaRPr kumimoji="1" lang="en-US" altLang="zh-CN" dirty="0"/>
          </a:p>
          <a:p>
            <a:r>
              <a:rPr kumimoji="1" lang="zh-CN" altLang="en-US" dirty="0"/>
              <a:t>发文章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草稿箱、我的文章</a:t>
            </a:r>
            <a:endParaRPr kumimoji="1" lang="en-US" altLang="zh-CN" dirty="0"/>
          </a:p>
          <a:p>
            <a:r>
              <a:rPr kumimoji="1" lang="zh-CN" altLang="en-US" dirty="0"/>
              <a:t>数据分析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内容统计、话题分析、简报生成</a:t>
            </a:r>
            <a:endParaRPr kumimoji="1" lang="en-US" altLang="zh-CN" dirty="0"/>
          </a:p>
          <a:p>
            <a:r>
              <a:rPr kumimoji="1" lang="zh-CN" altLang="en-US" dirty="0"/>
              <a:t>消息管理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消息分析、用户标签</a:t>
            </a:r>
            <a:endParaRPr kumimoji="1" lang="en-US" altLang="zh-CN" dirty="0"/>
          </a:p>
          <a:p>
            <a:r>
              <a:rPr kumimoji="1" lang="zh-CN" altLang="en-US" dirty="0"/>
              <a:t>个人设置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团队管理</a:t>
            </a:r>
          </a:p>
        </p:txBody>
      </p:sp>
    </p:spTree>
    <p:extLst>
      <p:ext uri="{BB962C8B-B14F-4D97-AF65-F5344CB8AC3E}">
        <p14:creationId xmlns:p14="http://schemas.microsoft.com/office/powerpoint/2010/main" val="21919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E7D7D-365F-484C-8F71-3EDF247C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软件设计说明书</a:t>
            </a:r>
            <a:r>
              <a:rPr kumimoji="1" lang="en-US" altLang="zh-CN" dirty="0"/>
              <a:t>v0.1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F1FE1-9F5C-4142-A5C8-4F6B4791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系统层次</a:t>
            </a:r>
            <a:endParaRPr kumimoji="1" lang="en-US" altLang="zh-CN" dirty="0"/>
          </a:p>
          <a:p>
            <a:r>
              <a:rPr kumimoji="1" lang="zh-CN" altLang="en-US" dirty="0"/>
              <a:t>数据库结构</a:t>
            </a:r>
            <a:endParaRPr kumimoji="1" lang="en-US" altLang="zh-CN" dirty="0"/>
          </a:p>
          <a:p>
            <a:r>
              <a:rPr kumimoji="1" lang="zh-CN" altLang="en-US" dirty="0"/>
              <a:t>模块接口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37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C9D8B-9A28-284B-BED2-A90651A6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系统层次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BBFB3-C45D-1443-95F5-5D90792B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存储层</a:t>
            </a:r>
            <a:endParaRPr kumimoji="1" lang="en-US" altLang="zh-CN" dirty="0"/>
          </a:p>
          <a:p>
            <a:r>
              <a:rPr kumimoji="1" lang="zh-CN" altLang="en-US" dirty="0"/>
              <a:t>应用层</a:t>
            </a:r>
            <a:endParaRPr kumimoji="1" lang="en-US" altLang="zh-CN" dirty="0"/>
          </a:p>
          <a:p>
            <a:r>
              <a:rPr kumimoji="1" lang="zh-CN" altLang="en-US" dirty="0"/>
              <a:t>表示层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750560-E0AA-1443-A0E1-138A5175CC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41818" y="1053653"/>
            <a:ext cx="6026727" cy="40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12690-8BB3-864F-A061-BE1CF73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数据库结构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EEF6562-4EE7-1343-9DC4-23A253511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5527" y="115218"/>
            <a:ext cx="8146473" cy="6909036"/>
          </a:xfrm>
        </p:spPr>
      </p:pic>
    </p:spTree>
    <p:extLst>
      <p:ext uri="{BB962C8B-B14F-4D97-AF65-F5344CB8AC3E}">
        <p14:creationId xmlns:p14="http://schemas.microsoft.com/office/powerpoint/2010/main" val="277270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07E4F-51BE-1D43-B870-4D946B78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接口设计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513CD-CCF6-D34B-961E-176D2A5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用户</a:t>
            </a:r>
            <a:endParaRPr kumimoji="1" lang="en-US" altLang="zh-CN" dirty="0"/>
          </a:p>
          <a:p>
            <a:r>
              <a:rPr kumimoji="1" lang="zh-CN" altLang="en-US" dirty="0"/>
              <a:t>文章</a:t>
            </a:r>
            <a:endParaRPr kumimoji="1" lang="en-US" altLang="zh-CN" dirty="0"/>
          </a:p>
          <a:p>
            <a:r>
              <a:rPr kumimoji="1" lang="zh-CN" altLang="en-US" dirty="0"/>
              <a:t>团队</a:t>
            </a:r>
            <a:endParaRPr kumimoji="1" lang="en-US" altLang="zh-CN" dirty="0"/>
          </a:p>
          <a:p>
            <a:r>
              <a:rPr kumimoji="1" lang="zh-CN" altLang="en-US" dirty="0"/>
              <a:t>媒体平台</a:t>
            </a:r>
            <a:endParaRPr kumimoji="1" lang="en-US" altLang="zh-CN" dirty="0"/>
          </a:p>
          <a:p>
            <a:r>
              <a:rPr kumimoji="1" lang="zh-CN" altLang="en-US" dirty="0"/>
              <a:t>简报（数据统计）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A9BA01-80EB-864F-BE91-D7561ABC6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74191"/>
              </p:ext>
            </p:extLst>
          </p:nvPr>
        </p:nvGraphicFramePr>
        <p:xfrm>
          <a:off x="5934507" y="2365435"/>
          <a:ext cx="5411470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666547208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1153269084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66619063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接口信息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63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接口名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登录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3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通过已注册的账号密码进行登录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9212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输入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8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账号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String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用户账号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5446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密码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String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用户密码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900817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输出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7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>
                          <a:effectLst/>
                        </a:rPr>
                        <a:t>成功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zh-CN" sz="1400" kern="100">
                          <a:effectLst/>
                        </a:rPr>
                        <a:t>失败信息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String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kern="100" dirty="0">
                          <a:effectLst/>
                        </a:rPr>
                        <a:t>提示登陆成功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zh-CN" sz="1400" kern="100" dirty="0">
                          <a:effectLst/>
                        </a:rPr>
                        <a:t>失败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09810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D38A57C-60AF-D744-B601-C0EC265C49C7}"/>
              </a:ext>
            </a:extLst>
          </p:cNvPr>
          <p:cNvSpPr txBox="1"/>
          <p:nvPr/>
        </p:nvSpPr>
        <p:spPr>
          <a:xfrm>
            <a:off x="5934507" y="192682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以“登录”接口为例：</a:t>
            </a:r>
          </a:p>
        </p:txBody>
      </p:sp>
    </p:spTree>
    <p:extLst>
      <p:ext uri="{BB962C8B-B14F-4D97-AF65-F5344CB8AC3E}">
        <p14:creationId xmlns:p14="http://schemas.microsoft.com/office/powerpoint/2010/main" val="848308452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{5705829E-6067-B843-857E-EF9A9AF3353B}tf10001119</Template>
  <TotalTime>56</TotalTime>
  <Words>167</Words>
  <Application>Microsoft Macintosh PowerPoint</Application>
  <PresentationFormat>宽屏</PresentationFormat>
  <Paragraphs>49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Gill Sans MT</vt:lpstr>
      <vt:lpstr>Times New Roman</vt:lpstr>
      <vt:lpstr>画廊</vt:lpstr>
      <vt:lpstr>面向自媒体的写作管理平台 第三次汇报</vt:lpstr>
      <vt:lpstr>需求规格说明书v0.5</vt:lpstr>
      <vt:lpstr>原型v0.3</vt:lpstr>
      <vt:lpstr>软件设计说明书v0.1</vt:lpstr>
      <vt:lpstr>系统层次</vt:lpstr>
      <vt:lpstr>数据库结构</vt:lpstr>
      <vt:lpstr>接口设计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面向自媒体的写作管理平台 第一次汇报</dc:title>
  <dc:creator>黎 诚译</dc:creator>
  <cp:lastModifiedBy>黎 诚译</cp:lastModifiedBy>
  <cp:revision>12</cp:revision>
  <dcterms:created xsi:type="dcterms:W3CDTF">2020-10-26T02:48:35Z</dcterms:created>
  <dcterms:modified xsi:type="dcterms:W3CDTF">2020-11-09T05:57:01Z</dcterms:modified>
</cp:coreProperties>
</file>