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6EE58D-5191-4BC1-A2E3-9FE81CF5B80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42E3CCAF-002B-483B-A76E-CFFCF8BCF463}">
      <dgm:prSet phldrT="[Texto]"/>
      <dgm:spPr/>
      <dgm:t>
        <a:bodyPr/>
        <a:lstStyle/>
        <a:p>
          <a:r>
            <a:rPr lang="es-CL" dirty="0"/>
            <a:t>Sistema de información 1</a:t>
          </a:r>
        </a:p>
      </dgm:t>
    </dgm:pt>
    <dgm:pt modelId="{B1A0BEE5-288B-4CD1-B62B-6AEB40C75219}" type="parTrans" cxnId="{ACFA72F0-E11A-4EAF-8D07-F6795211BB5B}">
      <dgm:prSet/>
      <dgm:spPr/>
      <dgm:t>
        <a:bodyPr/>
        <a:lstStyle/>
        <a:p>
          <a:endParaRPr lang="es-CL"/>
        </a:p>
      </dgm:t>
    </dgm:pt>
    <dgm:pt modelId="{85E94035-F123-4F10-99CB-B15554C6E9A8}" type="sibTrans" cxnId="{ACFA72F0-E11A-4EAF-8D07-F6795211BB5B}">
      <dgm:prSet/>
      <dgm:spPr/>
      <dgm:t>
        <a:bodyPr/>
        <a:lstStyle/>
        <a:p>
          <a:endParaRPr lang="es-CL"/>
        </a:p>
      </dgm:t>
    </dgm:pt>
    <dgm:pt modelId="{2A8C969F-9697-4663-8EC5-92954462BE24}">
      <dgm:prSet phldrT="[Texto]"/>
      <dgm:spPr/>
      <dgm:t>
        <a:bodyPr/>
        <a:lstStyle/>
        <a:p>
          <a:r>
            <a:rPr lang="es-CL" dirty="0"/>
            <a:t>Clasificación de sistemas</a:t>
          </a:r>
        </a:p>
      </dgm:t>
    </dgm:pt>
    <dgm:pt modelId="{59649112-213C-4119-928E-487B732397D2}" type="parTrans" cxnId="{C6D8F774-B80A-4BE8-AC3A-56AFA4013B47}">
      <dgm:prSet/>
      <dgm:spPr/>
      <dgm:t>
        <a:bodyPr/>
        <a:lstStyle/>
        <a:p>
          <a:endParaRPr lang="es-CL"/>
        </a:p>
      </dgm:t>
    </dgm:pt>
    <dgm:pt modelId="{2E922EE9-26E1-49CF-8BB1-547D6BCFC57A}" type="sibTrans" cxnId="{C6D8F774-B80A-4BE8-AC3A-56AFA4013B47}">
      <dgm:prSet/>
      <dgm:spPr/>
      <dgm:t>
        <a:bodyPr/>
        <a:lstStyle/>
        <a:p>
          <a:endParaRPr lang="es-CL"/>
        </a:p>
      </dgm:t>
    </dgm:pt>
    <dgm:pt modelId="{0F01D1F0-1494-4381-B52D-5BFACE5EAA4E}">
      <dgm:prSet phldrT="[Texto]"/>
      <dgm:spPr/>
      <dgm:t>
        <a:bodyPr/>
        <a:lstStyle/>
        <a:p>
          <a:r>
            <a:rPr lang="es-CL" dirty="0"/>
            <a:t>Información</a:t>
          </a:r>
        </a:p>
      </dgm:t>
    </dgm:pt>
    <dgm:pt modelId="{F1DF1823-4136-4748-ACBD-5AE18EF119D5}" type="parTrans" cxnId="{EE0C2D60-DEAB-4B16-9F35-6EDB0FF0B75B}">
      <dgm:prSet/>
      <dgm:spPr/>
      <dgm:t>
        <a:bodyPr/>
        <a:lstStyle/>
        <a:p>
          <a:endParaRPr lang="es-CL"/>
        </a:p>
      </dgm:t>
    </dgm:pt>
    <dgm:pt modelId="{DFC61369-CB7D-493C-80B5-40C29A08FA10}" type="sibTrans" cxnId="{EE0C2D60-DEAB-4B16-9F35-6EDB0FF0B75B}">
      <dgm:prSet/>
      <dgm:spPr/>
      <dgm:t>
        <a:bodyPr/>
        <a:lstStyle/>
        <a:p>
          <a:endParaRPr lang="es-CL"/>
        </a:p>
      </dgm:t>
    </dgm:pt>
    <dgm:pt modelId="{7D8E0543-FC27-491C-AE44-DAC3B6D58935}">
      <dgm:prSet phldrT="[Texto]"/>
      <dgm:spPr/>
      <dgm:t>
        <a:bodyPr/>
        <a:lstStyle/>
        <a:p>
          <a:r>
            <a:rPr lang="es-CL" dirty="0"/>
            <a:t>Teorema de Sistemas</a:t>
          </a:r>
        </a:p>
      </dgm:t>
    </dgm:pt>
    <dgm:pt modelId="{5B7F7D11-1D42-413F-B8D5-71CFE5602025}" type="sibTrans" cxnId="{5F9CA45C-3784-42D7-9140-EDA6500CD1BA}">
      <dgm:prSet/>
      <dgm:spPr/>
      <dgm:t>
        <a:bodyPr/>
        <a:lstStyle/>
        <a:p>
          <a:endParaRPr lang="es-CL"/>
        </a:p>
      </dgm:t>
    </dgm:pt>
    <dgm:pt modelId="{FBC27686-ECE4-40CF-B7F1-A8BF58D3CD74}" type="parTrans" cxnId="{5F9CA45C-3784-42D7-9140-EDA6500CD1BA}">
      <dgm:prSet/>
      <dgm:spPr/>
      <dgm:t>
        <a:bodyPr/>
        <a:lstStyle/>
        <a:p>
          <a:endParaRPr lang="es-CL"/>
        </a:p>
      </dgm:t>
    </dgm:pt>
    <dgm:pt modelId="{9FD8C908-FC48-4926-B5A4-0DAAF76A96C2}">
      <dgm:prSet/>
      <dgm:spPr/>
      <dgm:t>
        <a:bodyPr/>
        <a:lstStyle/>
        <a:p>
          <a:r>
            <a:rPr lang="es-CL" dirty="0"/>
            <a:t>Tipo de Sistemas de Información</a:t>
          </a:r>
        </a:p>
      </dgm:t>
    </dgm:pt>
    <dgm:pt modelId="{7B089B4F-BEB4-4B3C-930A-ED1B70C117C7}" type="parTrans" cxnId="{4E9E264B-5ACD-4802-A148-5E7FFF77A959}">
      <dgm:prSet/>
      <dgm:spPr/>
      <dgm:t>
        <a:bodyPr/>
        <a:lstStyle/>
        <a:p>
          <a:endParaRPr lang="es-CL"/>
        </a:p>
      </dgm:t>
    </dgm:pt>
    <dgm:pt modelId="{E6B51C7E-95DB-4645-A89E-F11F2A16F6A3}" type="sibTrans" cxnId="{4E9E264B-5ACD-4802-A148-5E7FFF77A959}">
      <dgm:prSet/>
      <dgm:spPr/>
      <dgm:t>
        <a:bodyPr/>
        <a:lstStyle/>
        <a:p>
          <a:endParaRPr lang="es-CL"/>
        </a:p>
      </dgm:t>
    </dgm:pt>
    <dgm:pt modelId="{1B8F1A3D-0558-4DD5-87A2-2A153F4A541B}" type="pres">
      <dgm:prSet presAssocID="{526EE58D-5191-4BC1-A2E3-9FE81CF5B80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C61F895-856A-4116-8848-17A03C8B6723}" type="pres">
      <dgm:prSet presAssocID="{42E3CCAF-002B-483B-A76E-CFFCF8BCF463}" presName="hierRoot1" presStyleCnt="0">
        <dgm:presLayoutVars>
          <dgm:hierBranch val="init"/>
        </dgm:presLayoutVars>
      </dgm:prSet>
      <dgm:spPr/>
    </dgm:pt>
    <dgm:pt modelId="{7FFD8675-203C-4B3A-AE7F-1E9180624195}" type="pres">
      <dgm:prSet presAssocID="{42E3CCAF-002B-483B-A76E-CFFCF8BCF463}" presName="rootComposite1" presStyleCnt="0"/>
      <dgm:spPr/>
    </dgm:pt>
    <dgm:pt modelId="{994D435C-75CD-490E-9F95-22A8BEAB7C87}" type="pres">
      <dgm:prSet presAssocID="{42E3CCAF-002B-483B-A76E-CFFCF8BCF463}" presName="rootText1" presStyleLbl="node0" presStyleIdx="0" presStyleCnt="1" custScaleX="86036" custScaleY="56124" custLinFactNeighborY="-89984">
        <dgm:presLayoutVars>
          <dgm:chPref val="3"/>
        </dgm:presLayoutVars>
      </dgm:prSet>
      <dgm:spPr>
        <a:prstGeom prst="cube">
          <a:avLst/>
        </a:prstGeom>
      </dgm:spPr>
    </dgm:pt>
    <dgm:pt modelId="{2D3CEDE4-4635-445A-94E0-7241943130A9}" type="pres">
      <dgm:prSet presAssocID="{42E3CCAF-002B-483B-A76E-CFFCF8BCF463}" presName="rootConnector1" presStyleLbl="node1" presStyleIdx="0" presStyleCnt="0"/>
      <dgm:spPr/>
    </dgm:pt>
    <dgm:pt modelId="{ADF8D4F5-12DB-4FDE-BBC3-202BE24759DD}" type="pres">
      <dgm:prSet presAssocID="{42E3CCAF-002B-483B-A76E-CFFCF8BCF463}" presName="hierChild2" presStyleCnt="0"/>
      <dgm:spPr/>
    </dgm:pt>
    <dgm:pt modelId="{904CC674-BF4B-4CF1-AD52-22F1AF5E2F1C}" type="pres">
      <dgm:prSet presAssocID="{59649112-213C-4119-928E-487B732397D2}" presName="Name37" presStyleLbl="parChTrans1D2" presStyleIdx="0" presStyleCnt="4"/>
      <dgm:spPr/>
    </dgm:pt>
    <dgm:pt modelId="{2B1243E1-5400-456C-A755-40080538C37B}" type="pres">
      <dgm:prSet presAssocID="{2A8C969F-9697-4663-8EC5-92954462BE24}" presName="hierRoot2" presStyleCnt="0">
        <dgm:presLayoutVars>
          <dgm:hierBranch val="init"/>
        </dgm:presLayoutVars>
      </dgm:prSet>
      <dgm:spPr/>
    </dgm:pt>
    <dgm:pt modelId="{41B77B0E-1B90-40D4-9339-F19351878F42}" type="pres">
      <dgm:prSet presAssocID="{2A8C969F-9697-4663-8EC5-92954462BE24}" presName="rootComposite" presStyleCnt="0"/>
      <dgm:spPr/>
    </dgm:pt>
    <dgm:pt modelId="{79FD563F-FE97-475C-9C8A-80DE831EB350}" type="pres">
      <dgm:prSet presAssocID="{2A8C969F-9697-4663-8EC5-92954462BE24}" presName="rootText" presStyleLbl="node2" presStyleIdx="0" presStyleCnt="4" custScaleX="81260" custScaleY="49605" custLinFactNeighborX="839" custLinFactNeighborY="-57505">
        <dgm:presLayoutVars>
          <dgm:chPref val="3"/>
        </dgm:presLayoutVars>
      </dgm:prSet>
      <dgm:spPr/>
    </dgm:pt>
    <dgm:pt modelId="{04786D32-7E65-43D8-8597-344C42535D84}" type="pres">
      <dgm:prSet presAssocID="{2A8C969F-9697-4663-8EC5-92954462BE24}" presName="rootConnector" presStyleLbl="node2" presStyleIdx="0" presStyleCnt="4"/>
      <dgm:spPr/>
    </dgm:pt>
    <dgm:pt modelId="{85318D4C-D4F0-42C5-97E9-4042E5201359}" type="pres">
      <dgm:prSet presAssocID="{2A8C969F-9697-4663-8EC5-92954462BE24}" presName="hierChild4" presStyleCnt="0"/>
      <dgm:spPr/>
    </dgm:pt>
    <dgm:pt modelId="{BAC0D3F5-B845-4E50-BBD1-93B34DC27FA4}" type="pres">
      <dgm:prSet presAssocID="{2A8C969F-9697-4663-8EC5-92954462BE24}" presName="hierChild5" presStyleCnt="0"/>
      <dgm:spPr/>
    </dgm:pt>
    <dgm:pt modelId="{47C03627-443A-4A91-B391-82E2FBDB01C9}" type="pres">
      <dgm:prSet presAssocID="{FBC27686-ECE4-40CF-B7F1-A8BF58D3CD74}" presName="Name37" presStyleLbl="parChTrans1D2" presStyleIdx="1" presStyleCnt="4"/>
      <dgm:spPr/>
    </dgm:pt>
    <dgm:pt modelId="{2E300F56-64EA-4104-B185-E45B728B20DD}" type="pres">
      <dgm:prSet presAssocID="{7D8E0543-FC27-491C-AE44-DAC3B6D58935}" presName="hierRoot2" presStyleCnt="0">
        <dgm:presLayoutVars>
          <dgm:hierBranch val="init"/>
        </dgm:presLayoutVars>
      </dgm:prSet>
      <dgm:spPr/>
    </dgm:pt>
    <dgm:pt modelId="{EDFD2AAE-F764-4430-883B-F30218E17ECE}" type="pres">
      <dgm:prSet presAssocID="{7D8E0543-FC27-491C-AE44-DAC3B6D58935}" presName="rootComposite" presStyleCnt="0"/>
      <dgm:spPr/>
    </dgm:pt>
    <dgm:pt modelId="{D97CD6DB-FD5F-41F8-AB17-C1A94E8D80CB}" type="pres">
      <dgm:prSet presAssocID="{7D8E0543-FC27-491C-AE44-DAC3B6D58935}" presName="rootText" presStyleLbl="node2" presStyleIdx="1" presStyleCnt="4" custScaleX="95501" custScaleY="44369" custLinFactNeighborX="1295" custLinFactNeighborY="-60873">
        <dgm:presLayoutVars>
          <dgm:chPref val="3"/>
        </dgm:presLayoutVars>
      </dgm:prSet>
      <dgm:spPr>
        <a:prstGeom prst="flowChartInputOutput">
          <a:avLst/>
        </a:prstGeom>
      </dgm:spPr>
    </dgm:pt>
    <dgm:pt modelId="{4A746EA9-5919-4FED-8FBE-5FEFD67F23A6}" type="pres">
      <dgm:prSet presAssocID="{7D8E0543-FC27-491C-AE44-DAC3B6D58935}" presName="rootConnector" presStyleLbl="node2" presStyleIdx="1" presStyleCnt="4"/>
      <dgm:spPr/>
    </dgm:pt>
    <dgm:pt modelId="{90DF2845-4974-43B9-ACC8-16FF218CE2C3}" type="pres">
      <dgm:prSet presAssocID="{7D8E0543-FC27-491C-AE44-DAC3B6D58935}" presName="hierChild4" presStyleCnt="0"/>
      <dgm:spPr/>
    </dgm:pt>
    <dgm:pt modelId="{AE967E84-1D15-478E-BAE8-CE8BDD44C8BC}" type="pres">
      <dgm:prSet presAssocID="{7D8E0543-FC27-491C-AE44-DAC3B6D58935}" presName="hierChild5" presStyleCnt="0"/>
      <dgm:spPr/>
    </dgm:pt>
    <dgm:pt modelId="{B5550FED-1D08-406E-8DBB-FCEE56659786}" type="pres">
      <dgm:prSet presAssocID="{F1DF1823-4136-4748-ACBD-5AE18EF119D5}" presName="Name37" presStyleLbl="parChTrans1D2" presStyleIdx="2" presStyleCnt="4"/>
      <dgm:spPr/>
    </dgm:pt>
    <dgm:pt modelId="{7691B3CB-0383-4AE7-A88D-BA4A61464B17}" type="pres">
      <dgm:prSet presAssocID="{0F01D1F0-1494-4381-B52D-5BFACE5EAA4E}" presName="hierRoot2" presStyleCnt="0">
        <dgm:presLayoutVars>
          <dgm:hierBranch val="init"/>
        </dgm:presLayoutVars>
      </dgm:prSet>
      <dgm:spPr/>
    </dgm:pt>
    <dgm:pt modelId="{05EE4562-A3E0-47C6-BD62-D11ECDC2D796}" type="pres">
      <dgm:prSet presAssocID="{0F01D1F0-1494-4381-B52D-5BFACE5EAA4E}" presName="rootComposite" presStyleCnt="0"/>
      <dgm:spPr/>
    </dgm:pt>
    <dgm:pt modelId="{4B9B8F48-50DF-4B6F-9E52-A28A1E2C3997}" type="pres">
      <dgm:prSet presAssocID="{0F01D1F0-1494-4381-B52D-5BFACE5EAA4E}" presName="rootText" presStyleLbl="node2" presStyleIdx="2" presStyleCnt="4" custScaleX="81089" custScaleY="50855" custLinFactNeighborX="-1259" custLinFactNeighborY="-57078">
        <dgm:presLayoutVars>
          <dgm:chPref val="3"/>
        </dgm:presLayoutVars>
      </dgm:prSet>
      <dgm:spPr>
        <a:prstGeom prst="flowChartPunchedTape">
          <a:avLst/>
        </a:prstGeom>
      </dgm:spPr>
    </dgm:pt>
    <dgm:pt modelId="{FA82EC60-70B7-4120-92E6-16B59C012E5A}" type="pres">
      <dgm:prSet presAssocID="{0F01D1F0-1494-4381-B52D-5BFACE5EAA4E}" presName="rootConnector" presStyleLbl="node2" presStyleIdx="2" presStyleCnt="4"/>
      <dgm:spPr/>
    </dgm:pt>
    <dgm:pt modelId="{E0E89D92-5E9A-4FE7-8420-51CC60DF032F}" type="pres">
      <dgm:prSet presAssocID="{0F01D1F0-1494-4381-B52D-5BFACE5EAA4E}" presName="hierChild4" presStyleCnt="0"/>
      <dgm:spPr/>
    </dgm:pt>
    <dgm:pt modelId="{60F65C5C-F89C-4948-A7EA-58243339BB85}" type="pres">
      <dgm:prSet presAssocID="{0F01D1F0-1494-4381-B52D-5BFACE5EAA4E}" presName="hierChild5" presStyleCnt="0"/>
      <dgm:spPr/>
    </dgm:pt>
    <dgm:pt modelId="{AD2AFAE7-FE9B-4904-9FB6-B721060C7F62}" type="pres">
      <dgm:prSet presAssocID="{7B089B4F-BEB4-4B3C-930A-ED1B70C117C7}" presName="Name37" presStyleLbl="parChTrans1D2" presStyleIdx="3" presStyleCnt="4"/>
      <dgm:spPr/>
    </dgm:pt>
    <dgm:pt modelId="{E3E5970F-9286-459B-9DB8-CE3DF1F5D679}" type="pres">
      <dgm:prSet presAssocID="{9FD8C908-FC48-4926-B5A4-0DAAF76A96C2}" presName="hierRoot2" presStyleCnt="0">
        <dgm:presLayoutVars>
          <dgm:hierBranch val="init"/>
        </dgm:presLayoutVars>
      </dgm:prSet>
      <dgm:spPr/>
    </dgm:pt>
    <dgm:pt modelId="{472E6780-EFBE-4A8F-957D-2AC5510216D1}" type="pres">
      <dgm:prSet presAssocID="{9FD8C908-FC48-4926-B5A4-0DAAF76A96C2}" presName="rootComposite" presStyleCnt="0"/>
      <dgm:spPr/>
    </dgm:pt>
    <dgm:pt modelId="{530CFCE2-3C95-4455-973E-BCE2E6E36936}" type="pres">
      <dgm:prSet presAssocID="{9FD8C908-FC48-4926-B5A4-0DAAF76A96C2}" presName="rootText" presStyleLbl="node2" presStyleIdx="3" presStyleCnt="4" custScaleX="67341" custScaleY="51987" custLinFactNeighborX="-5543" custLinFactNeighborY="-67672">
        <dgm:presLayoutVars>
          <dgm:chPref val="3"/>
        </dgm:presLayoutVars>
      </dgm:prSet>
      <dgm:spPr>
        <a:prstGeom prst="ellipse">
          <a:avLst/>
        </a:prstGeom>
      </dgm:spPr>
    </dgm:pt>
    <dgm:pt modelId="{AC55AD27-3ACB-4E89-883A-6113C7D9DE9E}" type="pres">
      <dgm:prSet presAssocID="{9FD8C908-FC48-4926-B5A4-0DAAF76A96C2}" presName="rootConnector" presStyleLbl="node2" presStyleIdx="3" presStyleCnt="4"/>
      <dgm:spPr/>
    </dgm:pt>
    <dgm:pt modelId="{AC27C33C-6890-4706-9319-4860B457563C}" type="pres">
      <dgm:prSet presAssocID="{9FD8C908-FC48-4926-B5A4-0DAAF76A96C2}" presName="hierChild4" presStyleCnt="0"/>
      <dgm:spPr/>
    </dgm:pt>
    <dgm:pt modelId="{399609CB-771B-4843-B50C-82EA4FECD0D2}" type="pres">
      <dgm:prSet presAssocID="{9FD8C908-FC48-4926-B5A4-0DAAF76A96C2}" presName="hierChild5" presStyleCnt="0"/>
      <dgm:spPr/>
    </dgm:pt>
    <dgm:pt modelId="{E2114594-168F-4429-B709-78BE363032EC}" type="pres">
      <dgm:prSet presAssocID="{42E3CCAF-002B-483B-A76E-CFFCF8BCF463}" presName="hierChild3" presStyleCnt="0"/>
      <dgm:spPr/>
    </dgm:pt>
  </dgm:ptLst>
  <dgm:cxnLst>
    <dgm:cxn modelId="{5E3FBB08-67D3-414A-8604-49477A00667F}" type="presOf" srcId="{7D8E0543-FC27-491C-AE44-DAC3B6D58935}" destId="{4A746EA9-5919-4FED-8FBE-5FEFD67F23A6}" srcOrd="1" destOrd="0" presId="urn:microsoft.com/office/officeart/2005/8/layout/orgChart1"/>
    <dgm:cxn modelId="{C389BF1B-136B-48F9-93B6-D84E745AAF6F}" type="presOf" srcId="{F1DF1823-4136-4748-ACBD-5AE18EF119D5}" destId="{B5550FED-1D08-406E-8DBB-FCEE56659786}" srcOrd="0" destOrd="0" presId="urn:microsoft.com/office/officeart/2005/8/layout/orgChart1"/>
    <dgm:cxn modelId="{8F63753D-B58A-41C6-820D-2EDFC477A366}" type="presOf" srcId="{9FD8C908-FC48-4926-B5A4-0DAAF76A96C2}" destId="{530CFCE2-3C95-4455-973E-BCE2E6E36936}" srcOrd="0" destOrd="0" presId="urn:microsoft.com/office/officeart/2005/8/layout/orgChart1"/>
    <dgm:cxn modelId="{5F9CA45C-3784-42D7-9140-EDA6500CD1BA}" srcId="{42E3CCAF-002B-483B-A76E-CFFCF8BCF463}" destId="{7D8E0543-FC27-491C-AE44-DAC3B6D58935}" srcOrd="1" destOrd="0" parTransId="{FBC27686-ECE4-40CF-B7F1-A8BF58D3CD74}" sibTransId="{5B7F7D11-1D42-413F-B8D5-71CFE5602025}"/>
    <dgm:cxn modelId="{EE0C2D60-DEAB-4B16-9F35-6EDB0FF0B75B}" srcId="{42E3CCAF-002B-483B-A76E-CFFCF8BCF463}" destId="{0F01D1F0-1494-4381-B52D-5BFACE5EAA4E}" srcOrd="2" destOrd="0" parTransId="{F1DF1823-4136-4748-ACBD-5AE18EF119D5}" sibTransId="{DFC61369-CB7D-493C-80B5-40C29A08FA10}"/>
    <dgm:cxn modelId="{4E9E264B-5ACD-4802-A148-5E7FFF77A959}" srcId="{42E3CCAF-002B-483B-A76E-CFFCF8BCF463}" destId="{9FD8C908-FC48-4926-B5A4-0DAAF76A96C2}" srcOrd="3" destOrd="0" parTransId="{7B089B4F-BEB4-4B3C-930A-ED1B70C117C7}" sibTransId="{E6B51C7E-95DB-4645-A89E-F11F2A16F6A3}"/>
    <dgm:cxn modelId="{00285A71-5461-4FC2-A3E8-4DF5305821DC}" type="presOf" srcId="{42E3CCAF-002B-483B-A76E-CFFCF8BCF463}" destId="{2D3CEDE4-4635-445A-94E0-7241943130A9}" srcOrd="1" destOrd="0" presId="urn:microsoft.com/office/officeart/2005/8/layout/orgChart1"/>
    <dgm:cxn modelId="{C6D8F774-B80A-4BE8-AC3A-56AFA4013B47}" srcId="{42E3CCAF-002B-483B-A76E-CFFCF8BCF463}" destId="{2A8C969F-9697-4663-8EC5-92954462BE24}" srcOrd="0" destOrd="0" parTransId="{59649112-213C-4119-928E-487B732397D2}" sibTransId="{2E922EE9-26E1-49CF-8BB1-547D6BCFC57A}"/>
    <dgm:cxn modelId="{8427CC58-2253-4098-AAD1-8F317F6FFB6C}" type="presOf" srcId="{0F01D1F0-1494-4381-B52D-5BFACE5EAA4E}" destId="{4B9B8F48-50DF-4B6F-9E52-A28A1E2C3997}" srcOrd="0" destOrd="0" presId="urn:microsoft.com/office/officeart/2005/8/layout/orgChart1"/>
    <dgm:cxn modelId="{37879C7E-9B44-4D8C-B596-151AF34E0FAF}" type="presOf" srcId="{7D8E0543-FC27-491C-AE44-DAC3B6D58935}" destId="{D97CD6DB-FD5F-41F8-AB17-C1A94E8D80CB}" srcOrd="0" destOrd="0" presId="urn:microsoft.com/office/officeart/2005/8/layout/orgChart1"/>
    <dgm:cxn modelId="{0731D28E-06C7-4D96-BE2E-1337BDA5A4E0}" type="presOf" srcId="{59649112-213C-4119-928E-487B732397D2}" destId="{904CC674-BF4B-4CF1-AD52-22F1AF5E2F1C}" srcOrd="0" destOrd="0" presId="urn:microsoft.com/office/officeart/2005/8/layout/orgChart1"/>
    <dgm:cxn modelId="{D7892090-98E2-4629-A857-5368B063E364}" type="presOf" srcId="{7B089B4F-BEB4-4B3C-930A-ED1B70C117C7}" destId="{AD2AFAE7-FE9B-4904-9FB6-B721060C7F62}" srcOrd="0" destOrd="0" presId="urn:microsoft.com/office/officeart/2005/8/layout/orgChart1"/>
    <dgm:cxn modelId="{875804AB-6D5B-4353-B563-29EBE154686C}" type="presOf" srcId="{2A8C969F-9697-4663-8EC5-92954462BE24}" destId="{79FD563F-FE97-475C-9C8A-80DE831EB350}" srcOrd="0" destOrd="0" presId="urn:microsoft.com/office/officeart/2005/8/layout/orgChart1"/>
    <dgm:cxn modelId="{55CA0EAC-6F33-4BA6-91DA-3D26C4A123A8}" type="presOf" srcId="{42E3CCAF-002B-483B-A76E-CFFCF8BCF463}" destId="{994D435C-75CD-490E-9F95-22A8BEAB7C87}" srcOrd="0" destOrd="0" presId="urn:microsoft.com/office/officeart/2005/8/layout/orgChart1"/>
    <dgm:cxn modelId="{12958DD5-EE2F-4DA2-989F-D7B524090E3B}" type="presOf" srcId="{2A8C969F-9697-4663-8EC5-92954462BE24}" destId="{04786D32-7E65-43D8-8597-344C42535D84}" srcOrd="1" destOrd="0" presId="urn:microsoft.com/office/officeart/2005/8/layout/orgChart1"/>
    <dgm:cxn modelId="{CCC490DC-11A9-4785-85EA-DA86F03D9FC7}" type="presOf" srcId="{FBC27686-ECE4-40CF-B7F1-A8BF58D3CD74}" destId="{47C03627-443A-4A91-B391-82E2FBDB01C9}" srcOrd="0" destOrd="0" presId="urn:microsoft.com/office/officeart/2005/8/layout/orgChart1"/>
    <dgm:cxn modelId="{DA65D0DE-628F-41AB-8B22-275F7A5BC80D}" type="presOf" srcId="{526EE58D-5191-4BC1-A2E3-9FE81CF5B80F}" destId="{1B8F1A3D-0558-4DD5-87A2-2A153F4A541B}" srcOrd="0" destOrd="0" presId="urn:microsoft.com/office/officeart/2005/8/layout/orgChart1"/>
    <dgm:cxn modelId="{C337D4DE-645E-432E-A6D4-25A779322607}" type="presOf" srcId="{9FD8C908-FC48-4926-B5A4-0DAAF76A96C2}" destId="{AC55AD27-3ACB-4E89-883A-6113C7D9DE9E}" srcOrd="1" destOrd="0" presId="urn:microsoft.com/office/officeart/2005/8/layout/orgChart1"/>
    <dgm:cxn modelId="{0D90BAE5-1A21-46CA-ABD1-AEF7902FB83D}" type="presOf" srcId="{0F01D1F0-1494-4381-B52D-5BFACE5EAA4E}" destId="{FA82EC60-70B7-4120-92E6-16B59C012E5A}" srcOrd="1" destOrd="0" presId="urn:microsoft.com/office/officeart/2005/8/layout/orgChart1"/>
    <dgm:cxn modelId="{ACFA72F0-E11A-4EAF-8D07-F6795211BB5B}" srcId="{526EE58D-5191-4BC1-A2E3-9FE81CF5B80F}" destId="{42E3CCAF-002B-483B-A76E-CFFCF8BCF463}" srcOrd="0" destOrd="0" parTransId="{B1A0BEE5-288B-4CD1-B62B-6AEB40C75219}" sibTransId="{85E94035-F123-4F10-99CB-B15554C6E9A8}"/>
    <dgm:cxn modelId="{6D13883C-CEB6-4B18-A1D7-F5BF2C8DB359}" type="presParOf" srcId="{1B8F1A3D-0558-4DD5-87A2-2A153F4A541B}" destId="{0C61F895-856A-4116-8848-17A03C8B6723}" srcOrd="0" destOrd="0" presId="urn:microsoft.com/office/officeart/2005/8/layout/orgChart1"/>
    <dgm:cxn modelId="{968C01F4-4F7E-450E-95F1-6B5808776C90}" type="presParOf" srcId="{0C61F895-856A-4116-8848-17A03C8B6723}" destId="{7FFD8675-203C-4B3A-AE7F-1E9180624195}" srcOrd="0" destOrd="0" presId="urn:microsoft.com/office/officeart/2005/8/layout/orgChart1"/>
    <dgm:cxn modelId="{3D50960E-5EC2-44EC-92BA-91742D378EBF}" type="presParOf" srcId="{7FFD8675-203C-4B3A-AE7F-1E9180624195}" destId="{994D435C-75CD-490E-9F95-22A8BEAB7C87}" srcOrd="0" destOrd="0" presId="urn:microsoft.com/office/officeart/2005/8/layout/orgChart1"/>
    <dgm:cxn modelId="{484C2D2A-5528-4E2D-9E72-D36930B02545}" type="presParOf" srcId="{7FFD8675-203C-4B3A-AE7F-1E9180624195}" destId="{2D3CEDE4-4635-445A-94E0-7241943130A9}" srcOrd="1" destOrd="0" presId="urn:microsoft.com/office/officeart/2005/8/layout/orgChart1"/>
    <dgm:cxn modelId="{26A4E3FE-531D-45D7-BA27-C6C3E664C7EA}" type="presParOf" srcId="{0C61F895-856A-4116-8848-17A03C8B6723}" destId="{ADF8D4F5-12DB-4FDE-BBC3-202BE24759DD}" srcOrd="1" destOrd="0" presId="urn:microsoft.com/office/officeart/2005/8/layout/orgChart1"/>
    <dgm:cxn modelId="{1265007B-2548-4E20-A909-52003CA3FFAF}" type="presParOf" srcId="{ADF8D4F5-12DB-4FDE-BBC3-202BE24759DD}" destId="{904CC674-BF4B-4CF1-AD52-22F1AF5E2F1C}" srcOrd="0" destOrd="0" presId="urn:microsoft.com/office/officeart/2005/8/layout/orgChart1"/>
    <dgm:cxn modelId="{1DFE32F0-5F47-44DC-AC15-4F0B74580F13}" type="presParOf" srcId="{ADF8D4F5-12DB-4FDE-BBC3-202BE24759DD}" destId="{2B1243E1-5400-456C-A755-40080538C37B}" srcOrd="1" destOrd="0" presId="urn:microsoft.com/office/officeart/2005/8/layout/orgChart1"/>
    <dgm:cxn modelId="{E7475625-6C02-46A0-BBA8-7497F160DFA3}" type="presParOf" srcId="{2B1243E1-5400-456C-A755-40080538C37B}" destId="{41B77B0E-1B90-40D4-9339-F19351878F42}" srcOrd="0" destOrd="0" presId="urn:microsoft.com/office/officeart/2005/8/layout/orgChart1"/>
    <dgm:cxn modelId="{0195ABAD-A7F2-4AC4-95C1-212186F86FE9}" type="presParOf" srcId="{41B77B0E-1B90-40D4-9339-F19351878F42}" destId="{79FD563F-FE97-475C-9C8A-80DE831EB350}" srcOrd="0" destOrd="0" presId="urn:microsoft.com/office/officeart/2005/8/layout/orgChart1"/>
    <dgm:cxn modelId="{69DB30ED-04D1-4D2F-95B2-09F2082DB402}" type="presParOf" srcId="{41B77B0E-1B90-40D4-9339-F19351878F42}" destId="{04786D32-7E65-43D8-8597-344C42535D84}" srcOrd="1" destOrd="0" presId="urn:microsoft.com/office/officeart/2005/8/layout/orgChart1"/>
    <dgm:cxn modelId="{30CCC47E-F119-4466-89FE-C0BF21BBDA65}" type="presParOf" srcId="{2B1243E1-5400-456C-A755-40080538C37B}" destId="{85318D4C-D4F0-42C5-97E9-4042E5201359}" srcOrd="1" destOrd="0" presId="urn:microsoft.com/office/officeart/2005/8/layout/orgChart1"/>
    <dgm:cxn modelId="{E2911CBC-3774-4789-8AED-9A19EB7E5E0C}" type="presParOf" srcId="{2B1243E1-5400-456C-A755-40080538C37B}" destId="{BAC0D3F5-B845-4E50-BBD1-93B34DC27FA4}" srcOrd="2" destOrd="0" presId="urn:microsoft.com/office/officeart/2005/8/layout/orgChart1"/>
    <dgm:cxn modelId="{51791A94-3965-4500-B3E1-44C854D52744}" type="presParOf" srcId="{ADF8D4F5-12DB-4FDE-BBC3-202BE24759DD}" destId="{47C03627-443A-4A91-B391-82E2FBDB01C9}" srcOrd="2" destOrd="0" presId="urn:microsoft.com/office/officeart/2005/8/layout/orgChart1"/>
    <dgm:cxn modelId="{6435FB60-387F-42F9-9F1B-94DA70988038}" type="presParOf" srcId="{ADF8D4F5-12DB-4FDE-BBC3-202BE24759DD}" destId="{2E300F56-64EA-4104-B185-E45B728B20DD}" srcOrd="3" destOrd="0" presId="urn:microsoft.com/office/officeart/2005/8/layout/orgChart1"/>
    <dgm:cxn modelId="{8AB6B195-B8A3-4D6D-9545-9827EBCE7B36}" type="presParOf" srcId="{2E300F56-64EA-4104-B185-E45B728B20DD}" destId="{EDFD2AAE-F764-4430-883B-F30218E17ECE}" srcOrd="0" destOrd="0" presId="urn:microsoft.com/office/officeart/2005/8/layout/orgChart1"/>
    <dgm:cxn modelId="{05070D5F-9D03-4644-BA6D-E4E2D9BBCCA3}" type="presParOf" srcId="{EDFD2AAE-F764-4430-883B-F30218E17ECE}" destId="{D97CD6DB-FD5F-41F8-AB17-C1A94E8D80CB}" srcOrd="0" destOrd="0" presId="urn:microsoft.com/office/officeart/2005/8/layout/orgChart1"/>
    <dgm:cxn modelId="{F8E13022-21F3-4B80-907A-3BD4E24F6169}" type="presParOf" srcId="{EDFD2AAE-F764-4430-883B-F30218E17ECE}" destId="{4A746EA9-5919-4FED-8FBE-5FEFD67F23A6}" srcOrd="1" destOrd="0" presId="urn:microsoft.com/office/officeart/2005/8/layout/orgChart1"/>
    <dgm:cxn modelId="{24F3A476-3054-4602-A472-0939B39CE2C3}" type="presParOf" srcId="{2E300F56-64EA-4104-B185-E45B728B20DD}" destId="{90DF2845-4974-43B9-ACC8-16FF218CE2C3}" srcOrd="1" destOrd="0" presId="urn:microsoft.com/office/officeart/2005/8/layout/orgChart1"/>
    <dgm:cxn modelId="{F625F94C-1E21-4040-AC43-EFA54483F580}" type="presParOf" srcId="{2E300F56-64EA-4104-B185-E45B728B20DD}" destId="{AE967E84-1D15-478E-BAE8-CE8BDD44C8BC}" srcOrd="2" destOrd="0" presId="urn:microsoft.com/office/officeart/2005/8/layout/orgChart1"/>
    <dgm:cxn modelId="{D3E85342-A3BD-4063-A99A-9844B106A102}" type="presParOf" srcId="{ADF8D4F5-12DB-4FDE-BBC3-202BE24759DD}" destId="{B5550FED-1D08-406E-8DBB-FCEE56659786}" srcOrd="4" destOrd="0" presId="urn:microsoft.com/office/officeart/2005/8/layout/orgChart1"/>
    <dgm:cxn modelId="{705E63D9-78B1-46D1-B03C-5DB9FA8F1103}" type="presParOf" srcId="{ADF8D4F5-12DB-4FDE-BBC3-202BE24759DD}" destId="{7691B3CB-0383-4AE7-A88D-BA4A61464B17}" srcOrd="5" destOrd="0" presId="urn:microsoft.com/office/officeart/2005/8/layout/orgChart1"/>
    <dgm:cxn modelId="{0D93691E-734A-4758-88F0-32DF630FE8F0}" type="presParOf" srcId="{7691B3CB-0383-4AE7-A88D-BA4A61464B17}" destId="{05EE4562-A3E0-47C6-BD62-D11ECDC2D796}" srcOrd="0" destOrd="0" presId="urn:microsoft.com/office/officeart/2005/8/layout/orgChart1"/>
    <dgm:cxn modelId="{4F9E56B5-AB83-484E-B0E7-2D741C615428}" type="presParOf" srcId="{05EE4562-A3E0-47C6-BD62-D11ECDC2D796}" destId="{4B9B8F48-50DF-4B6F-9E52-A28A1E2C3997}" srcOrd="0" destOrd="0" presId="urn:microsoft.com/office/officeart/2005/8/layout/orgChart1"/>
    <dgm:cxn modelId="{68071934-F649-42D4-A526-654DAB18A40A}" type="presParOf" srcId="{05EE4562-A3E0-47C6-BD62-D11ECDC2D796}" destId="{FA82EC60-70B7-4120-92E6-16B59C012E5A}" srcOrd="1" destOrd="0" presId="urn:microsoft.com/office/officeart/2005/8/layout/orgChart1"/>
    <dgm:cxn modelId="{3486841D-62BC-40D3-AD86-C61D2FF6CFDA}" type="presParOf" srcId="{7691B3CB-0383-4AE7-A88D-BA4A61464B17}" destId="{E0E89D92-5E9A-4FE7-8420-51CC60DF032F}" srcOrd="1" destOrd="0" presId="urn:microsoft.com/office/officeart/2005/8/layout/orgChart1"/>
    <dgm:cxn modelId="{E249EA7B-6D69-4B63-A245-8E6A03E610BD}" type="presParOf" srcId="{7691B3CB-0383-4AE7-A88D-BA4A61464B17}" destId="{60F65C5C-F89C-4948-A7EA-58243339BB85}" srcOrd="2" destOrd="0" presId="urn:microsoft.com/office/officeart/2005/8/layout/orgChart1"/>
    <dgm:cxn modelId="{464471A5-3946-4BCE-85F0-52903F59DFFE}" type="presParOf" srcId="{ADF8D4F5-12DB-4FDE-BBC3-202BE24759DD}" destId="{AD2AFAE7-FE9B-4904-9FB6-B721060C7F62}" srcOrd="6" destOrd="0" presId="urn:microsoft.com/office/officeart/2005/8/layout/orgChart1"/>
    <dgm:cxn modelId="{A92C33FD-5CEE-4CD9-8B62-71A94974F8FE}" type="presParOf" srcId="{ADF8D4F5-12DB-4FDE-BBC3-202BE24759DD}" destId="{E3E5970F-9286-459B-9DB8-CE3DF1F5D679}" srcOrd="7" destOrd="0" presId="urn:microsoft.com/office/officeart/2005/8/layout/orgChart1"/>
    <dgm:cxn modelId="{86476051-2782-4192-A1EC-D35F7D272E73}" type="presParOf" srcId="{E3E5970F-9286-459B-9DB8-CE3DF1F5D679}" destId="{472E6780-EFBE-4A8F-957D-2AC5510216D1}" srcOrd="0" destOrd="0" presId="urn:microsoft.com/office/officeart/2005/8/layout/orgChart1"/>
    <dgm:cxn modelId="{7E42498C-0B0C-4068-BD89-64AECDE65AC2}" type="presParOf" srcId="{472E6780-EFBE-4A8F-957D-2AC5510216D1}" destId="{530CFCE2-3C95-4455-973E-BCE2E6E36936}" srcOrd="0" destOrd="0" presId="urn:microsoft.com/office/officeart/2005/8/layout/orgChart1"/>
    <dgm:cxn modelId="{F899C4A9-D1A8-4289-B00E-C821F29711A2}" type="presParOf" srcId="{472E6780-EFBE-4A8F-957D-2AC5510216D1}" destId="{AC55AD27-3ACB-4E89-883A-6113C7D9DE9E}" srcOrd="1" destOrd="0" presId="urn:microsoft.com/office/officeart/2005/8/layout/orgChart1"/>
    <dgm:cxn modelId="{52132ECF-E55C-4C76-9521-97E0B1602009}" type="presParOf" srcId="{E3E5970F-9286-459B-9DB8-CE3DF1F5D679}" destId="{AC27C33C-6890-4706-9319-4860B457563C}" srcOrd="1" destOrd="0" presId="urn:microsoft.com/office/officeart/2005/8/layout/orgChart1"/>
    <dgm:cxn modelId="{246D05E4-3A22-4A24-81F2-11100737F3D0}" type="presParOf" srcId="{E3E5970F-9286-459B-9DB8-CE3DF1F5D679}" destId="{399609CB-771B-4843-B50C-82EA4FECD0D2}" srcOrd="2" destOrd="0" presId="urn:microsoft.com/office/officeart/2005/8/layout/orgChart1"/>
    <dgm:cxn modelId="{0B7BC7CF-40B8-426C-BBAD-924D9BECF6E6}" type="presParOf" srcId="{0C61F895-856A-4116-8848-17A03C8B6723}" destId="{E2114594-168F-4429-B709-78BE363032E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667DF79-A172-4551-B9F4-9F60A5203CF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F77A82FD-4F65-4BE9-B62B-3F96396334DD}">
      <dgm:prSet phldrT="[Texto]" custT="1"/>
      <dgm:spPr/>
      <dgm:t>
        <a:bodyPr/>
        <a:lstStyle/>
        <a:p>
          <a:r>
            <a:rPr lang="es-CL" sz="2000" dirty="0"/>
            <a:t>Origen</a:t>
          </a:r>
        </a:p>
      </dgm:t>
    </dgm:pt>
    <dgm:pt modelId="{EEFAD7E1-2C73-4D1F-B080-E3A028350AED}" type="parTrans" cxnId="{499F30EA-DA68-45C5-BA81-9AAE897A94CE}">
      <dgm:prSet/>
      <dgm:spPr/>
      <dgm:t>
        <a:bodyPr/>
        <a:lstStyle/>
        <a:p>
          <a:endParaRPr lang="es-CL"/>
        </a:p>
      </dgm:t>
    </dgm:pt>
    <dgm:pt modelId="{89EA2573-DB23-4F30-A475-9B8F926B7097}" type="sibTrans" cxnId="{499F30EA-DA68-45C5-BA81-9AAE897A94CE}">
      <dgm:prSet/>
      <dgm:spPr/>
      <dgm:t>
        <a:bodyPr/>
        <a:lstStyle/>
        <a:p>
          <a:endParaRPr lang="es-CL"/>
        </a:p>
      </dgm:t>
    </dgm:pt>
    <dgm:pt modelId="{4FC75B5B-2581-4070-98CC-CB59725BC8B8}">
      <dgm:prSet phldrT="[Texto]" custT="1"/>
      <dgm:spPr/>
      <dgm:t>
        <a:bodyPr/>
        <a:lstStyle/>
        <a:p>
          <a:r>
            <a:rPr lang="es-CL" sz="2000" dirty="0" err="1"/>
            <a:t>Seleccion</a:t>
          </a:r>
          <a:endParaRPr lang="es-CL" sz="2000" dirty="0"/>
        </a:p>
      </dgm:t>
    </dgm:pt>
    <dgm:pt modelId="{C6BE23C8-381D-4A39-92EC-9B5BE3766E6D}" type="parTrans" cxnId="{CE74FD49-64D9-4211-809B-49974B3C5B0A}">
      <dgm:prSet/>
      <dgm:spPr/>
      <dgm:t>
        <a:bodyPr/>
        <a:lstStyle/>
        <a:p>
          <a:endParaRPr lang="es-CL"/>
        </a:p>
      </dgm:t>
    </dgm:pt>
    <dgm:pt modelId="{E3A4783A-88B9-4915-BEBF-FB44F60A1D79}" type="sibTrans" cxnId="{CE74FD49-64D9-4211-809B-49974B3C5B0A}">
      <dgm:prSet/>
      <dgm:spPr/>
      <dgm:t>
        <a:bodyPr/>
        <a:lstStyle/>
        <a:p>
          <a:endParaRPr lang="es-CL"/>
        </a:p>
      </dgm:t>
    </dgm:pt>
    <dgm:pt modelId="{994701BB-A70E-4591-9BDC-6B865C96626A}">
      <dgm:prSet phldrT="[Texto]" custT="1"/>
      <dgm:spPr/>
      <dgm:t>
        <a:bodyPr/>
        <a:lstStyle/>
        <a:p>
          <a:r>
            <a:rPr lang="es-CL" sz="2000" dirty="0"/>
            <a:t>Procesamiento</a:t>
          </a:r>
        </a:p>
      </dgm:t>
    </dgm:pt>
    <dgm:pt modelId="{182F6771-A34B-41D8-AE94-C20CF4965B4C}" type="parTrans" cxnId="{2BF63568-9E23-4311-9DE8-E6F0A3CDA424}">
      <dgm:prSet/>
      <dgm:spPr/>
      <dgm:t>
        <a:bodyPr/>
        <a:lstStyle/>
        <a:p>
          <a:endParaRPr lang="es-CL"/>
        </a:p>
      </dgm:t>
    </dgm:pt>
    <dgm:pt modelId="{B06E4372-E418-4538-80B9-33429536A4B4}" type="sibTrans" cxnId="{2BF63568-9E23-4311-9DE8-E6F0A3CDA424}">
      <dgm:prSet/>
      <dgm:spPr/>
      <dgm:t>
        <a:bodyPr/>
        <a:lstStyle/>
        <a:p>
          <a:endParaRPr lang="es-CL"/>
        </a:p>
      </dgm:t>
    </dgm:pt>
    <dgm:pt modelId="{A2173907-7F01-4996-8ABA-6ECDDE7B0549}">
      <dgm:prSet phldrT="[Texto]" custT="1"/>
      <dgm:spPr/>
      <dgm:t>
        <a:bodyPr/>
        <a:lstStyle/>
        <a:p>
          <a:r>
            <a:rPr lang="es-CL" sz="2000" dirty="0"/>
            <a:t>Almacenamiento</a:t>
          </a:r>
        </a:p>
      </dgm:t>
    </dgm:pt>
    <dgm:pt modelId="{5992F0B2-8D2D-49F4-825D-5752FBE57F80}" type="parTrans" cxnId="{0601973E-141A-4F99-BCB0-1CE8408800F8}">
      <dgm:prSet/>
      <dgm:spPr/>
      <dgm:t>
        <a:bodyPr/>
        <a:lstStyle/>
        <a:p>
          <a:endParaRPr lang="es-CL"/>
        </a:p>
      </dgm:t>
    </dgm:pt>
    <dgm:pt modelId="{5827BA0B-5AAA-42E3-9E86-111CE14C2196}" type="sibTrans" cxnId="{0601973E-141A-4F99-BCB0-1CE8408800F8}">
      <dgm:prSet/>
      <dgm:spPr/>
      <dgm:t>
        <a:bodyPr/>
        <a:lstStyle/>
        <a:p>
          <a:endParaRPr lang="es-CL"/>
        </a:p>
      </dgm:t>
    </dgm:pt>
    <dgm:pt modelId="{06C3A904-AE20-4788-AD77-71D5136CAC99}">
      <dgm:prSet phldrT="[Texto]" custT="1"/>
      <dgm:spPr/>
      <dgm:t>
        <a:bodyPr/>
        <a:lstStyle/>
        <a:p>
          <a:r>
            <a:rPr lang="es-CL" sz="2000" dirty="0"/>
            <a:t>Nueva información</a:t>
          </a:r>
        </a:p>
      </dgm:t>
    </dgm:pt>
    <dgm:pt modelId="{4BFC9887-0FBB-4C86-89C9-7BD275BFFDF6}" type="parTrans" cxnId="{75C93D8D-6D5E-4B65-9842-4658C037035B}">
      <dgm:prSet/>
      <dgm:spPr/>
      <dgm:t>
        <a:bodyPr/>
        <a:lstStyle/>
        <a:p>
          <a:endParaRPr lang="es-CL"/>
        </a:p>
      </dgm:t>
    </dgm:pt>
    <dgm:pt modelId="{191F4946-3C88-4B3D-85E6-0DBE2692B9D2}" type="sibTrans" cxnId="{75C93D8D-6D5E-4B65-9842-4658C037035B}">
      <dgm:prSet/>
      <dgm:spPr/>
      <dgm:t>
        <a:bodyPr/>
        <a:lstStyle/>
        <a:p>
          <a:endParaRPr lang="es-CL"/>
        </a:p>
      </dgm:t>
    </dgm:pt>
    <dgm:pt modelId="{6CBEE0AD-5B4D-46FA-B4DD-2C240D21AE5D}">
      <dgm:prSet custT="1"/>
      <dgm:spPr/>
      <dgm:t>
        <a:bodyPr/>
        <a:lstStyle/>
        <a:p>
          <a:r>
            <a:rPr lang="es-CL" sz="2000" dirty="0"/>
            <a:t>Búsqueda</a:t>
          </a:r>
        </a:p>
      </dgm:t>
    </dgm:pt>
    <dgm:pt modelId="{40969D57-C77E-4CCD-94B0-5FE9C22F9758}" type="parTrans" cxnId="{6606AA2A-D894-40AF-A561-8C0FF4FC0079}">
      <dgm:prSet/>
      <dgm:spPr/>
      <dgm:t>
        <a:bodyPr/>
        <a:lstStyle/>
        <a:p>
          <a:endParaRPr lang="es-CL"/>
        </a:p>
      </dgm:t>
    </dgm:pt>
    <dgm:pt modelId="{3BE5323E-BB57-484F-8200-1DAA5E312B95}" type="sibTrans" cxnId="{6606AA2A-D894-40AF-A561-8C0FF4FC0079}">
      <dgm:prSet/>
      <dgm:spPr/>
      <dgm:t>
        <a:bodyPr/>
        <a:lstStyle/>
        <a:p>
          <a:endParaRPr lang="es-CL"/>
        </a:p>
      </dgm:t>
    </dgm:pt>
    <dgm:pt modelId="{30933E54-3761-4B85-B32C-93459728D48C}">
      <dgm:prSet custT="1"/>
      <dgm:spPr/>
      <dgm:t>
        <a:bodyPr/>
        <a:lstStyle/>
        <a:p>
          <a:r>
            <a:rPr lang="es-CL" sz="2000" dirty="0"/>
            <a:t>Diseminación</a:t>
          </a:r>
        </a:p>
      </dgm:t>
    </dgm:pt>
    <dgm:pt modelId="{F60EB70E-0547-4054-817C-204267253746}" type="parTrans" cxnId="{6FF6C7D4-4C03-4A27-BDC9-2CE688C749DD}">
      <dgm:prSet/>
      <dgm:spPr/>
      <dgm:t>
        <a:bodyPr/>
        <a:lstStyle/>
        <a:p>
          <a:endParaRPr lang="es-CL"/>
        </a:p>
      </dgm:t>
    </dgm:pt>
    <dgm:pt modelId="{2EFB1B27-164A-49EF-A2FB-BC55B936EFE5}" type="sibTrans" cxnId="{6FF6C7D4-4C03-4A27-BDC9-2CE688C749DD}">
      <dgm:prSet/>
      <dgm:spPr/>
      <dgm:t>
        <a:bodyPr/>
        <a:lstStyle/>
        <a:p>
          <a:endParaRPr lang="es-CL"/>
        </a:p>
      </dgm:t>
    </dgm:pt>
    <dgm:pt modelId="{6F495DBC-C50D-4CAD-8DE5-8C750E32598F}">
      <dgm:prSet custT="1"/>
      <dgm:spPr/>
      <dgm:t>
        <a:bodyPr/>
        <a:lstStyle/>
        <a:p>
          <a:r>
            <a:rPr lang="es-CL" sz="2000" dirty="0"/>
            <a:t>Nueva Información</a:t>
          </a:r>
        </a:p>
      </dgm:t>
    </dgm:pt>
    <dgm:pt modelId="{98BDC1FC-AF38-4EDD-B02F-B1DA2A76A961}" type="parTrans" cxnId="{B82FE7BD-E592-45C3-BD5D-427472F96618}">
      <dgm:prSet/>
      <dgm:spPr/>
      <dgm:t>
        <a:bodyPr/>
        <a:lstStyle/>
        <a:p>
          <a:endParaRPr lang="es-CL"/>
        </a:p>
      </dgm:t>
    </dgm:pt>
    <dgm:pt modelId="{A389F291-ED11-4DC7-8CB3-1A1C555CBA23}" type="sibTrans" cxnId="{B82FE7BD-E592-45C3-BD5D-427472F96618}">
      <dgm:prSet/>
      <dgm:spPr/>
      <dgm:t>
        <a:bodyPr/>
        <a:lstStyle/>
        <a:p>
          <a:endParaRPr lang="es-CL"/>
        </a:p>
      </dgm:t>
    </dgm:pt>
    <dgm:pt modelId="{859830EA-871A-4CD3-A12D-1D042F391D4A}">
      <dgm:prSet custT="1"/>
      <dgm:spPr/>
      <dgm:t>
        <a:bodyPr/>
        <a:lstStyle/>
        <a:p>
          <a:r>
            <a:rPr lang="es-CL" sz="2000" dirty="0"/>
            <a:t>Nuevo Conocimiento</a:t>
          </a:r>
        </a:p>
      </dgm:t>
    </dgm:pt>
    <dgm:pt modelId="{00AC9235-23D1-417C-A225-8C40122CC187}" type="parTrans" cxnId="{DD8AD8B5-8A12-400B-97F1-B7626569BF57}">
      <dgm:prSet/>
      <dgm:spPr/>
      <dgm:t>
        <a:bodyPr/>
        <a:lstStyle/>
        <a:p>
          <a:endParaRPr lang="es-CL"/>
        </a:p>
      </dgm:t>
    </dgm:pt>
    <dgm:pt modelId="{ADCC1E44-881F-4AE7-82DC-9E3E563B0D8F}" type="sibTrans" cxnId="{DD8AD8B5-8A12-400B-97F1-B7626569BF57}">
      <dgm:prSet/>
      <dgm:spPr/>
      <dgm:t>
        <a:bodyPr/>
        <a:lstStyle/>
        <a:p>
          <a:endParaRPr lang="es-CL"/>
        </a:p>
      </dgm:t>
    </dgm:pt>
    <dgm:pt modelId="{56E000F2-4A3B-4EF7-8ED8-917FC87002A0}">
      <dgm:prSet custT="1"/>
      <dgm:spPr/>
      <dgm:t>
        <a:bodyPr/>
        <a:lstStyle/>
        <a:p>
          <a:r>
            <a:rPr lang="es-CL" sz="2000" dirty="0"/>
            <a:t>Nuevo conocimiento</a:t>
          </a:r>
        </a:p>
      </dgm:t>
    </dgm:pt>
    <dgm:pt modelId="{CF08F2B3-8D58-4C21-A623-264D060CC749}" type="parTrans" cxnId="{000DFE1E-0B70-47BE-9E73-A25F63C2F2E5}">
      <dgm:prSet/>
      <dgm:spPr/>
      <dgm:t>
        <a:bodyPr/>
        <a:lstStyle/>
        <a:p>
          <a:endParaRPr lang="es-CL"/>
        </a:p>
      </dgm:t>
    </dgm:pt>
    <dgm:pt modelId="{83FC0F73-8FFE-4B0A-9FE4-227D7FF51248}" type="sibTrans" cxnId="{000DFE1E-0B70-47BE-9E73-A25F63C2F2E5}">
      <dgm:prSet/>
      <dgm:spPr/>
      <dgm:t>
        <a:bodyPr/>
        <a:lstStyle/>
        <a:p>
          <a:endParaRPr lang="es-CL"/>
        </a:p>
      </dgm:t>
    </dgm:pt>
    <dgm:pt modelId="{64DE158C-3D3E-4E53-96D0-F146E1546DC1}">
      <dgm:prSet custT="1"/>
      <dgm:spPr/>
      <dgm:t>
        <a:bodyPr/>
        <a:lstStyle/>
        <a:p>
          <a:r>
            <a:rPr lang="es-CL" sz="2000" dirty="0"/>
            <a:t>Toma de decisiones</a:t>
          </a:r>
        </a:p>
      </dgm:t>
    </dgm:pt>
    <dgm:pt modelId="{C9045291-EBA3-4117-94D0-7717BADC956C}" type="parTrans" cxnId="{0465A40F-FCEC-4FA3-8F9F-A19CB1DF6E48}">
      <dgm:prSet/>
      <dgm:spPr/>
      <dgm:t>
        <a:bodyPr/>
        <a:lstStyle/>
        <a:p>
          <a:endParaRPr lang="es-CL"/>
        </a:p>
      </dgm:t>
    </dgm:pt>
    <dgm:pt modelId="{0050426B-BF6B-4213-A676-41DACE628F91}" type="sibTrans" cxnId="{0465A40F-FCEC-4FA3-8F9F-A19CB1DF6E48}">
      <dgm:prSet/>
      <dgm:spPr/>
      <dgm:t>
        <a:bodyPr/>
        <a:lstStyle/>
        <a:p>
          <a:endParaRPr lang="es-CL"/>
        </a:p>
      </dgm:t>
    </dgm:pt>
    <dgm:pt modelId="{98A28C86-44D0-44A6-BE65-E39237FDE782}">
      <dgm:prSet custT="1"/>
      <dgm:spPr/>
      <dgm:t>
        <a:bodyPr/>
        <a:lstStyle/>
        <a:p>
          <a:r>
            <a:rPr lang="es-CL" sz="2000" dirty="0"/>
            <a:t>Impacto</a:t>
          </a:r>
        </a:p>
      </dgm:t>
    </dgm:pt>
    <dgm:pt modelId="{9DE26EBB-C974-4B47-BB04-AC5E82BEDCEB}" type="parTrans" cxnId="{E39649EF-BBE3-4DE7-891D-18AE6574F7BE}">
      <dgm:prSet/>
      <dgm:spPr/>
      <dgm:t>
        <a:bodyPr/>
        <a:lstStyle/>
        <a:p>
          <a:endParaRPr lang="es-CL"/>
        </a:p>
      </dgm:t>
    </dgm:pt>
    <dgm:pt modelId="{64E0A95C-0EF0-46E0-A027-BAD5012D2430}" type="sibTrans" cxnId="{E39649EF-BBE3-4DE7-891D-18AE6574F7BE}">
      <dgm:prSet/>
      <dgm:spPr/>
      <dgm:t>
        <a:bodyPr/>
        <a:lstStyle/>
        <a:p>
          <a:endParaRPr lang="es-CL"/>
        </a:p>
      </dgm:t>
    </dgm:pt>
    <dgm:pt modelId="{9C8B43CE-E06D-4EE2-9061-86C57E8AA40D}" type="pres">
      <dgm:prSet presAssocID="{A667DF79-A172-4551-B9F4-9F60A5203CFB}" presName="cycle" presStyleCnt="0">
        <dgm:presLayoutVars>
          <dgm:dir/>
          <dgm:resizeHandles val="exact"/>
        </dgm:presLayoutVars>
      </dgm:prSet>
      <dgm:spPr/>
    </dgm:pt>
    <dgm:pt modelId="{40B93564-F381-4F1F-89A8-D93C36362F5D}" type="pres">
      <dgm:prSet presAssocID="{F77A82FD-4F65-4BE9-B62B-3F96396334DD}" presName="node" presStyleLbl="node1" presStyleIdx="0" presStyleCnt="12" custScaleX="143648" custScaleY="120383" custRadScaleRad="98493" custRadScaleInc="-103383">
        <dgm:presLayoutVars>
          <dgm:bulletEnabled val="1"/>
        </dgm:presLayoutVars>
      </dgm:prSet>
      <dgm:spPr/>
    </dgm:pt>
    <dgm:pt modelId="{41A8C691-C875-4DBC-96D1-0B06AB851308}" type="pres">
      <dgm:prSet presAssocID="{89EA2573-DB23-4F30-A475-9B8F926B7097}" presName="sibTrans" presStyleLbl="sibTrans2D1" presStyleIdx="0" presStyleCnt="12"/>
      <dgm:spPr/>
    </dgm:pt>
    <dgm:pt modelId="{DB7F01D4-1B3C-4C5F-B570-F33E3790AE77}" type="pres">
      <dgm:prSet presAssocID="{89EA2573-DB23-4F30-A475-9B8F926B7097}" presName="connectorText" presStyleLbl="sibTrans2D1" presStyleIdx="0" presStyleCnt="12"/>
      <dgm:spPr/>
    </dgm:pt>
    <dgm:pt modelId="{85B66448-6A88-49F3-87ED-BB39B0294C94}" type="pres">
      <dgm:prSet presAssocID="{4FC75B5B-2581-4070-98CC-CB59725BC8B8}" presName="node" presStyleLbl="node1" presStyleIdx="1" presStyleCnt="12" custScaleX="151781" custScaleY="119092" custRadScaleRad="102395" custRadScaleInc="-29432">
        <dgm:presLayoutVars>
          <dgm:bulletEnabled val="1"/>
        </dgm:presLayoutVars>
      </dgm:prSet>
      <dgm:spPr/>
    </dgm:pt>
    <dgm:pt modelId="{2F1EDFBB-7F8D-4C7E-B715-08BF31A24455}" type="pres">
      <dgm:prSet presAssocID="{E3A4783A-88B9-4915-BEBF-FB44F60A1D79}" presName="sibTrans" presStyleLbl="sibTrans2D1" presStyleIdx="1" presStyleCnt="12"/>
      <dgm:spPr/>
    </dgm:pt>
    <dgm:pt modelId="{5AA547DE-5318-4197-9764-7321ADAC8357}" type="pres">
      <dgm:prSet presAssocID="{E3A4783A-88B9-4915-BEBF-FB44F60A1D79}" presName="connectorText" presStyleLbl="sibTrans2D1" presStyleIdx="1" presStyleCnt="12"/>
      <dgm:spPr/>
    </dgm:pt>
    <dgm:pt modelId="{08CF196D-2352-479E-AF12-BA0FADBED5FE}" type="pres">
      <dgm:prSet presAssocID="{994701BB-A70E-4591-9BDC-6B865C96626A}" presName="node" presStyleLbl="node1" presStyleIdx="2" presStyleCnt="12" custScaleX="141937" custScaleY="155887" custRadScaleRad="123585" custRadScaleInc="14154">
        <dgm:presLayoutVars>
          <dgm:bulletEnabled val="1"/>
        </dgm:presLayoutVars>
      </dgm:prSet>
      <dgm:spPr/>
    </dgm:pt>
    <dgm:pt modelId="{64AA3318-7C4E-4497-8EF9-CB7FA112BA64}" type="pres">
      <dgm:prSet presAssocID="{B06E4372-E418-4538-80B9-33429536A4B4}" presName="sibTrans" presStyleLbl="sibTrans2D1" presStyleIdx="2" presStyleCnt="12"/>
      <dgm:spPr/>
    </dgm:pt>
    <dgm:pt modelId="{D923330A-EBF3-4D56-8430-CC1784DB3AD5}" type="pres">
      <dgm:prSet presAssocID="{B06E4372-E418-4538-80B9-33429536A4B4}" presName="connectorText" presStyleLbl="sibTrans2D1" presStyleIdx="2" presStyleCnt="12"/>
      <dgm:spPr/>
    </dgm:pt>
    <dgm:pt modelId="{B44980D2-D808-4A78-9860-9F1C9A40E9BF}" type="pres">
      <dgm:prSet presAssocID="{A2173907-7F01-4996-8ABA-6ECDDE7B0549}" presName="node" presStyleLbl="node1" presStyleIdx="3" presStyleCnt="12" custScaleX="151216" custScaleY="154108" custRadScaleRad="162693" custRadScaleInc="-11249">
        <dgm:presLayoutVars>
          <dgm:bulletEnabled val="1"/>
        </dgm:presLayoutVars>
      </dgm:prSet>
      <dgm:spPr/>
    </dgm:pt>
    <dgm:pt modelId="{D0EF4357-12E3-4BBE-A529-4A4CE6992D43}" type="pres">
      <dgm:prSet presAssocID="{5827BA0B-5AAA-42E3-9E86-111CE14C2196}" presName="sibTrans" presStyleLbl="sibTrans2D1" presStyleIdx="3" presStyleCnt="12"/>
      <dgm:spPr/>
    </dgm:pt>
    <dgm:pt modelId="{0566FA9E-028B-46C0-B8CD-7E94FECA9576}" type="pres">
      <dgm:prSet presAssocID="{5827BA0B-5AAA-42E3-9E86-111CE14C2196}" presName="connectorText" presStyleLbl="sibTrans2D1" presStyleIdx="3" presStyleCnt="12"/>
      <dgm:spPr/>
    </dgm:pt>
    <dgm:pt modelId="{4DF8F17F-5EBB-426D-B1E0-372E53241EF7}" type="pres">
      <dgm:prSet presAssocID="{6CBEE0AD-5B4D-46FA-B4DD-2C240D21AE5D}" presName="node" presStyleLbl="node1" presStyleIdx="4" presStyleCnt="12" custScaleX="161487" custScaleY="125465" custRadScaleRad="125472" custRadScaleInc="-28925">
        <dgm:presLayoutVars>
          <dgm:bulletEnabled val="1"/>
        </dgm:presLayoutVars>
      </dgm:prSet>
      <dgm:spPr/>
    </dgm:pt>
    <dgm:pt modelId="{10193E4E-1CFA-40C2-B9A1-E743CC2A69D9}" type="pres">
      <dgm:prSet presAssocID="{3BE5323E-BB57-484F-8200-1DAA5E312B95}" presName="sibTrans" presStyleLbl="sibTrans2D1" presStyleIdx="4" presStyleCnt="12"/>
      <dgm:spPr/>
    </dgm:pt>
    <dgm:pt modelId="{966F5A86-49CD-458C-BD9D-21500CD7B395}" type="pres">
      <dgm:prSet presAssocID="{3BE5323E-BB57-484F-8200-1DAA5E312B95}" presName="connectorText" presStyleLbl="sibTrans2D1" presStyleIdx="4" presStyleCnt="12"/>
      <dgm:spPr/>
    </dgm:pt>
    <dgm:pt modelId="{0B4A7898-70D6-4AA3-AC6C-3DB0B2E90C3D}" type="pres">
      <dgm:prSet presAssocID="{30933E54-3761-4B85-B32C-93459728D48C}" presName="node" presStyleLbl="node1" presStyleIdx="5" presStyleCnt="12" custScaleX="178200" custScaleY="123103" custRadScaleRad="103417" custRadScaleInc="-17607">
        <dgm:presLayoutVars>
          <dgm:bulletEnabled val="1"/>
        </dgm:presLayoutVars>
      </dgm:prSet>
      <dgm:spPr/>
    </dgm:pt>
    <dgm:pt modelId="{677E7E3A-DD95-4D44-A05A-DE18FCC8A1EE}" type="pres">
      <dgm:prSet presAssocID="{2EFB1B27-164A-49EF-A2FB-BC55B936EFE5}" presName="sibTrans" presStyleLbl="sibTrans2D1" presStyleIdx="5" presStyleCnt="12"/>
      <dgm:spPr/>
    </dgm:pt>
    <dgm:pt modelId="{A5C34493-8B21-4143-B5EA-ACC04CA63F10}" type="pres">
      <dgm:prSet presAssocID="{2EFB1B27-164A-49EF-A2FB-BC55B936EFE5}" presName="connectorText" presStyleLbl="sibTrans2D1" presStyleIdx="5" presStyleCnt="12"/>
      <dgm:spPr/>
    </dgm:pt>
    <dgm:pt modelId="{BFEAA57C-F5DA-4E8F-9699-3ED76A03ABC6}" type="pres">
      <dgm:prSet presAssocID="{6F495DBC-C50D-4CAD-8DE5-8C750E32598F}" presName="node" presStyleLbl="node1" presStyleIdx="6" presStyleCnt="12" custScaleX="183219" custScaleY="140582" custRadScaleRad="99771" custRadScaleInc="79883">
        <dgm:presLayoutVars>
          <dgm:bulletEnabled val="1"/>
        </dgm:presLayoutVars>
      </dgm:prSet>
      <dgm:spPr/>
    </dgm:pt>
    <dgm:pt modelId="{3366B7BA-D703-4267-A64E-15614923ED89}" type="pres">
      <dgm:prSet presAssocID="{A389F291-ED11-4DC7-8CB3-1A1C555CBA23}" presName="sibTrans" presStyleLbl="sibTrans2D1" presStyleIdx="6" presStyleCnt="12"/>
      <dgm:spPr/>
    </dgm:pt>
    <dgm:pt modelId="{6D6BC704-13A2-4F03-9236-0B2DC6F4F3BC}" type="pres">
      <dgm:prSet presAssocID="{A389F291-ED11-4DC7-8CB3-1A1C555CBA23}" presName="connectorText" presStyleLbl="sibTrans2D1" presStyleIdx="6" presStyleCnt="12"/>
      <dgm:spPr/>
    </dgm:pt>
    <dgm:pt modelId="{7EB5DC5A-8725-46B6-A6D7-14C62F577935}" type="pres">
      <dgm:prSet presAssocID="{859830EA-871A-4CD3-A12D-1D042F391D4A}" presName="node" presStyleLbl="node1" presStyleIdx="7" presStyleCnt="12" custScaleX="148667" custScaleY="132731" custRadScaleRad="122140" custRadScaleInc="101081">
        <dgm:presLayoutVars>
          <dgm:bulletEnabled val="1"/>
        </dgm:presLayoutVars>
      </dgm:prSet>
      <dgm:spPr/>
    </dgm:pt>
    <dgm:pt modelId="{F59A3FFB-4011-4420-B72E-8AF39DAC0DB7}" type="pres">
      <dgm:prSet presAssocID="{ADCC1E44-881F-4AE7-82DC-9E3E563B0D8F}" presName="sibTrans" presStyleLbl="sibTrans2D1" presStyleIdx="7" presStyleCnt="12"/>
      <dgm:spPr/>
    </dgm:pt>
    <dgm:pt modelId="{69BFA854-6F8B-4EE5-AA25-8F96FAAF89AC}" type="pres">
      <dgm:prSet presAssocID="{ADCC1E44-881F-4AE7-82DC-9E3E563B0D8F}" presName="connectorText" presStyleLbl="sibTrans2D1" presStyleIdx="7" presStyleCnt="12"/>
      <dgm:spPr/>
    </dgm:pt>
    <dgm:pt modelId="{559F6469-F510-4821-8859-BEE91DA37B51}" type="pres">
      <dgm:prSet presAssocID="{64DE158C-3D3E-4E53-96D0-F146E1546DC1}" presName="node" presStyleLbl="node1" presStyleIdx="8" presStyleCnt="12" custScaleX="149920" custScaleY="127187" custRadScaleRad="152734" custRadScaleInc="71330">
        <dgm:presLayoutVars>
          <dgm:bulletEnabled val="1"/>
        </dgm:presLayoutVars>
      </dgm:prSet>
      <dgm:spPr/>
    </dgm:pt>
    <dgm:pt modelId="{59BCA919-C975-4E51-AD4B-8A1925B85FC3}" type="pres">
      <dgm:prSet presAssocID="{0050426B-BF6B-4213-A676-41DACE628F91}" presName="sibTrans" presStyleLbl="sibTrans2D1" presStyleIdx="8" presStyleCnt="12"/>
      <dgm:spPr/>
    </dgm:pt>
    <dgm:pt modelId="{0468D833-4D03-4FF5-966A-F6083E598C6C}" type="pres">
      <dgm:prSet presAssocID="{0050426B-BF6B-4213-A676-41DACE628F91}" presName="connectorText" presStyleLbl="sibTrans2D1" presStyleIdx="8" presStyleCnt="12"/>
      <dgm:spPr/>
    </dgm:pt>
    <dgm:pt modelId="{567607D8-6D5F-4260-85C4-1AFE4D636B47}" type="pres">
      <dgm:prSet presAssocID="{98A28C86-44D0-44A6-BE65-E39237FDE782}" presName="node" presStyleLbl="node1" presStyleIdx="9" presStyleCnt="12" custScaleX="123593" custScaleY="130545" custRadScaleRad="174183" custRadScaleInc="0">
        <dgm:presLayoutVars>
          <dgm:bulletEnabled val="1"/>
        </dgm:presLayoutVars>
      </dgm:prSet>
      <dgm:spPr/>
    </dgm:pt>
    <dgm:pt modelId="{8979651B-3E36-4318-BCAB-BE9B14BB9060}" type="pres">
      <dgm:prSet presAssocID="{64E0A95C-0EF0-46E0-A027-BAD5012D2430}" presName="sibTrans" presStyleLbl="sibTrans2D1" presStyleIdx="9" presStyleCnt="12"/>
      <dgm:spPr/>
    </dgm:pt>
    <dgm:pt modelId="{6CE36555-8787-4217-9AB5-C7F31341C951}" type="pres">
      <dgm:prSet presAssocID="{64E0A95C-0EF0-46E0-A027-BAD5012D2430}" presName="connectorText" presStyleLbl="sibTrans2D1" presStyleIdx="9" presStyleCnt="12"/>
      <dgm:spPr/>
    </dgm:pt>
    <dgm:pt modelId="{425B0543-9253-42EC-BFE6-32744EEE16D9}" type="pres">
      <dgm:prSet presAssocID="{56E000F2-4A3B-4EF7-8ED8-917FC87002A0}" presName="node" presStyleLbl="node1" presStyleIdx="10" presStyleCnt="12" custScaleX="131868" custScaleY="127198" custRadScaleRad="172175" custRadScaleInc="-43336">
        <dgm:presLayoutVars>
          <dgm:bulletEnabled val="1"/>
        </dgm:presLayoutVars>
      </dgm:prSet>
      <dgm:spPr/>
    </dgm:pt>
    <dgm:pt modelId="{6F104EBA-3BD0-45EB-B5C0-697C4F0FBEDC}" type="pres">
      <dgm:prSet presAssocID="{83FC0F73-8FFE-4B0A-9FE4-227D7FF51248}" presName="sibTrans" presStyleLbl="sibTrans2D1" presStyleIdx="10" presStyleCnt="12"/>
      <dgm:spPr/>
    </dgm:pt>
    <dgm:pt modelId="{E3E4F953-D4FC-4F3F-9250-2F0558EFF487}" type="pres">
      <dgm:prSet presAssocID="{83FC0F73-8FFE-4B0A-9FE4-227D7FF51248}" presName="connectorText" presStyleLbl="sibTrans2D1" presStyleIdx="10" presStyleCnt="12"/>
      <dgm:spPr/>
    </dgm:pt>
    <dgm:pt modelId="{1D1F3C4A-F898-4DB0-BB44-E7EC92A1045A}" type="pres">
      <dgm:prSet presAssocID="{06C3A904-AE20-4788-AD77-71D5136CAC99}" presName="node" presStyleLbl="node1" presStyleIdx="11" presStyleCnt="12" custScaleX="211080" custScaleY="112529" custRadScaleRad="136962" custRadScaleInc="-109131">
        <dgm:presLayoutVars>
          <dgm:bulletEnabled val="1"/>
        </dgm:presLayoutVars>
      </dgm:prSet>
      <dgm:spPr/>
    </dgm:pt>
    <dgm:pt modelId="{50712651-8300-4BF9-BC8F-10D821FAC7E6}" type="pres">
      <dgm:prSet presAssocID="{191F4946-3C88-4B3D-85E6-0DBE2692B9D2}" presName="sibTrans" presStyleLbl="sibTrans2D1" presStyleIdx="11" presStyleCnt="12"/>
      <dgm:spPr/>
    </dgm:pt>
    <dgm:pt modelId="{C3376EBA-FE25-4B00-BBA7-247255D0A974}" type="pres">
      <dgm:prSet presAssocID="{191F4946-3C88-4B3D-85E6-0DBE2692B9D2}" presName="connectorText" presStyleLbl="sibTrans2D1" presStyleIdx="11" presStyleCnt="12"/>
      <dgm:spPr/>
    </dgm:pt>
  </dgm:ptLst>
  <dgm:cxnLst>
    <dgm:cxn modelId="{8BB84700-5155-4E3C-9118-C635AC225F2B}" type="presOf" srcId="{5827BA0B-5AAA-42E3-9E86-111CE14C2196}" destId="{0566FA9E-028B-46C0-B8CD-7E94FECA9576}" srcOrd="1" destOrd="0" presId="urn:microsoft.com/office/officeart/2005/8/layout/cycle2"/>
    <dgm:cxn modelId="{A6ED3B0F-1971-425D-8CEA-0695490FF87E}" type="presOf" srcId="{83FC0F73-8FFE-4B0A-9FE4-227D7FF51248}" destId="{6F104EBA-3BD0-45EB-B5C0-697C4F0FBEDC}" srcOrd="0" destOrd="0" presId="urn:microsoft.com/office/officeart/2005/8/layout/cycle2"/>
    <dgm:cxn modelId="{0465A40F-FCEC-4FA3-8F9F-A19CB1DF6E48}" srcId="{A667DF79-A172-4551-B9F4-9F60A5203CFB}" destId="{64DE158C-3D3E-4E53-96D0-F146E1546DC1}" srcOrd="8" destOrd="0" parTransId="{C9045291-EBA3-4117-94D0-7717BADC956C}" sibTransId="{0050426B-BF6B-4213-A676-41DACE628F91}"/>
    <dgm:cxn modelId="{EA8E9111-F436-4C15-B793-014367D4D9B0}" type="presOf" srcId="{89EA2573-DB23-4F30-A475-9B8F926B7097}" destId="{DB7F01D4-1B3C-4C5F-B570-F33E3790AE77}" srcOrd="1" destOrd="0" presId="urn:microsoft.com/office/officeart/2005/8/layout/cycle2"/>
    <dgm:cxn modelId="{79F70112-D648-4D52-BB19-6976E72D7660}" type="presOf" srcId="{64E0A95C-0EF0-46E0-A027-BAD5012D2430}" destId="{6CE36555-8787-4217-9AB5-C7F31341C951}" srcOrd="1" destOrd="0" presId="urn:microsoft.com/office/officeart/2005/8/layout/cycle2"/>
    <dgm:cxn modelId="{000DFE1E-0B70-47BE-9E73-A25F63C2F2E5}" srcId="{A667DF79-A172-4551-B9F4-9F60A5203CFB}" destId="{56E000F2-4A3B-4EF7-8ED8-917FC87002A0}" srcOrd="10" destOrd="0" parTransId="{CF08F2B3-8D58-4C21-A623-264D060CC749}" sibTransId="{83FC0F73-8FFE-4B0A-9FE4-227D7FF51248}"/>
    <dgm:cxn modelId="{6606AA2A-D894-40AF-A561-8C0FF4FC0079}" srcId="{A667DF79-A172-4551-B9F4-9F60A5203CFB}" destId="{6CBEE0AD-5B4D-46FA-B4DD-2C240D21AE5D}" srcOrd="4" destOrd="0" parTransId="{40969D57-C77E-4CCD-94B0-5FE9C22F9758}" sibTransId="{3BE5323E-BB57-484F-8200-1DAA5E312B95}"/>
    <dgm:cxn modelId="{9218B634-B184-4C17-AF36-B6C439FED3BA}" type="presOf" srcId="{A389F291-ED11-4DC7-8CB3-1A1C555CBA23}" destId="{6D6BC704-13A2-4F03-9236-0B2DC6F4F3BC}" srcOrd="1" destOrd="0" presId="urn:microsoft.com/office/officeart/2005/8/layout/cycle2"/>
    <dgm:cxn modelId="{426EDD39-967E-4132-8FC2-0201B52FCAEA}" type="presOf" srcId="{A389F291-ED11-4DC7-8CB3-1A1C555CBA23}" destId="{3366B7BA-D703-4267-A64E-15614923ED89}" srcOrd="0" destOrd="0" presId="urn:microsoft.com/office/officeart/2005/8/layout/cycle2"/>
    <dgm:cxn modelId="{0601973E-141A-4F99-BCB0-1CE8408800F8}" srcId="{A667DF79-A172-4551-B9F4-9F60A5203CFB}" destId="{A2173907-7F01-4996-8ABA-6ECDDE7B0549}" srcOrd="3" destOrd="0" parTransId="{5992F0B2-8D2D-49F4-825D-5752FBE57F80}" sibTransId="{5827BA0B-5AAA-42E3-9E86-111CE14C2196}"/>
    <dgm:cxn modelId="{4D644D3F-25D9-4C29-9EBB-354AA0D551A0}" type="presOf" srcId="{0050426B-BF6B-4213-A676-41DACE628F91}" destId="{0468D833-4D03-4FF5-966A-F6083E598C6C}" srcOrd="1" destOrd="0" presId="urn:microsoft.com/office/officeart/2005/8/layout/cycle2"/>
    <dgm:cxn modelId="{34C40662-CCA3-44D1-8728-6783C09C6745}" type="presOf" srcId="{89EA2573-DB23-4F30-A475-9B8F926B7097}" destId="{41A8C691-C875-4DBC-96D1-0B06AB851308}" srcOrd="0" destOrd="0" presId="urn:microsoft.com/office/officeart/2005/8/layout/cycle2"/>
    <dgm:cxn modelId="{35317746-9B9D-4E0B-A529-6FA775E37647}" type="presOf" srcId="{B06E4372-E418-4538-80B9-33429536A4B4}" destId="{64AA3318-7C4E-4497-8EF9-CB7FA112BA64}" srcOrd="0" destOrd="0" presId="urn:microsoft.com/office/officeart/2005/8/layout/cycle2"/>
    <dgm:cxn modelId="{2BF63568-9E23-4311-9DE8-E6F0A3CDA424}" srcId="{A667DF79-A172-4551-B9F4-9F60A5203CFB}" destId="{994701BB-A70E-4591-9BDC-6B865C96626A}" srcOrd="2" destOrd="0" parTransId="{182F6771-A34B-41D8-AE94-C20CF4965B4C}" sibTransId="{B06E4372-E418-4538-80B9-33429536A4B4}"/>
    <dgm:cxn modelId="{CE74FD49-64D9-4211-809B-49974B3C5B0A}" srcId="{A667DF79-A172-4551-B9F4-9F60A5203CFB}" destId="{4FC75B5B-2581-4070-98CC-CB59725BC8B8}" srcOrd="1" destOrd="0" parTransId="{C6BE23C8-381D-4A39-92EC-9B5BE3766E6D}" sibTransId="{E3A4783A-88B9-4915-BEBF-FB44F60A1D79}"/>
    <dgm:cxn modelId="{B078C96B-6EE9-4871-8C74-B0F1CCE3DA4B}" type="presOf" srcId="{2EFB1B27-164A-49EF-A2FB-BC55B936EFE5}" destId="{677E7E3A-DD95-4D44-A05A-DE18FCC8A1EE}" srcOrd="0" destOrd="0" presId="urn:microsoft.com/office/officeart/2005/8/layout/cycle2"/>
    <dgm:cxn modelId="{45041F52-A003-497C-A3DE-F1B3D16DD8F7}" type="presOf" srcId="{4FC75B5B-2581-4070-98CC-CB59725BC8B8}" destId="{85B66448-6A88-49F3-87ED-BB39B0294C94}" srcOrd="0" destOrd="0" presId="urn:microsoft.com/office/officeart/2005/8/layout/cycle2"/>
    <dgm:cxn modelId="{DAB5B452-F2F1-4F71-9599-680A8D91C3B6}" type="presOf" srcId="{994701BB-A70E-4591-9BDC-6B865C96626A}" destId="{08CF196D-2352-479E-AF12-BA0FADBED5FE}" srcOrd="0" destOrd="0" presId="urn:microsoft.com/office/officeart/2005/8/layout/cycle2"/>
    <dgm:cxn modelId="{269AC252-4DC1-4D96-8B10-2B3BE4E585AF}" type="presOf" srcId="{B06E4372-E418-4538-80B9-33429536A4B4}" destId="{D923330A-EBF3-4D56-8430-CC1784DB3AD5}" srcOrd="1" destOrd="0" presId="urn:microsoft.com/office/officeart/2005/8/layout/cycle2"/>
    <dgm:cxn modelId="{56C95075-FAC6-4511-8EE3-A0F5067BB227}" type="presOf" srcId="{6F495DBC-C50D-4CAD-8DE5-8C750E32598F}" destId="{BFEAA57C-F5DA-4E8F-9699-3ED76A03ABC6}" srcOrd="0" destOrd="0" presId="urn:microsoft.com/office/officeart/2005/8/layout/cycle2"/>
    <dgm:cxn modelId="{FDE5A979-7BE1-4E28-9A8F-2F476EC74155}" type="presOf" srcId="{2EFB1B27-164A-49EF-A2FB-BC55B936EFE5}" destId="{A5C34493-8B21-4143-B5EA-ACC04CA63F10}" srcOrd="1" destOrd="0" presId="urn:microsoft.com/office/officeart/2005/8/layout/cycle2"/>
    <dgm:cxn modelId="{A1338282-588E-4945-8E7B-2243B828D54F}" type="presOf" srcId="{64E0A95C-0EF0-46E0-A027-BAD5012D2430}" destId="{8979651B-3E36-4318-BCAB-BE9B14BB9060}" srcOrd="0" destOrd="0" presId="urn:microsoft.com/office/officeart/2005/8/layout/cycle2"/>
    <dgm:cxn modelId="{FAD83284-77DF-4B8E-9CDE-7451F25F14DC}" type="presOf" srcId="{83FC0F73-8FFE-4B0A-9FE4-227D7FF51248}" destId="{E3E4F953-D4FC-4F3F-9250-2F0558EFF487}" srcOrd="1" destOrd="0" presId="urn:microsoft.com/office/officeart/2005/8/layout/cycle2"/>
    <dgm:cxn modelId="{E9254287-228C-487C-8EC8-E97260ADBE0A}" type="presOf" srcId="{98A28C86-44D0-44A6-BE65-E39237FDE782}" destId="{567607D8-6D5F-4260-85C4-1AFE4D636B47}" srcOrd="0" destOrd="0" presId="urn:microsoft.com/office/officeart/2005/8/layout/cycle2"/>
    <dgm:cxn modelId="{69723B8C-21A7-4C77-A539-1AF8AF1E6F66}" type="presOf" srcId="{ADCC1E44-881F-4AE7-82DC-9E3E563B0D8F}" destId="{69BFA854-6F8B-4EE5-AA25-8F96FAAF89AC}" srcOrd="1" destOrd="0" presId="urn:microsoft.com/office/officeart/2005/8/layout/cycle2"/>
    <dgm:cxn modelId="{75C93D8D-6D5E-4B65-9842-4658C037035B}" srcId="{A667DF79-A172-4551-B9F4-9F60A5203CFB}" destId="{06C3A904-AE20-4788-AD77-71D5136CAC99}" srcOrd="11" destOrd="0" parTransId="{4BFC9887-0FBB-4C86-89C9-7BD275BFFDF6}" sibTransId="{191F4946-3C88-4B3D-85E6-0DBE2692B9D2}"/>
    <dgm:cxn modelId="{0D7FC196-8605-49E3-BE8E-E260C1DA4C90}" type="presOf" srcId="{6CBEE0AD-5B4D-46FA-B4DD-2C240D21AE5D}" destId="{4DF8F17F-5EBB-426D-B1E0-372E53241EF7}" srcOrd="0" destOrd="0" presId="urn:microsoft.com/office/officeart/2005/8/layout/cycle2"/>
    <dgm:cxn modelId="{9852C09A-C4A1-4B32-ADFA-63E4BB19BAF4}" type="presOf" srcId="{56E000F2-4A3B-4EF7-8ED8-917FC87002A0}" destId="{425B0543-9253-42EC-BFE6-32744EEE16D9}" srcOrd="0" destOrd="0" presId="urn:microsoft.com/office/officeart/2005/8/layout/cycle2"/>
    <dgm:cxn modelId="{DC93FE9B-73EF-4342-9820-FCFAE49C04F7}" type="presOf" srcId="{3BE5323E-BB57-484F-8200-1DAA5E312B95}" destId="{10193E4E-1CFA-40C2-B9A1-E743CC2A69D9}" srcOrd="0" destOrd="0" presId="urn:microsoft.com/office/officeart/2005/8/layout/cycle2"/>
    <dgm:cxn modelId="{6484D39E-CE35-4EA4-9795-3CA9B48B2077}" type="presOf" srcId="{E3A4783A-88B9-4915-BEBF-FB44F60A1D79}" destId="{5AA547DE-5318-4197-9764-7321ADAC8357}" srcOrd="1" destOrd="0" presId="urn:microsoft.com/office/officeart/2005/8/layout/cycle2"/>
    <dgm:cxn modelId="{B135D8AB-DD01-4AE2-B6DF-018F78EF3B61}" type="presOf" srcId="{0050426B-BF6B-4213-A676-41DACE628F91}" destId="{59BCA919-C975-4E51-AD4B-8A1925B85FC3}" srcOrd="0" destOrd="0" presId="urn:microsoft.com/office/officeart/2005/8/layout/cycle2"/>
    <dgm:cxn modelId="{78B19EB3-387A-4BA3-AA85-539F5528E10A}" type="presOf" srcId="{191F4946-3C88-4B3D-85E6-0DBE2692B9D2}" destId="{C3376EBA-FE25-4B00-BBA7-247255D0A974}" srcOrd="1" destOrd="0" presId="urn:microsoft.com/office/officeart/2005/8/layout/cycle2"/>
    <dgm:cxn modelId="{4842E1B4-9A17-4E40-8979-1B74F744491C}" type="presOf" srcId="{64DE158C-3D3E-4E53-96D0-F146E1546DC1}" destId="{559F6469-F510-4821-8859-BEE91DA37B51}" srcOrd="0" destOrd="0" presId="urn:microsoft.com/office/officeart/2005/8/layout/cycle2"/>
    <dgm:cxn modelId="{DD8AD8B5-8A12-400B-97F1-B7626569BF57}" srcId="{A667DF79-A172-4551-B9F4-9F60A5203CFB}" destId="{859830EA-871A-4CD3-A12D-1D042F391D4A}" srcOrd="7" destOrd="0" parTransId="{00AC9235-23D1-417C-A225-8C40122CC187}" sibTransId="{ADCC1E44-881F-4AE7-82DC-9E3E563B0D8F}"/>
    <dgm:cxn modelId="{9BB8BCB8-5705-4C16-BC24-FA9570A9E6B5}" type="presOf" srcId="{E3A4783A-88B9-4915-BEBF-FB44F60A1D79}" destId="{2F1EDFBB-7F8D-4C7E-B715-08BF31A24455}" srcOrd="0" destOrd="0" presId="urn:microsoft.com/office/officeart/2005/8/layout/cycle2"/>
    <dgm:cxn modelId="{B82FE7BD-E592-45C3-BD5D-427472F96618}" srcId="{A667DF79-A172-4551-B9F4-9F60A5203CFB}" destId="{6F495DBC-C50D-4CAD-8DE5-8C750E32598F}" srcOrd="6" destOrd="0" parTransId="{98BDC1FC-AF38-4EDD-B02F-B1DA2A76A961}" sibTransId="{A389F291-ED11-4DC7-8CB3-1A1C555CBA23}"/>
    <dgm:cxn modelId="{871E23BE-B020-4CD7-A589-3B49AE8B93A6}" type="presOf" srcId="{ADCC1E44-881F-4AE7-82DC-9E3E563B0D8F}" destId="{F59A3FFB-4011-4420-B72E-8AF39DAC0DB7}" srcOrd="0" destOrd="0" presId="urn:microsoft.com/office/officeart/2005/8/layout/cycle2"/>
    <dgm:cxn modelId="{2A3691C8-2AE5-41BD-B848-CBA22C7F7438}" type="presOf" srcId="{5827BA0B-5AAA-42E3-9E86-111CE14C2196}" destId="{D0EF4357-12E3-4BBE-A529-4A4CE6992D43}" srcOrd="0" destOrd="0" presId="urn:microsoft.com/office/officeart/2005/8/layout/cycle2"/>
    <dgm:cxn modelId="{6FF6C7D4-4C03-4A27-BDC9-2CE688C749DD}" srcId="{A667DF79-A172-4551-B9F4-9F60A5203CFB}" destId="{30933E54-3761-4B85-B32C-93459728D48C}" srcOrd="5" destOrd="0" parTransId="{F60EB70E-0547-4054-817C-204267253746}" sibTransId="{2EFB1B27-164A-49EF-A2FB-BC55B936EFE5}"/>
    <dgm:cxn modelId="{F13D9FDE-0AB1-4B05-B01C-5EE582143B88}" type="presOf" srcId="{F77A82FD-4F65-4BE9-B62B-3F96396334DD}" destId="{40B93564-F381-4F1F-89A8-D93C36362F5D}" srcOrd="0" destOrd="0" presId="urn:microsoft.com/office/officeart/2005/8/layout/cycle2"/>
    <dgm:cxn modelId="{66BAD9DF-3E7F-4A0D-B415-28FC7C5175A1}" type="presOf" srcId="{859830EA-871A-4CD3-A12D-1D042F391D4A}" destId="{7EB5DC5A-8725-46B6-A6D7-14C62F577935}" srcOrd="0" destOrd="0" presId="urn:microsoft.com/office/officeart/2005/8/layout/cycle2"/>
    <dgm:cxn modelId="{43223EE2-C00D-4F25-B42C-9C98CA5C1C0A}" type="presOf" srcId="{191F4946-3C88-4B3D-85E6-0DBE2692B9D2}" destId="{50712651-8300-4BF9-BC8F-10D821FAC7E6}" srcOrd="0" destOrd="0" presId="urn:microsoft.com/office/officeart/2005/8/layout/cycle2"/>
    <dgm:cxn modelId="{70CCCDE7-99A1-4D4A-A4C2-8D81B32709E3}" type="presOf" srcId="{30933E54-3761-4B85-B32C-93459728D48C}" destId="{0B4A7898-70D6-4AA3-AC6C-3DB0B2E90C3D}" srcOrd="0" destOrd="0" presId="urn:microsoft.com/office/officeart/2005/8/layout/cycle2"/>
    <dgm:cxn modelId="{499F30EA-DA68-45C5-BA81-9AAE897A94CE}" srcId="{A667DF79-A172-4551-B9F4-9F60A5203CFB}" destId="{F77A82FD-4F65-4BE9-B62B-3F96396334DD}" srcOrd="0" destOrd="0" parTransId="{EEFAD7E1-2C73-4D1F-B080-E3A028350AED}" sibTransId="{89EA2573-DB23-4F30-A475-9B8F926B7097}"/>
    <dgm:cxn modelId="{36A3A1EC-BB90-4EAE-B387-132E5BA15A21}" type="presOf" srcId="{A667DF79-A172-4551-B9F4-9F60A5203CFB}" destId="{9C8B43CE-E06D-4EE2-9061-86C57E8AA40D}" srcOrd="0" destOrd="0" presId="urn:microsoft.com/office/officeart/2005/8/layout/cycle2"/>
    <dgm:cxn modelId="{E39649EF-BBE3-4DE7-891D-18AE6574F7BE}" srcId="{A667DF79-A172-4551-B9F4-9F60A5203CFB}" destId="{98A28C86-44D0-44A6-BE65-E39237FDE782}" srcOrd="9" destOrd="0" parTransId="{9DE26EBB-C974-4B47-BB04-AC5E82BEDCEB}" sibTransId="{64E0A95C-0EF0-46E0-A027-BAD5012D2430}"/>
    <dgm:cxn modelId="{B080BEF4-BCE6-4D66-8309-393C8EE9EF79}" type="presOf" srcId="{A2173907-7F01-4996-8ABA-6ECDDE7B0549}" destId="{B44980D2-D808-4A78-9860-9F1C9A40E9BF}" srcOrd="0" destOrd="0" presId="urn:microsoft.com/office/officeart/2005/8/layout/cycle2"/>
    <dgm:cxn modelId="{26EB91F6-6C0D-4655-A7A0-03EF8C7184F2}" type="presOf" srcId="{3BE5323E-BB57-484F-8200-1DAA5E312B95}" destId="{966F5A86-49CD-458C-BD9D-21500CD7B395}" srcOrd="1" destOrd="0" presId="urn:microsoft.com/office/officeart/2005/8/layout/cycle2"/>
    <dgm:cxn modelId="{ED07BFF8-6827-44AF-9542-8BCE12239D3D}" type="presOf" srcId="{06C3A904-AE20-4788-AD77-71D5136CAC99}" destId="{1D1F3C4A-F898-4DB0-BB44-E7EC92A1045A}" srcOrd="0" destOrd="0" presId="urn:microsoft.com/office/officeart/2005/8/layout/cycle2"/>
    <dgm:cxn modelId="{C5B6C9EB-6743-4261-8C1F-CC01B358CE27}" type="presParOf" srcId="{9C8B43CE-E06D-4EE2-9061-86C57E8AA40D}" destId="{40B93564-F381-4F1F-89A8-D93C36362F5D}" srcOrd="0" destOrd="0" presId="urn:microsoft.com/office/officeart/2005/8/layout/cycle2"/>
    <dgm:cxn modelId="{F7AF8ADB-62F9-47A6-8DA2-C307B046D7F6}" type="presParOf" srcId="{9C8B43CE-E06D-4EE2-9061-86C57E8AA40D}" destId="{41A8C691-C875-4DBC-96D1-0B06AB851308}" srcOrd="1" destOrd="0" presId="urn:microsoft.com/office/officeart/2005/8/layout/cycle2"/>
    <dgm:cxn modelId="{7856D7C1-E71D-43A4-905F-4C3994A3EF2E}" type="presParOf" srcId="{41A8C691-C875-4DBC-96D1-0B06AB851308}" destId="{DB7F01D4-1B3C-4C5F-B570-F33E3790AE77}" srcOrd="0" destOrd="0" presId="urn:microsoft.com/office/officeart/2005/8/layout/cycle2"/>
    <dgm:cxn modelId="{B385070F-0907-482D-BFA2-D7A12A220A06}" type="presParOf" srcId="{9C8B43CE-E06D-4EE2-9061-86C57E8AA40D}" destId="{85B66448-6A88-49F3-87ED-BB39B0294C94}" srcOrd="2" destOrd="0" presId="urn:microsoft.com/office/officeart/2005/8/layout/cycle2"/>
    <dgm:cxn modelId="{70D09C6E-ED93-43FF-BFB3-6BA77F766EDD}" type="presParOf" srcId="{9C8B43CE-E06D-4EE2-9061-86C57E8AA40D}" destId="{2F1EDFBB-7F8D-4C7E-B715-08BF31A24455}" srcOrd="3" destOrd="0" presId="urn:microsoft.com/office/officeart/2005/8/layout/cycle2"/>
    <dgm:cxn modelId="{E60C6411-A072-4741-9280-C71E1A18D053}" type="presParOf" srcId="{2F1EDFBB-7F8D-4C7E-B715-08BF31A24455}" destId="{5AA547DE-5318-4197-9764-7321ADAC8357}" srcOrd="0" destOrd="0" presId="urn:microsoft.com/office/officeart/2005/8/layout/cycle2"/>
    <dgm:cxn modelId="{4F2E8BC4-5DDD-4FA0-90AC-0A5A9165F53D}" type="presParOf" srcId="{9C8B43CE-E06D-4EE2-9061-86C57E8AA40D}" destId="{08CF196D-2352-479E-AF12-BA0FADBED5FE}" srcOrd="4" destOrd="0" presId="urn:microsoft.com/office/officeart/2005/8/layout/cycle2"/>
    <dgm:cxn modelId="{1C22AE0E-D725-413A-8D79-3A2B3F728F5E}" type="presParOf" srcId="{9C8B43CE-E06D-4EE2-9061-86C57E8AA40D}" destId="{64AA3318-7C4E-4497-8EF9-CB7FA112BA64}" srcOrd="5" destOrd="0" presId="urn:microsoft.com/office/officeart/2005/8/layout/cycle2"/>
    <dgm:cxn modelId="{1612D1D4-3514-4040-A836-AD67AEB17C4D}" type="presParOf" srcId="{64AA3318-7C4E-4497-8EF9-CB7FA112BA64}" destId="{D923330A-EBF3-4D56-8430-CC1784DB3AD5}" srcOrd="0" destOrd="0" presId="urn:microsoft.com/office/officeart/2005/8/layout/cycle2"/>
    <dgm:cxn modelId="{AA3F9393-96F4-4720-80B4-57224BC7CA9C}" type="presParOf" srcId="{9C8B43CE-E06D-4EE2-9061-86C57E8AA40D}" destId="{B44980D2-D808-4A78-9860-9F1C9A40E9BF}" srcOrd="6" destOrd="0" presId="urn:microsoft.com/office/officeart/2005/8/layout/cycle2"/>
    <dgm:cxn modelId="{5927EF88-FF86-4A07-A85B-A1C0EE5A971F}" type="presParOf" srcId="{9C8B43CE-E06D-4EE2-9061-86C57E8AA40D}" destId="{D0EF4357-12E3-4BBE-A529-4A4CE6992D43}" srcOrd="7" destOrd="0" presId="urn:microsoft.com/office/officeart/2005/8/layout/cycle2"/>
    <dgm:cxn modelId="{2A8AB72B-E8A7-4147-8A7F-F550BC2F5092}" type="presParOf" srcId="{D0EF4357-12E3-4BBE-A529-4A4CE6992D43}" destId="{0566FA9E-028B-46C0-B8CD-7E94FECA9576}" srcOrd="0" destOrd="0" presId="urn:microsoft.com/office/officeart/2005/8/layout/cycle2"/>
    <dgm:cxn modelId="{32437E55-B3FC-4713-A0E2-0FD17BAB850E}" type="presParOf" srcId="{9C8B43CE-E06D-4EE2-9061-86C57E8AA40D}" destId="{4DF8F17F-5EBB-426D-B1E0-372E53241EF7}" srcOrd="8" destOrd="0" presId="urn:microsoft.com/office/officeart/2005/8/layout/cycle2"/>
    <dgm:cxn modelId="{82FFAC9F-0450-4DD3-A92A-8736414E93F4}" type="presParOf" srcId="{9C8B43CE-E06D-4EE2-9061-86C57E8AA40D}" destId="{10193E4E-1CFA-40C2-B9A1-E743CC2A69D9}" srcOrd="9" destOrd="0" presId="urn:microsoft.com/office/officeart/2005/8/layout/cycle2"/>
    <dgm:cxn modelId="{0D27B1C5-05E0-46E0-9190-571ED083CA19}" type="presParOf" srcId="{10193E4E-1CFA-40C2-B9A1-E743CC2A69D9}" destId="{966F5A86-49CD-458C-BD9D-21500CD7B395}" srcOrd="0" destOrd="0" presId="urn:microsoft.com/office/officeart/2005/8/layout/cycle2"/>
    <dgm:cxn modelId="{A0936345-0AE2-4F08-93BB-C054F9E79F02}" type="presParOf" srcId="{9C8B43CE-E06D-4EE2-9061-86C57E8AA40D}" destId="{0B4A7898-70D6-4AA3-AC6C-3DB0B2E90C3D}" srcOrd="10" destOrd="0" presId="urn:microsoft.com/office/officeart/2005/8/layout/cycle2"/>
    <dgm:cxn modelId="{BEEFA18C-17C1-436F-AE9C-C915585B5184}" type="presParOf" srcId="{9C8B43CE-E06D-4EE2-9061-86C57E8AA40D}" destId="{677E7E3A-DD95-4D44-A05A-DE18FCC8A1EE}" srcOrd="11" destOrd="0" presId="urn:microsoft.com/office/officeart/2005/8/layout/cycle2"/>
    <dgm:cxn modelId="{213AF060-68D3-4725-81C8-4B7553919C1C}" type="presParOf" srcId="{677E7E3A-DD95-4D44-A05A-DE18FCC8A1EE}" destId="{A5C34493-8B21-4143-B5EA-ACC04CA63F10}" srcOrd="0" destOrd="0" presId="urn:microsoft.com/office/officeart/2005/8/layout/cycle2"/>
    <dgm:cxn modelId="{57E1A520-A277-485B-9F6F-2A40CE2EB7F4}" type="presParOf" srcId="{9C8B43CE-E06D-4EE2-9061-86C57E8AA40D}" destId="{BFEAA57C-F5DA-4E8F-9699-3ED76A03ABC6}" srcOrd="12" destOrd="0" presId="urn:microsoft.com/office/officeart/2005/8/layout/cycle2"/>
    <dgm:cxn modelId="{A045EADF-8CCC-46A9-A99A-F0E7F3BB480A}" type="presParOf" srcId="{9C8B43CE-E06D-4EE2-9061-86C57E8AA40D}" destId="{3366B7BA-D703-4267-A64E-15614923ED89}" srcOrd="13" destOrd="0" presId="urn:microsoft.com/office/officeart/2005/8/layout/cycle2"/>
    <dgm:cxn modelId="{2343FEF1-4416-4352-9641-B7F671FF3440}" type="presParOf" srcId="{3366B7BA-D703-4267-A64E-15614923ED89}" destId="{6D6BC704-13A2-4F03-9236-0B2DC6F4F3BC}" srcOrd="0" destOrd="0" presId="urn:microsoft.com/office/officeart/2005/8/layout/cycle2"/>
    <dgm:cxn modelId="{D30F5D7D-774E-481B-B6C6-CC2ABDA28C1B}" type="presParOf" srcId="{9C8B43CE-E06D-4EE2-9061-86C57E8AA40D}" destId="{7EB5DC5A-8725-46B6-A6D7-14C62F577935}" srcOrd="14" destOrd="0" presId="urn:microsoft.com/office/officeart/2005/8/layout/cycle2"/>
    <dgm:cxn modelId="{5F8F7327-6A99-43CE-994F-ADC9DC842F0F}" type="presParOf" srcId="{9C8B43CE-E06D-4EE2-9061-86C57E8AA40D}" destId="{F59A3FFB-4011-4420-B72E-8AF39DAC0DB7}" srcOrd="15" destOrd="0" presId="urn:microsoft.com/office/officeart/2005/8/layout/cycle2"/>
    <dgm:cxn modelId="{0DF691FD-426F-490C-920D-DECAB6EC777D}" type="presParOf" srcId="{F59A3FFB-4011-4420-B72E-8AF39DAC0DB7}" destId="{69BFA854-6F8B-4EE5-AA25-8F96FAAF89AC}" srcOrd="0" destOrd="0" presId="urn:microsoft.com/office/officeart/2005/8/layout/cycle2"/>
    <dgm:cxn modelId="{4BCE958E-BFD5-4D2E-A00A-C55B501643AD}" type="presParOf" srcId="{9C8B43CE-E06D-4EE2-9061-86C57E8AA40D}" destId="{559F6469-F510-4821-8859-BEE91DA37B51}" srcOrd="16" destOrd="0" presId="urn:microsoft.com/office/officeart/2005/8/layout/cycle2"/>
    <dgm:cxn modelId="{F24C7182-EA1C-4EC2-A284-1A6D7D2C014B}" type="presParOf" srcId="{9C8B43CE-E06D-4EE2-9061-86C57E8AA40D}" destId="{59BCA919-C975-4E51-AD4B-8A1925B85FC3}" srcOrd="17" destOrd="0" presId="urn:microsoft.com/office/officeart/2005/8/layout/cycle2"/>
    <dgm:cxn modelId="{4239C58C-820B-46FB-A151-5CEDB85B9C36}" type="presParOf" srcId="{59BCA919-C975-4E51-AD4B-8A1925B85FC3}" destId="{0468D833-4D03-4FF5-966A-F6083E598C6C}" srcOrd="0" destOrd="0" presId="urn:microsoft.com/office/officeart/2005/8/layout/cycle2"/>
    <dgm:cxn modelId="{39F50F82-7294-4459-8F37-33554AF3A76D}" type="presParOf" srcId="{9C8B43CE-E06D-4EE2-9061-86C57E8AA40D}" destId="{567607D8-6D5F-4260-85C4-1AFE4D636B47}" srcOrd="18" destOrd="0" presId="urn:microsoft.com/office/officeart/2005/8/layout/cycle2"/>
    <dgm:cxn modelId="{477E915F-F13C-43DA-B513-D206D2F05B59}" type="presParOf" srcId="{9C8B43CE-E06D-4EE2-9061-86C57E8AA40D}" destId="{8979651B-3E36-4318-BCAB-BE9B14BB9060}" srcOrd="19" destOrd="0" presId="urn:microsoft.com/office/officeart/2005/8/layout/cycle2"/>
    <dgm:cxn modelId="{6C1693D4-038D-4951-8E28-A90E7A3684E3}" type="presParOf" srcId="{8979651B-3E36-4318-BCAB-BE9B14BB9060}" destId="{6CE36555-8787-4217-9AB5-C7F31341C951}" srcOrd="0" destOrd="0" presId="urn:microsoft.com/office/officeart/2005/8/layout/cycle2"/>
    <dgm:cxn modelId="{ECC7C6B5-6540-42DF-A86F-1AE012C0D498}" type="presParOf" srcId="{9C8B43CE-E06D-4EE2-9061-86C57E8AA40D}" destId="{425B0543-9253-42EC-BFE6-32744EEE16D9}" srcOrd="20" destOrd="0" presId="urn:microsoft.com/office/officeart/2005/8/layout/cycle2"/>
    <dgm:cxn modelId="{EB2C61B7-144F-429F-B621-2F5637FA8AC5}" type="presParOf" srcId="{9C8B43CE-E06D-4EE2-9061-86C57E8AA40D}" destId="{6F104EBA-3BD0-45EB-B5C0-697C4F0FBEDC}" srcOrd="21" destOrd="0" presId="urn:microsoft.com/office/officeart/2005/8/layout/cycle2"/>
    <dgm:cxn modelId="{7DF2DF64-094E-42F0-AB96-03EEABC06CA5}" type="presParOf" srcId="{6F104EBA-3BD0-45EB-B5C0-697C4F0FBEDC}" destId="{E3E4F953-D4FC-4F3F-9250-2F0558EFF487}" srcOrd="0" destOrd="0" presId="urn:microsoft.com/office/officeart/2005/8/layout/cycle2"/>
    <dgm:cxn modelId="{BDDD62D9-BBCF-4AC6-A923-310D063F3E9B}" type="presParOf" srcId="{9C8B43CE-E06D-4EE2-9061-86C57E8AA40D}" destId="{1D1F3C4A-F898-4DB0-BB44-E7EC92A1045A}" srcOrd="22" destOrd="0" presId="urn:microsoft.com/office/officeart/2005/8/layout/cycle2"/>
    <dgm:cxn modelId="{22E2C969-9819-4970-BC08-7383C8235F4C}" type="presParOf" srcId="{9C8B43CE-E06D-4EE2-9061-86C57E8AA40D}" destId="{50712651-8300-4BF9-BC8F-10D821FAC7E6}" srcOrd="23" destOrd="0" presId="urn:microsoft.com/office/officeart/2005/8/layout/cycle2"/>
    <dgm:cxn modelId="{D44FACC7-6098-4C88-8122-48915256DDA3}" type="presParOf" srcId="{50712651-8300-4BF9-BC8F-10D821FAC7E6}" destId="{C3376EBA-FE25-4B00-BBA7-247255D0A97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8E065ED-B3B3-4190-B535-D2B211E084A5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s-CL"/>
        </a:p>
      </dgm:t>
    </dgm:pt>
    <dgm:pt modelId="{C0EFEABD-047D-4C62-B415-4864BEF9C377}" type="pres">
      <dgm:prSet presAssocID="{D8E065ED-B3B3-4190-B535-D2B211E084A5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</dgm:ptLst>
  <dgm:cxnLst>
    <dgm:cxn modelId="{6FCA1F00-5843-45AB-9316-F5579718D384}" type="presOf" srcId="{D8E065ED-B3B3-4190-B535-D2B211E084A5}" destId="{C0EFEABD-047D-4C62-B415-4864BEF9C377}" srcOrd="0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8223A5-4FAD-4619-BB90-FEE9BC4B9CF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A2852EEC-3B87-4697-922C-0796808A9E39}">
      <dgm:prSet phldrT="[Texto]"/>
      <dgm:spPr/>
      <dgm:t>
        <a:bodyPr/>
        <a:lstStyle/>
        <a:p>
          <a:r>
            <a:rPr lang="es-CL" dirty="0"/>
            <a:t>Clasificación de Sistemas</a:t>
          </a:r>
        </a:p>
      </dgm:t>
    </dgm:pt>
    <dgm:pt modelId="{F2C6A62B-5E7A-4FB6-A41D-A7D638C7D017}" type="parTrans" cxnId="{24625B2D-8AB2-4B3E-8580-E47A945ED477}">
      <dgm:prSet/>
      <dgm:spPr/>
      <dgm:t>
        <a:bodyPr/>
        <a:lstStyle/>
        <a:p>
          <a:endParaRPr lang="es-CL"/>
        </a:p>
      </dgm:t>
    </dgm:pt>
    <dgm:pt modelId="{294A86A7-7003-4774-9919-EA94C87AB027}" type="sibTrans" cxnId="{24625B2D-8AB2-4B3E-8580-E47A945ED477}">
      <dgm:prSet/>
      <dgm:spPr/>
      <dgm:t>
        <a:bodyPr/>
        <a:lstStyle/>
        <a:p>
          <a:endParaRPr lang="es-CL"/>
        </a:p>
      </dgm:t>
    </dgm:pt>
    <dgm:pt modelId="{34BBD402-9B3D-4DF8-A04E-1F9F5666AE22}">
      <dgm:prSet phldrT="[Texto]"/>
      <dgm:spPr/>
      <dgm:t>
        <a:bodyPr/>
        <a:lstStyle/>
        <a:p>
          <a:r>
            <a:rPr lang="es-CL" dirty="0" err="1"/>
            <a:t>Entitividad</a:t>
          </a:r>
          <a:endParaRPr lang="es-CL" dirty="0"/>
        </a:p>
      </dgm:t>
    </dgm:pt>
    <dgm:pt modelId="{549C1D8F-41FA-4335-BA58-1825F8CE0A28}" type="parTrans" cxnId="{3ABC6D48-0933-4BDD-9E74-7EE0B5CCAB7C}">
      <dgm:prSet/>
      <dgm:spPr/>
      <dgm:t>
        <a:bodyPr/>
        <a:lstStyle/>
        <a:p>
          <a:endParaRPr lang="es-CL"/>
        </a:p>
      </dgm:t>
    </dgm:pt>
    <dgm:pt modelId="{D41DE602-5B76-4B84-A4B6-4C76A8523384}" type="sibTrans" cxnId="{3ABC6D48-0933-4BDD-9E74-7EE0B5CCAB7C}">
      <dgm:prSet/>
      <dgm:spPr/>
      <dgm:t>
        <a:bodyPr/>
        <a:lstStyle/>
        <a:p>
          <a:endParaRPr lang="es-CL"/>
        </a:p>
      </dgm:t>
    </dgm:pt>
    <dgm:pt modelId="{DFB1640E-BB27-4BA8-AC56-F5675CF4F482}">
      <dgm:prSet phldrT="[Texto]"/>
      <dgm:spPr/>
      <dgm:t>
        <a:bodyPr/>
        <a:lstStyle/>
        <a:p>
          <a:r>
            <a:rPr lang="es-CL" dirty="0"/>
            <a:t>Naturaleza</a:t>
          </a:r>
        </a:p>
      </dgm:t>
    </dgm:pt>
    <dgm:pt modelId="{CD88BD69-1273-4FD3-AC5D-AA57E28F10AD}" type="parTrans" cxnId="{1C086426-EA16-49F9-B6D4-A046406234A4}">
      <dgm:prSet/>
      <dgm:spPr/>
      <dgm:t>
        <a:bodyPr/>
        <a:lstStyle/>
        <a:p>
          <a:endParaRPr lang="es-CL"/>
        </a:p>
      </dgm:t>
    </dgm:pt>
    <dgm:pt modelId="{4A51E883-D57B-487F-AB09-12A78C7E283E}" type="sibTrans" cxnId="{1C086426-EA16-49F9-B6D4-A046406234A4}">
      <dgm:prSet/>
      <dgm:spPr/>
      <dgm:t>
        <a:bodyPr/>
        <a:lstStyle/>
        <a:p>
          <a:endParaRPr lang="es-CL"/>
        </a:p>
      </dgm:t>
    </dgm:pt>
    <dgm:pt modelId="{A58544FB-DE93-426D-A2D7-578360ED97DD}">
      <dgm:prSet phldrT="[Texto]"/>
      <dgm:spPr/>
      <dgm:t>
        <a:bodyPr/>
        <a:lstStyle/>
        <a:p>
          <a:r>
            <a:rPr lang="es-CL" dirty="0"/>
            <a:t>Origen</a:t>
          </a:r>
        </a:p>
      </dgm:t>
    </dgm:pt>
    <dgm:pt modelId="{ADB0F2E5-9DE3-45E9-B94D-3256EEAF2DF1}" type="parTrans" cxnId="{039783C2-A580-4252-A9E7-6B1E8E9B66F5}">
      <dgm:prSet/>
      <dgm:spPr/>
      <dgm:t>
        <a:bodyPr/>
        <a:lstStyle/>
        <a:p>
          <a:endParaRPr lang="es-CL"/>
        </a:p>
      </dgm:t>
    </dgm:pt>
    <dgm:pt modelId="{60FFFB89-A304-43D6-845A-6FF1C8A178D6}" type="sibTrans" cxnId="{039783C2-A580-4252-A9E7-6B1E8E9B66F5}">
      <dgm:prSet/>
      <dgm:spPr/>
      <dgm:t>
        <a:bodyPr/>
        <a:lstStyle/>
        <a:p>
          <a:endParaRPr lang="es-CL"/>
        </a:p>
      </dgm:t>
    </dgm:pt>
    <dgm:pt modelId="{670CB0CB-A93D-4666-AE42-B8941C44F1FA}">
      <dgm:prSet/>
      <dgm:spPr/>
      <dgm:t>
        <a:bodyPr/>
        <a:lstStyle/>
        <a:p>
          <a:r>
            <a:rPr lang="es-CL" dirty="0"/>
            <a:t>Medio ambiente</a:t>
          </a:r>
        </a:p>
      </dgm:t>
    </dgm:pt>
    <dgm:pt modelId="{E709A74F-AE75-4FF8-95DD-D0EAABA6D604}" type="parTrans" cxnId="{771D536E-7CE2-4E7C-AA03-0867FF4A9966}">
      <dgm:prSet/>
      <dgm:spPr/>
      <dgm:t>
        <a:bodyPr/>
        <a:lstStyle/>
        <a:p>
          <a:endParaRPr lang="es-CL"/>
        </a:p>
      </dgm:t>
    </dgm:pt>
    <dgm:pt modelId="{AAE04646-45B7-455B-8607-7E8FBCD03EFB}" type="sibTrans" cxnId="{771D536E-7CE2-4E7C-AA03-0867FF4A9966}">
      <dgm:prSet/>
      <dgm:spPr/>
      <dgm:t>
        <a:bodyPr/>
        <a:lstStyle/>
        <a:p>
          <a:endParaRPr lang="es-CL"/>
        </a:p>
      </dgm:t>
    </dgm:pt>
    <dgm:pt modelId="{B3981A33-CDAC-4D2D-A414-7152058FCECE}">
      <dgm:prSet/>
      <dgm:spPr/>
      <dgm:t>
        <a:bodyPr/>
        <a:lstStyle/>
        <a:p>
          <a:r>
            <a:rPr lang="es-CL" dirty="0"/>
            <a:t>Predictiva</a:t>
          </a:r>
        </a:p>
      </dgm:t>
    </dgm:pt>
    <dgm:pt modelId="{AE3571AB-0F4A-4065-B463-3FAC9C42C219}" type="parTrans" cxnId="{6FFB127E-65E6-47FA-87BE-B9404354166E}">
      <dgm:prSet/>
      <dgm:spPr/>
      <dgm:t>
        <a:bodyPr/>
        <a:lstStyle/>
        <a:p>
          <a:endParaRPr lang="es-CL"/>
        </a:p>
      </dgm:t>
    </dgm:pt>
    <dgm:pt modelId="{697F80C4-5FA0-4BBB-9A38-5E5D3C23B4A8}" type="sibTrans" cxnId="{6FFB127E-65E6-47FA-87BE-B9404354166E}">
      <dgm:prSet/>
      <dgm:spPr/>
      <dgm:t>
        <a:bodyPr/>
        <a:lstStyle/>
        <a:p>
          <a:endParaRPr lang="es-CL"/>
        </a:p>
      </dgm:t>
    </dgm:pt>
    <dgm:pt modelId="{52FC6B80-4BDF-41F7-AD10-AA733D0BABDC}">
      <dgm:prSet/>
      <dgm:spPr/>
      <dgm:t>
        <a:bodyPr/>
        <a:lstStyle/>
        <a:p>
          <a:r>
            <a:rPr lang="es-CL" dirty="0"/>
            <a:t>Variables</a:t>
          </a:r>
        </a:p>
      </dgm:t>
    </dgm:pt>
    <dgm:pt modelId="{BF073E5A-FC3F-4A9C-8723-544FCF4F75E8}" type="parTrans" cxnId="{4F218C4E-1014-43D1-A153-4834F38CC67E}">
      <dgm:prSet/>
      <dgm:spPr/>
      <dgm:t>
        <a:bodyPr/>
        <a:lstStyle/>
        <a:p>
          <a:endParaRPr lang="es-CL"/>
        </a:p>
      </dgm:t>
    </dgm:pt>
    <dgm:pt modelId="{8DD40809-D79E-49B7-9962-E8E24EC49323}" type="sibTrans" cxnId="{4F218C4E-1014-43D1-A153-4834F38CC67E}">
      <dgm:prSet/>
      <dgm:spPr/>
      <dgm:t>
        <a:bodyPr/>
        <a:lstStyle/>
        <a:p>
          <a:endParaRPr lang="es-CL"/>
        </a:p>
      </dgm:t>
    </dgm:pt>
    <dgm:pt modelId="{F1711F34-7C19-4C92-834F-A95B079337DD}">
      <dgm:prSet custT="1"/>
      <dgm:spPr/>
      <dgm:t>
        <a:bodyPr/>
        <a:lstStyle/>
        <a:p>
          <a:r>
            <a:rPr lang="es-CL" sz="2400" dirty="0"/>
            <a:t>Reales</a:t>
          </a:r>
        </a:p>
      </dgm:t>
    </dgm:pt>
    <dgm:pt modelId="{CA2722FE-3D5C-48D0-959B-792706262650}" type="parTrans" cxnId="{15533B54-261E-41E2-AE52-7F3DBA27C8B8}">
      <dgm:prSet/>
      <dgm:spPr/>
      <dgm:t>
        <a:bodyPr/>
        <a:lstStyle/>
        <a:p>
          <a:endParaRPr lang="es-CL"/>
        </a:p>
      </dgm:t>
    </dgm:pt>
    <dgm:pt modelId="{0F459EDA-C54B-4FD3-A0AD-95DA669C8C85}" type="sibTrans" cxnId="{15533B54-261E-41E2-AE52-7F3DBA27C8B8}">
      <dgm:prSet/>
      <dgm:spPr/>
      <dgm:t>
        <a:bodyPr/>
        <a:lstStyle/>
        <a:p>
          <a:endParaRPr lang="es-CL"/>
        </a:p>
      </dgm:t>
    </dgm:pt>
    <dgm:pt modelId="{F04107EF-0943-40B2-AA91-AC7CA4819BAE}">
      <dgm:prSet custT="1"/>
      <dgm:spPr/>
      <dgm:t>
        <a:bodyPr/>
        <a:lstStyle/>
        <a:p>
          <a:r>
            <a:rPr lang="es-CL" sz="2400" dirty="0"/>
            <a:t>Ideales</a:t>
          </a:r>
        </a:p>
      </dgm:t>
    </dgm:pt>
    <dgm:pt modelId="{B3C92A19-8B69-4A5F-8141-CA676D7B2B9A}" type="parTrans" cxnId="{384D7941-F597-452E-BFED-870E69400BB6}">
      <dgm:prSet/>
      <dgm:spPr/>
      <dgm:t>
        <a:bodyPr/>
        <a:lstStyle/>
        <a:p>
          <a:endParaRPr lang="es-CL"/>
        </a:p>
      </dgm:t>
    </dgm:pt>
    <dgm:pt modelId="{EC8DABEE-0E64-4288-B48B-A53BF6D28467}" type="sibTrans" cxnId="{384D7941-F597-452E-BFED-870E69400BB6}">
      <dgm:prSet/>
      <dgm:spPr/>
      <dgm:t>
        <a:bodyPr/>
        <a:lstStyle/>
        <a:p>
          <a:endParaRPr lang="es-CL"/>
        </a:p>
      </dgm:t>
    </dgm:pt>
    <dgm:pt modelId="{79EAC06C-42C4-4AF9-AB8F-1B853E6A6EBD}">
      <dgm:prSet custT="1"/>
      <dgm:spPr/>
      <dgm:t>
        <a:bodyPr/>
        <a:lstStyle/>
        <a:p>
          <a:r>
            <a:rPr lang="es-CL" sz="2400" dirty="0"/>
            <a:t>Modelos</a:t>
          </a:r>
        </a:p>
      </dgm:t>
    </dgm:pt>
    <dgm:pt modelId="{44D79A26-088A-494F-A8AE-D56FE45FFB75}" type="parTrans" cxnId="{4F19A9F5-8F8D-42CD-B4DA-D97F7B08F623}">
      <dgm:prSet/>
      <dgm:spPr/>
      <dgm:t>
        <a:bodyPr/>
        <a:lstStyle/>
        <a:p>
          <a:endParaRPr lang="es-CL"/>
        </a:p>
      </dgm:t>
    </dgm:pt>
    <dgm:pt modelId="{70860B0E-EEEC-49B2-9773-B7E8B6B3B23F}" type="sibTrans" cxnId="{4F19A9F5-8F8D-42CD-B4DA-D97F7B08F623}">
      <dgm:prSet/>
      <dgm:spPr/>
      <dgm:t>
        <a:bodyPr/>
        <a:lstStyle/>
        <a:p>
          <a:endParaRPr lang="es-CL"/>
        </a:p>
      </dgm:t>
    </dgm:pt>
    <dgm:pt modelId="{047D8C2B-6780-431B-82AE-49AA025BA3B1}">
      <dgm:prSet custT="1"/>
      <dgm:spPr/>
      <dgm:t>
        <a:bodyPr/>
        <a:lstStyle/>
        <a:p>
          <a:r>
            <a:rPr lang="es-CL" sz="2400" dirty="0"/>
            <a:t>Concreto</a:t>
          </a:r>
        </a:p>
      </dgm:t>
    </dgm:pt>
    <dgm:pt modelId="{8FAECE20-F057-46A7-9CA4-1B9DE7D05F71}" type="parTrans" cxnId="{EF8827A0-6F21-47E9-9DC3-96F9A909439E}">
      <dgm:prSet/>
      <dgm:spPr/>
      <dgm:t>
        <a:bodyPr/>
        <a:lstStyle/>
        <a:p>
          <a:endParaRPr lang="es-CL"/>
        </a:p>
      </dgm:t>
    </dgm:pt>
    <dgm:pt modelId="{23608172-E24F-4EB7-8728-DF0B367A06DB}" type="sibTrans" cxnId="{EF8827A0-6F21-47E9-9DC3-96F9A909439E}">
      <dgm:prSet/>
      <dgm:spPr/>
      <dgm:t>
        <a:bodyPr/>
        <a:lstStyle/>
        <a:p>
          <a:endParaRPr lang="es-CL"/>
        </a:p>
      </dgm:t>
    </dgm:pt>
    <dgm:pt modelId="{9FF4DD2A-F11F-4D16-AC3B-9C91D6D94F49}">
      <dgm:prSet custT="1"/>
      <dgm:spPr/>
      <dgm:t>
        <a:bodyPr/>
        <a:lstStyle/>
        <a:p>
          <a:r>
            <a:rPr lang="es-CL" sz="2400" dirty="0"/>
            <a:t>Abstracto</a:t>
          </a:r>
        </a:p>
      </dgm:t>
    </dgm:pt>
    <dgm:pt modelId="{2E5F3DD4-B127-4042-86F5-E968483DE342}" type="parTrans" cxnId="{99416893-41B0-445A-8214-20BB30844AA2}">
      <dgm:prSet/>
      <dgm:spPr/>
      <dgm:t>
        <a:bodyPr/>
        <a:lstStyle/>
        <a:p>
          <a:endParaRPr lang="es-CL"/>
        </a:p>
      </dgm:t>
    </dgm:pt>
    <dgm:pt modelId="{19F73938-85B7-4DE2-B791-16A271B238A7}" type="sibTrans" cxnId="{99416893-41B0-445A-8214-20BB30844AA2}">
      <dgm:prSet/>
      <dgm:spPr/>
      <dgm:t>
        <a:bodyPr/>
        <a:lstStyle/>
        <a:p>
          <a:endParaRPr lang="es-CL"/>
        </a:p>
      </dgm:t>
    </dgm:pt>
    <dgm:pt modelId="{2E5DD500-AE6E-4B8F-B531-8438893B5A60}">
      <dgm:prSet custT="1"/>
      <dgm:spPr/>
      <dgm:t>
        <a:bodyPr/>
        <a:lstStyle/>
        <a:p>
          <a:r>
            <a:rPr lang="es-CL" sz="2000" dirty="0"/>
            <a:t>Natural</a:t>
          </a:r>
        </a:p>
      </dgm:t>
    </dgm:pt>
    <dgm:pt modelId="{FB1464E7-807A-4316-83C3-2F574B027EEA}" type="parTrans" cxnId="{31A98F1B-C344-4F01-9099-4CB6158C08DA}">
      <dgm:prSet/>
      <dgm:spPr/>
      <dgm:t>
        <a:bodyPr/>
        <a:lstStyle/>
        <a:p>
          <a:endParaRPr lang="es-CL"/>
        </a:p>
      </dgm:t>
    </dgm:pt>
    <dgm:pt modelId="{64FE5D9E-0AA5-4CDA-895C-3547FDEF1A0C}" type="sibTrans" cxnId="{31A98F1B-C344-4F01-9099-4CB6158C08DA}">
      <dgm:prSet/>
      <dgm:spPr/>
      <dgm:t>
        <a:bodyPr/>
        <a:lstStyle/>
        <a:p>
          <a:endParaRPr lang="es-CL"/>
        </a:p>
      </dgm:t>
    </dgm:pt>
    <dgm:pt modelId="{339E98DE-3B01-46CD-99F1-F91C44ADA2BA}">
      <dgm:prSet custT="1"/>
      <dgm:spPr/>
      <dgm:t>
        <a:bodyPr/>
        <a:lstStyle/>
        <a:p>
          <a:r>
            <a:rPr lang="es-CL" sz="2000" dirty="0"/>
            <a:t>Artificial</a:t>
          </a:r>
        </a:p>
      </dgm:t>
    </dgm:pt>
    <dgm:pt modelId="{93026673-D2D6-490D-B56D-3C1A2C440E77}" type="parTrans" cxnId="{E8BCFFEB-9137-4B1D-B521-1D05C3C533EF}">
      <dgm:prSet/>
      <dgm:spPr/>
      <dgm:t>
        <a:bodyPr/>
        <a:lstStyle/>
        <a:p>
          <a:endParaRPr lang="es-CL"/>
        </a:p>
      </dgm:t>
    </dgm:pt>
    <dgm:pt modelId="{F6DB05F0-AB3A-4AAF-8F95-1938C8726D86}" type="sibTrans" cxnId="{E8BCFFEB-9137-4B1D-B521-1D05C3C533EF}">
      <dgm:prSet/>
      <dgm:spPr/>
      <dgm:t>
        <a:bodyPr/>
        <a:lstStyle/>
        <a:p>
          <a:endParaRPr lang="es-CL"/>
        </a:p>
      </dgm:t>
    </dgm:pt>
    <dgm:pt modelId="{0C908C0F-1C79-4984-B651-B525B82E53A1}">
      <dgm:prSet custT="1"/>
      <dgm:spPr/>
      <dgm:t>
        <a:bodyPr/>
        <a:lstStyle/>
        <a:p>
          <a:r>
            <a:rPr lang="es-CL" sz="2400" dirty="0"/>
            <a:t>Abierto</a:t>
          </a:r>
        </a:p>
      </dgm:t>
    </dgm:pt>
    <dgm:pt modelId="{7087FD3E-EFDF-4184-AC72-4A8B11EBCC61}" type="parTrans" cxnId="{B747F30F-C10B-454E-BA14-1CB952A10273}">
      <dgm:prSet/>
      <dgm:spPr/>
      <dgm:t>
        <a:bodyPr/>
        <a:lstStyle/>
        <a:p>
          <a:endParaRPr lang="es-CL"/>
        </a:p>
      </dgm:t>
    </dgm:pt>
    <dgm:pt modelId="{8A4D41AB-3627-4D3E-A697-1A2E3EF1D448}" type="sibTrans" cxnId="{B747F30F-C10B-454E-BA14-1CB952A10273}">
      <dgm:prSet/>
      <dgm:spPr/>
      <dgm:t>
        <a:bodyPr/>
        <a:lstStyle/>
        <a:p>
          <a:endParaRPr lang="es-CL"/>
        </a:p>
      </dgm:t>
    </dgm:pt>
    <dgm:pt modelId="{6D4839D8-A0CF-46F1-949C-BCFA46A3A094}">
      <dgm:prSet custT="1"/>
      <dgm:spPr/>
      <dgm:t>
        <a:bodyPr/>
        <a:lstStyle/>
        <a:p>
          <a:r>
            <a:rPr lang="es-CL" sz="2400" dirty="0"/>
            <a:t>Cerrado</a:t>
          </a:r>
        </a:p>
      </dgm:t>
    </dgm:pt>
    <dgm:pt modelId="{510BDFDA-550C-4CB3-8F60-4056361BF1DF}" type="parTrans" cxnId="{50282C66-BEB9-49E1-A9C6-91A2E9F19907}">
      <dgm:prSet/>
      <dgm:spPr/>
      <dgm:t>
        <a:bodyPr/>
        <a:lstStyle/>
        <a:p>
          <a:endParaRPr lang="es-CL"/>
        </a:p>
      </dgm:t>
    </dgm:pt>
    <dgm:pt modelId="{AFAB94EA-7F1D-4658-87DC-074BF0AB80E1}" type="sibTrans" cxnId="{50282C66-BEB9-49E1-A9C6-91A2E9F19907}">
      <dgm:prSet/>
      <dgm:spPr/>
      <dgm:t>
        <a:bodyPr/>
        <a:lstStyle/>
        <a:p>
          <a:endParaRPr lang="es-CL"/>
        </a:p>
      </dgm:t>
    </dgm:pt>
    <dgm:pt modelId="{9BAD565C-C86C-4373-AD8E-DA0462ABFC2D}" type="pres">
      <dgm:prSet presAssocID="{948223A5-4FAD-4619-BB90-FEE9BC4B9CF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5B99715-792E-481B-8E3B-41EC67AB6C7A}" type="pres">
      <dgm:prSet presAssocID="{A2852EEC-3B87-4697-922C-0796808A9E39}" presName="hierRoot1" presStyleCnt="0">
        <dgm:presLayoutVars>
          <dgm:hierBranch val="init"/>
        </dgm:presLayoutVars>
      </dgm:prSet>
      <dgm:spPr/>
    </dgm:pt>
    <dgm:pt modelId="{68241396-48A1-4FDE-9A31-1904AC6B5CBC}" type="pres">
      <dgm:prSet presAssocID="{A2852EEC-3B87-4697-922C-0796808A9E39}" presName="rootComposite1" presStyleCnt="0"/>
      <dgm:spPr/>
    </dgm:pt>
    <dgm:pt modelId="{36DD2B7A-4C3C-4F46-B1C8-B36B68CDB938}" type="pres">
      <dgm:prSet presAssocID="{A2852EEC-3B87-4697-922C-0796808A9E39}" presName="rootText1" presStyleLbl="node0" presStyleIdx="0" presStyleCnt="1" custLinFactY="-43449" custLinFactNeighborY="-100000">
        <dgm:presLayoutVars>
          <dgm:chPref val="3"/>
        </dgm:presLayoutVars>
      </dgm:prSet>
      <dgm:spPr/>
    </dgm:pt>
    <dgm:pt modelId="{284357AB-A523-4254-94C5-E4B06A44087A}" type="pres">
      <dgm:prSet presAssocID="{A2852EEC-3B87-4697-922C-0796808A9E39}" presName="rootConnector1" presStyleLbl="node1" presStyleIdx="0" presStyleCnt="0"/>
      <dgm:spPr/>
    </dgm:pt>
    <dgm:pt modelId="{BED8D58D-B658-45E2-AEF3-0719176AF689}" type="pres">
      <dgm:prSet presAssocID="{A2852EEC-3B87-4697-922C-0796808A9E39}" presName="hierChild2" presStyleCnt="0"/>
      <dgm:spPr/>
    </dgm:pt>
    <dgm:pt modelId="{C2CD675D-EC4B-4276-BBAD-BDD60CAC3B6D}" type="pres">
      <dgm:prSet presAssocID="{549C1D8F-41FA-4335-BA58-1825F8CE0A28}" presName="Name37" presStyleLbl="parChTrans1D2" presStyleIdx="0" presStyleCnt="6"/>
      <dgm:spPr/>
    </dgm:pt>
    <dgm:pt modelId="{C6801C42-F272-46ED-9792-1324E97F26B4}" type="pres">
      <dgm:prSet presAssocID="{34BBD402-9B3D-4DF8-A04E-1F9F5666AE22}" presName="hierRoot2" presStyleCnt="0">
        <dgm:presLayoutVars>
          <dgm:hierBranch val="init"/>
        </dgm:presLayoutVars>
      </dgm:prSet>
      <dgm:spPr/>
    </dgm:pt>
    <dgm:pt modelId="{690E51AE-DC43-43DA-B63E-305298BBBDC1}" type="pres">
      <dgm:prSet presAssocID="{34BBD402-9B3D-4DF8-A04E-1F9F5666AE22}" presName="rootComposite" presStyleCnt="0"/>
      <dgm:spPr/>
    </dgm:pt>
    <dgm:pt modelId="{9E123BEA-F9D5-426B-BCDF-13634854F8E0}" type="pres">
      <dgm:prSet presAssocID="{34BBD402-9B3D-4DF8-A04E-1F9F5666AE22}" presName="rootText" presStyleLbl="node2" presStyleIdx="0" presStyleCnt="6" custLinFactY="-62323" custLinFactNeighborX="944" custLinFactNeighborY="-100000">
        <dgm:presLayoutVars>
          <dgm:chPref val="3"/>
        </dgm:presLayoutVars>
      </dgm:prSet>
      <dgm:spPr/>
    </dgm:pt>
    <dgm:pt modelId="{05A5BF01-0DDE-41C8-8763-1D3E4C7EC341}" type="pres">
      <dgm:prSet presAssocID="{34BBD402-9B3D-4DF8-A04E-1F9F5666AE22}" presName="rootConnector" presStyleLbl="node2" presStyleIdx="0" presStyleCnt="6"/>
      <dgm:spPr/>
    </dgm:pt>
    <dgm:pt modelId="{5562E529-BC78-4C64-8B22-606CF6C4DBFA}" type="pres">
      <dgm:prSet presAssocID="{34BBD402-9B3D-4DF8-A04E-1F9F5666AE22}" presName="hierChild4" presStyleCnt="0"/>
      <dgm:spPr/>
    </dgm:pt>
    <dgm:pt modelId="{1852AC58-9C27-46B2-B8A6-93AA3BDC7D6A}" type="pres">
      <dgm:prSet presAssocID="{CA2722FE-3D5C-48D0-959B-792706262650}" presName="Name37" presStyleLbl="parChTrans1D3" presStyleIdx="0" presStyleCnt="9"/>
      <dgm:spPr/>
    </dgm:pt>
    <dgm:pt modelId="{CB0FB0D4-89A5-46BB-AB32-794A1D71F41D}" type="pres">
      <dgm:prSet presAssocID="{F1711F34-7C19-4C92-834F-A95B079337DD}" presName="hierRoot2" presStyleCnt="0">
        <dgm:presLayoutVars>
          <dgm:hierBranch val="init"/>
        </dgm:presLayoutVars>
      </dgm:prSet>
      <dgm:spPr/>
    </dgm:pt>
    <dgm:pt modelId="{A103AE18-22F1-4444-B252-9F63388B108B}" type="pres">
      <dgm:prSet presAssocID="{F1711F34-7C19-4C92-834F-A95B079337DD}" presName="rootComposite" presStyleCnt="0"/>
      <dgm:spPr/>
    </dgm:pt>
    <dgm:pt modelId="{42DE6B12-BCAE-4334-93A5-AF069DE96EA2}" type="pres">
      <dgm:prSet presAssocID="{F1711F34-7C19-4C92-834F-A95B079337DD}" presName="rootText" presStyleLbl="node3" presStyleIdx="0" presStyleCnt="9" custScaleX="73952" custScaleY="70894" custLinFactY="-59540" custLinFactNeighborX="-6512" custLinFactNeighborY="-100000">
        <dgm:presLayoutVars>
          <dgm:chPref val="3"/>
        </dgm:presLayoutVars>
      </dgm:prSet>
      <dgm:spPr/>
    </dgm:pt>
    <dgm:pt modelId="{6FCCFC22-E9EA-4FCB-AAB0-CB4C48B5D1F8}" type="pres">
      <dgm:prSet presAssocID="{F1711F34-7C19-4C92-834F-A95B079337DD}" presName="rootConnector" presStyleLbl="node3" presStyleIdx="0" presStyleCnt="9"/>
      <dgm:spPr/>
    </dgm:pt>
    <dgm:pt modelId="{F3DC7ED5-2A8A-4012-9319-19CA7E5B64B7}" type="pres">
      <dgm:prSet presAssocID="{F1711F34-7C19-4C92-834F-A95B079337DD}" presName="hierChild4" presStyleCnt="0"/>
      <dgm:spPr/>
    </dgm:pt>
    <dgm:pt modelId="{88363379-631F-408F-BA81-12C638C5DF9B}" type="pres">
      <dgm:prSet presAssocID="{F1711F34-7C19-4C92-834F-A95B079337DD}" presName="hierChild5" presStyleCnt="0"/>
      <dgm:spPr/>
    </dgm:pt>
    <dgm:pt modelId="{45A235E2-C31B-4879-8B5F-E405B93E1811}" type="pres">
      <dgm:prSet presAssocID="{B3C92A19-8B69-4A5F-8141-CA676D7B2B9A}" presName="Name37" presStyleLbl="parChTrans1D3" presStyleIdx="1" presStyleCnt="9"/>
      <dgm:spPr/>
    </dgm:pt>
    <dgm:pt modelId="{64236AC0-5E20-4448-930C-7DEC06ABDF54}" type="pres">
      <dgm:prSet presAssocID="{F04107EF-0943-40B2-AA91-AC7CA4819BAE}" presName="hierRoot2" presStyleCnt="0">
        <dgm:presLayoutVars>
          <dgm:hierBranch val="init"/>
        </dgm:presLayoutVars>
      </dgm:prSet>
      <dgm:spPr/>
    </dgm:pt>
    <dgm:pt modelId="{51B085A2-11D9-43C4-9C98-EC0D943C8878}" type="pres">
      <dgm:prSet presAssocID="{F04107EF-0943-40B2-AA91-AC7CA4819BAE}" presName="rootComposite" presStyleCnt="0"/>
      <dgm:spPr/>
    </dgm:pt>
    <dgm:pt modelId="{CEC188EC-544B-4818-81B0-720D25F47E1B}" type="pres">
      <dgm:prSet presAssocID="{F04107EF-0943-40B2-AA91-AC7CA4819BAE}" presName="rootText" presStyleLbl="node3" presStyleIdx="1" presStyleCnt="9" custScaleX="82351" custScaleY="53680" custLinFactY="-70935" custLinFactNeighborX="-7326" custLinFactNeighborY="-100000">
        <dgm:presLayoutVars>
          <dgm:chPref val="3"/>
        </dgm:presLayoutVars>
      </dgm:prSet>
      <dgm:spPr/>
    </dgm:pt>
    <dgm:pt modelId="{84E2624D-5923-4FA2-9513-176A91048A09}" type="pres">
      <dgm:prSet presAssocID="{F04107EF-0943-40B2-AA91-AC7CA4819BAE}" presName="rootConnector" presStyleLbl="node3" presStyleIdx="1" presStyleCnt="9"/>
      <dgm:spPr/>
    </dgm:pt>
    <dgm:pt modelId="{12589AC9-9AA9-4C43-8902-D9520CB7B4BA}" type="pres">
      <dgm:prSet presAssocID="{F04107EF-0943-40B2-AA91-AC7CA4819BAE}" presName="hierChild4" presStyleCnt="0"/>
      <dgm:spPr/>
    </dgm:pt>
    <dgm:pt modelId="{D38DEE43-C8EF-4091-AAE9-08C211F2677C}" type="pres">
      <dgm:prSet presAssocID="{F04107EF-0943-40B2-AA91-AC7CA4819BAE}" presName="hierChild5" presStyleCnt="0"/>
      <dgm:spPr/>
    </dgm:pt>
    <dgm:pt modelId="{58079975-56C0-4EDB-A0A4-0A153E6E0E06}" type="pres">
      <dgm:prSet presAssocID="{44D79A26-088A-494F-A8AE-D56FE45FFB75}" presName="Name37" presStyleLbl="parChTrans1D3" presStyleIdx="2" presStyleCnt="9"/>
      <dgm:spPr/>
    </dgm:pt>
    <dgm:pt modelId="{6B3D3D15-96D9-4363-A476-7EC3603E09AE}" type="pres">
      <dgm:prSet presAssocID="{79EAC06C-42C4-4AF9-AB8F-1B853E6A6EBD}" presName="hierRoot2" presStyleCnt="0">
        <dgm:presLayoutVars>
          <dgm:hierBranch val="init"/>
        </dgm:presLayoutVars>
      </dgm:prSet>
      <dgm:spPr/>
    </dgm:pt>
    <dgm:pt modelId="{5ACF88C2-BF85-44E4-B9FF-D097BBB8607E}" type="pres">
      <dgm:prSet presAssocID="{79EAC06C-42C4-4AF9-AB8F-1B853E6A6EBD}" presName="rootComposite" presStyleCnt="0"/>
      <dgm:spPr/>
    </dgm:pt>
    <dgm:pt modelId="{73C8BAA6-6787-4D2D-80E2-AE52CF69044E}" type="pres">
      <dgm:prSet presAssocID="{79EAC06C-42C4-4AF9-AB8F-1B853E6A6EBD}" presName="rootText" presStyleLbl="node3" presStyleIdx="2" presStyleCnt="9" custScaleX="80723" custScaleY="53603" custLinFactY="-86297" custLinFactNeighborX="-5698" custLinFactNeighborY="-100000">
        <dgm:presLayoutVars>
          <dgm:chPref val="3"/>
        </dgm:presLayoutVars>
      </dgm:prSet>
      <dgm:spPr/>
    </dgm:pt>
    <dgm:pt modelId="{965C4BA5-9AC2-45B8-A032-97DA080EE1B6}" type="pres">
      <dgm:prSet presAssocID="{79EAC06C-42C4-4AF9-AB8F-1B853E6A6EBD}" presName="rootConnector" presStyleLbl="node3" presStyleIdx="2" presStyleCnt="9"/>
      <dgm:spPr/>
    </dgm:pt>
    <dgm:pt modelId="{5889FFE1-3803-400A-9A14-3374AE75678F}" type="pres">
      <dgm:prSet presAssocID="{79EAC06C-42C4-4AF9-AB8F-1B853E6A6EBD}" presName="hierChild4" presStyleCnt="0"/>
      <dgm:spPr/>
    </dgm:pt>
    <dgm:pt modelId="{40CC6EBE-A113-4818-9192-97372A9DFB89}" type="pres">
      <dgm:prSet presAssocID="{79EAC06C-42C4-4AF9-AB8F-1B853E6A6EBD}" presName="hierChild5" presStyleCnt="0"/>
      <dgm:spPr/>
    </dgm:pt>
    <dgm:pt modelId="{693C03F8-44EC-44BD-B762-A90EF6631146}" type="pres">
      <dgm:prSet presAssocID="{34BBD402-9B3D-4DF8-A04E-1F9F5666AE22}" presName="hierChild5" presStyleCnt="0"/>
      <dgm:spPr/>
    </dgm:pt>
    <dgm:pt modelId="{D7A5A0CD-96A3-4C02-B9F5-9DC261E87123}" type="pres">
      <dgm:prSet presAssocID="{CD88BD69-1273-4FD3-AC5D-AA57E28F10AD}" presName="Name37" presStyleLbl="parChTrans1D2" presStyleIdx="1" presStyleCnt="6"/>
      <dgm:spPr/>
    </dgm:pt>
    <dgm:pt modelId="{03738349-2529-4DF7-96FD-1A9EB0FD7A93}" type="pres">
      <dgm:prSet presAssocID="{DFB1640E-BB27-4BA8-AC56-F5675CF4F482}" presName="hierRoot2" presStyleCnt="0">
        <dgm:presLayoutVars>
          <dgm:hierBranch val="init"/>
        </dgm:presLayoutVars>
      </dgm:prSet>
      <dgm:spPr/>
    </dgm:pt>
    <dgm:pt modelId="{22839850-FC02-4EC8-9980-7AC18A80565D}" type="pres">
      <dgm:prSet presAssocID="{DFB1640E-BB27-4BA8-AC56-F5675CF4F482}" presName="rootComposite" presStyleCnt="0"/>
      <dgm:spPr/>
    </dgm:pt>
    <dgm:pt modelId="{35A0272A-CB45-4F19-BE09-62FAC58CF774}" type="pres">
      <dgm:prSet presAssocID="{DFB1640E-BB27-4BA8-AC56-F5675CF4F482}" presName="rootText" presStyleLbl="node2" presStyleIdx="1" presStyleCnt="6" custLinFactY="-62324" custLinFactNeighborX="-1888" custLinFactNeighborY="-100000">
        <dgm:presLayoutVars>
          <dgm:chPref val="3"/>
        </dgm:presLayoutVars>
      </dgm:prSet>
      <dgm:spPr/>
    </dgm:pt>
    <dgm:pt modelId="{2467B501-0CE7-4A87-8A9B-BC60552B1742}" type="pres">
      <dgm:prSet presAssocID="{DFB1640E-BB27-4BA8-AC56-F5675CF4F482}" presName="rootConnector" presStyleLbl="node2" presStyleIdx="1" presStyleCnt="6"/>
      <dgm:spPr/>
    </dgm:pt>
    <dgm:pt modelId="{8F371C96-BC30-411A-8F2C-102D833DB8F7}" type="pres">
      <dgm:prSet presAssocID="{DFB1640E-BB27-4BA8-AC56-F5675CF4F482}" presName="hierChild4" presStyleCnt="0"/>
      <dgm:spPr/>
    </dgm:pt>
    <dgm:pt modelId="{B18706D3-E490-4456-9856-F4F3F1F245A9}" type="pres">
      <dgm:prSet presAssocID="{8FAECE20-F057-46A7-9CA4-1B9DE7D05F71}" presName="Name37" presStyleLbl="parChTrans1D3" presStyleIdx="3" presStyleCnt="9"/>
      <dgm:spPr/>
    </dgm:pt>
    <dgm:pt modelId="{A33177CD-7C87-413D-B300-8F78D89D486A}" type="pres">
      <dgm:prSet presAssocID="{047D8C2B-6780-431B-82AE-49AA025BA3B1}" presName="hierRoot2" presStyleCnt="0">
        <dgm:presLayoutVars>
          <dgm:hierBranch val="init"/>
        </dgm:presLayoutVars>
      </dgm:prSet>
      <dgm:spPr/>
    </dgm:pt>
    <dgm:pt modelId="{F5935232-6000-4AEE-9CDD-F0911A0E154A}" type="pres">
      <dgm:prSet presAssocID="{047D8C2B-6780-431B-82AE-49AA025BA3B1}" presName="rootComposite" presStyleCnt="0"/>
      <dgm:spPr/>
    </dgm:pt>
    <dgm:pt modelId="{F1AE644F-A015-474A-BCAA-D89ADE938672}" type="pres">
      <dgm:prSet presAssocID="{047D8C2B-6780-431B-82AE-49AA025BA3B1}" presName="rootText" presStyleLbl="node3" presStyleIdx="3" presStyleCnt="9" custScaleX="77209" custScaleY="54614" custLinFactY="-74191" custLinFactNeighborX="-9768" custLinFactNeighborY="-100000">
        <dgm:presLayoutVars>
          <dgm:chPref val="3"/>
        </dgm:presLayoutVars>
      </dgm:prSet>
      <dgm:spPr/>
    </dgm:pt>
    <dgm:pt modelId="{83227AC6-4934-4A0E-AC7F-AF27A8C1EC82}" type="pres">
      <dgm:prSet presAssocID="{047D8C2B-6780-431B-82AE-49AA025BA3B1}" presName="rootConnector" presStyleLbl="node3" presStyleIdx="3" presStyleCnt="9"/>
      <dgm:spPr/>
    </dgm:pt>
    <dgm:pt modelId="{4296AA88-3A01-4EC8-8EB7-BDC38B35D966}" type="pres">
      <dgm:prSet presAssocID="{047D8C2B-6780-431B-82AE-49AA025BA3B1}" presName="hierChild4" presStyleCnt="0"/>
      <dgm:spPr/>
    </dgm:pt>
    <dgm:pt modelId="{171A20F7-AB81-473F-B7C4-FAFB0418F40E}" type="pres">
      <dgm:prSet presAssocID="{047D8C2B-6780-431B-82AE-49AA025BA3B1}" presName="hierChild5" presStyleCnt="0"/>
      <dgm:spPr/>
    </dgm:pt>
    <dgm:pt modelId="{B1A37AF9-9416-4246-8B9D-6081E699F781}" type="pres">
      <dgm:prSet presAssocID="{2E5F3DD4-B127-4042-86F5-E968483DE342}" presName="Name37" presStyleLbl="parChTrans1D3" presStyleIdx="4" presStyleCnt="9"/>
      <dgm:spPr/>
    </dgm:pt>
    <dgm:pt modelId="{CEE01A35-1368-4BC6-89E7-04B08DE628AB}" type="pres">
      <dgm:prSet presAssocID="{9FF4DD2A-F11F-4D16-AC3B-9C91D6D94F49}" presName="hierRoot2" presStyleCnt="0">
        <dgm:presLayoutVars>
          <dgm:hierBranch val="init"/>
        </dgm:presLayoutVars>
      </dgm:prSet>
      <dgm:spPr/>
    </dgm:pt>
    <dgm:pt modelId="{64467C68-D5A2-40CE-83E6-B7E0F50FDDB7}" type="pres">
      <dgm:prSet presAssocID="{9FF4DD2A-F11F-4D16-AC3B-9C91D6D94F49}" presName="rootComposite" presStyleCnt="0"/>
      <dgm:spPr/>
    </dgm:pt>
    <dgm:pt modelId="{40915928-6C2A-4E86-9FEF-0D6F3560595C}" type="pres">
      <dgm:prSet presAssocID="{9FF4DD2A-F11F-4D16-AC3B-9C91D6D94F49}" presName="rootText" presStyleLbl="node3" presStyleIdx="4" presStyleCnt="9" custScaleX="76404" custScaleY="66705" custLinFactY="-74230" custLinFactNeighborX="-10582" custLinFactNeighborY="-100000">
        <dgm:presLayoutVars>
          <dgm:chPref val="3"/>
        </dgm:presLayoutVars>
      </dgm:prSet>
      <dgm:spPr/>
    </dgm:pt>
    <dgm:pt modelId="{49B2D3EE-1EBA-4D92-9862-479A0619242B}" type="pres">
      <dgm:prSet presAssocID="{9FF4DD2A-F11F-4D16-AC3B-9C91D6D94F49}" presName="rootConnector" presStyleLbl="node3" presStyleIdx="4" presStyleCnt="9"/>
      <dgm:spPr/>
    </dgm:pt>
    <dgm:pt modelId="{070B8737-ACF6-4502-91DC-6DD0F9111667}" type="pres">
      <dgm:prSet presAssocID="{9FF4DD2A-F11F-4D16-AC3B-9C91D6D94F49}" presName="hierChild4" presStyleCnt="0"/>
      <dgm:spPr/>
    </dgm:pt>
    <dgm:pt modelId="{74138E07-B1B1-484B-80FB-C78C7827C5ED}" type="pres">
      <dgm:prSet presAssocID="{9FF4DD2A-F11F-4D16-AC3B-9C91D6D94F49}" presName="hierChild5" presStyleCnt="0"/>
      <dgm:spPr/>
    </dgm:pt>
    <dgm:pt modelId="{02F33E04-44CF-449D-8335-D68921ABEAFB}" type="pres">
      <dgm:prSet presAssocID="{DFB1640E-BB27-4BA8-AC56-F5675CF4F482}" presName="hierChild5" presStyleCnt="0"/>
      <dgm:spPr/>
    </dgm:pt>
    <dgm:pt modelId="{0F896F8E-A83A-42B1-94CE-E18D723EFF2E}" type="pres">
      <dgm:prSet presAssocID="{ADB0F2E5-9DE3-45E9-B94D-3256EEAF2DF1}" presName="Name37" presStyleLbl="parChTrans1D2" presStyleIdx="2" presStyleCnt="6"/>
      <dgm:spPr/>
    </dgm:pt>
    <dgm:pt modelId="{2295D471-D9DC-4EFD-8CFA-1C46668F99FB}" type="pres">
      <dgm:prSet presAssocID="{A58544FB-DE93-426D-A2D7-578360ED97DD}" presName="hierRoot2" presStyleCnt="0">
        <dgm:presLayoutVars>
          <dgm:hierBranch val="init"/>
        </dgm:presLayoutVars>
      </dgm:prSet>
      <dgm:spPr/>
    </dgm:pt>
    <dgm:pt modelId="{B6A9B41E-43E2-44A2-858A-06C1A37CC8CA}" type="pres">
      <dgm:prSet presAssocID="{A58544FB-DE93-426D-A2D7-578360ED97DD}" presName="rootComposite" presStyleCnt="0"/>
      <dgm:spPr/>
    </dgm:pt>
    <dgm:pt modelId="{3C5EACF1-B3AD-4A44-8B64-A6F38CC83068}" type="pres">
      <dgm:prSet presAssocID="{A58544FB-DE93-426D-A2D7-578360ED97DD}" presName="rootText" presStyleLbl="node2" presStyleIdx="2" presStyleCnt="6" custLinFactY="-58549" custLinFactNeighborX="-4719" custLinFactNeighborY="-100000">
        <dgm:presLayoutVars>
          <dgm:chPref val="3"/>
        </dgm:presLayoutVars>
      </dgm:prSet>
      <dgm:spPr/>
    </dgm:pt>
    <dgm:pt modelId="{77116BED-AEBF-4615-8413-EEC50275E4C4}" type="pres">
      <dgm:prSet presAssocID="{A58544FB-DE93-426D-A2D7-578360ED97DD}" presName="rootConnector" presStyleLbl="node2" presStyleIdx="2" presStyleCnt="6"/>
      <dgm:spPr/>
    </dgm:pt>
    <dgm:pt modelId="{A46BC695-E821-48E1-B4EF-AFEB03F3CAC1}" type="pres">
      <dgm:prSet presAssocID="{A58544FB-DE93-426D-A2D7-578360ED97DD}" presName="hierChild4" presStyleCnt="0"/>
      <dgm:spPr/>
    </dgm:pt>
    <dgm:pt modelId="{22F0AFD8-5B22-4984-9851-C8F4A53F0585}" type="pres">
      <dgm:prSet presAssocID="{FB1464E7-807A-4316-83C3-2F574B027EEA}" presName="Name37" presStyleLbl="parChTrans1D3" presStyleIdx="5" presStyleCnt="9"/>
      <dgm:spPr/>
    </dgm:pt>
    <dgm:pt modelId="{D01F2ECB-E896-4B7C-8108-ED0C595537EC}" type="pres">
      <dgm:prSet presAssocID="{2E5DD500-AE6E-4B8F-B531-8438893B5A60}" presName="hierRoot2" presStyleCnt="0">
        <dgm:presLayoutVars>
          <dgm:hierBranch val="init"/>
        </dgm:presLayoutVars>
      </dgm:prSet>
      <dgm:spPr/>
    </dgm:pt>
    <dgm:pt modelId="{C73BBDF7-E078-4AA7-AC7C-7CDCD264009E}" type="pres">
      <dgm:prSet presAssocID="{2E5DD500-AE6E-4B8F-B531-8438893B5A60}" presName="rootComposite" presStyleCnt="0"/>
      <dgm:spPr/>
    </dgm:pt>
    <dgm:pt modelId="{4AE2A635-0EE1-4BFB-AC8E-D73A94D6643B}" type="pres">
      <dgm:prSet presAssocID="{2E5DD500-AE6E-4B8F-B531-8438893B5A60}" presName="rootText" presStyleLbl="node3" presStyleIdx="5" presStyleCnt="9" custScaleX="72085" custScaleY="61322" custLinFactY="-74191" custLinFactNeighborX="-8140" custLinFactNeighborY="-100000">
        <dgm:presLayoutVars>
          <dgm:chPref val="3"/>
        </dgm:presLayoutVars>
      </dgm:prSet>
      <dgm:spPr/>
    </dgm:pt>
    <dgm:pt modelId="{63A6EE7C-7488-4D25-BA59-E9120A0B8F59}" type="pres">
      <dgm:prSet presAssocID="{2E5DD500-AE6E-4B8F-B531-8438893B5A60}" presName="rootConnector" presStyleLbl="node3" presStyleIdx="5" presStyleCnt="9"/>
      <dgm:spPr/>
    </dgm:pt>
    <dgm:pt modelId="{5D75B68B-AEEC-4903-A926-7B80235E33E8}" type="pres">
      <dgm:prSet presAssocID="{2E5DD500-AE6E-4B8F-B531-8438893B5A60}" presName="hierChild4" presStyleCnt="0"/>
      <dgm:spPr/>
    </dgm:pt>
    <dgm:pt modelId="{2448A76A-BA67-42D0-9C0B-2097DA552414}" type="pres">
      <dgm:prSet presAssocID="{2E5DD500-AE6E-4B8F-B531-8438893B5A60}" presName="hierChild5" presStyleCnt="0"/>
      <dgm:spPr/>
    </dgm:pt>
    <dgm:pt modelId="{CB8900B9-6DFB-449B-BAF6-2F71F39DEB9C}" type="pres">
      <dgm:prSet presAssocID="{93026673-D2D6-490D-B56D-3C1A2C440E77}" presName="Name37" presStyleLbl="parChTrans1D3" presStyleIdx="6" presStyleCnt="9"/>
      <dgm:spPr/>
    </dgm:pt>
    <dgm:pt modelId="{734E0C4B-2E6A-4709-A51B-1AF8069C6024}" type="pres">
      <dgm:prSet presAssocID="{339E98DE-3B01-46CD-99F1-F91C44ADA2BA}" presName="hierRoot2" presStyleCnt="0">
        <dgm:presLayoutVars>
          <dgm:hierBranch val="init"/>
        </dgm:presLayoutVars>
      </dgm:prSet>
      <dgm:spPr/>
    </dgm:pt>
    <dgm:pt modelId="{20650260-5C6F-446A-B5DF-64A0F1B53664}" type="pres">
      <dgm:prSet presAssocID="{339E98DE-3B01-46CD-99F1-F91C44ADA2BA}" presName="rootComposite" presStyleCnt="0"/>
      <dgm:spPr/>
    </dgm:pt>
    <dgm:pt modelId="{66441C3B-1DE5-4920-8454-8FEF7B2FAE6D}" type="pres">
      <dgm:prSet presAssocID="{339E98DE-3B01-46CD-99F1-F91C44ADA2BA}" presName="rootText" presStyleLbl="node3" presStyleIdx="6" presStyleCnt="9" custScaleX="77512" custScaleY="52908" custLinFactY="-67141" custLinFactNeighborX="-7326" custLinFactNeighborY="-100000">
        <dgm:presLayoutVars>
          <dgm:chPref val="3"/>
        </dgm:presLayoutVars>
      </dgm:prSet>
      <dgm:spPr/>
    </dgm:pt>
    <dgm:pt modelId="{CA5B3919-D364-40BD-9307-1A979364DD05}" type="pres">
      <dgm:prSet presAssocID="{339E98DE-3B01-46CD-99F1-F91C44ADA2BA}" presName="rootConnector" presStyleLbl="node3" presStyleIdx="6" presStyleCnt="9"/>
      <dgm:spPr/>
    </dgm:pt>
    <dgm:pt modelId="{D543E6B6-33D9-4D0E-83BB-1414AED79133}" type="pres">
      <dgm:prSet presAssocID="{339E98DE-3B01-46CD-99F1-F91C44ADA2BA}" presName="hierChild4" presStyleCnt="0"/>
      <dgm:spPr/>
    </dgm:pt>
    <dgm:pt modelId="{3B4BD47A-3FE0-4F3D-91F1-B4E172BE3849}" type="pres">
      <dgm:prSet presAssocID="{339E98DE-3B01-46CD-99F1-F91C44ADA2BA}" presName="hierChild5" presStyleCnt="0"/>
      <dgm:spPr/>
    </dgm:pt>
    <dgm:pt modelId="{0744B261-75E3-43CD-881D-EA6B716A9998}" type="pres">
      <dgm:prSet presAssocID="{A58544FB-DE93-426D-A2D7-578360ED97DD}" presName="hierChild5" presStyleCnt="0"/>
      <dgm:spPr/>
    </dgm:pt>
    <dgm:pt modelId="{53C45117-F968-4DBC-9765-8F89A0AF7724}" type="pres">
      <dgm:prSet presAssocID="{E709A74F-AE75-4FF8-95DD-D0EAABA6D604}" presName="Name37" presStyleLbl="parChTrans1D2" presStyleIdx="3" presStyleCnt="6"/>
      <dgm:spPr/>
    </dgm:pt>
    <dgm:pt modelId="{B7F0B66C-F1C8-4BA1-98FB-D5D7D0A48DFC}" type="pres">
      <dgm:prSet presAssocID="{670CB0CB-A93D-4666-AE42-B8941C44F1FA}" presName="hierRoot2" presStyleCnt="0">
        <dgm:presLayoutVars>
          <dgm:hierBranch val="init"/>
        </dgm:presLayoutVars>
      </dgm:prSet>
      <dgm:spPr/>
    </dgm:pt>
    <dgm:pt modelId="{56B5FB63-CC62-4D9A-AD71-8D807099259A}" type="pres">
      <dgm:prSet presAssocID="{670CB0CB-A93D-4666-AE42-B8941C44F1FA}" presName="rootComposite" presStyleCnt="0"/>
      <dgm:spPr/>
    </dgm:pt>
    <dgm:pt modelId="{FA7AAEA1-A862-4CB9-9BA0-32E0C9F7FE80}" type="pres">
      <dgm:prSet presAssocID="{670CB0CB-A93D-4666-AE42-B8941C44F1FA}" presName="rootText" presStyleLbl="node2" presStyleIdx="3" presStyleCnt="6" custLinFactY="-58549" custLinFactNeighborX="-3775" custLinFactNeighborY="-100000">
        <dgm:presLayoutVars>
          <dgm:chPref val="3"/>
        </dgm:presLayoutVars>
      </dgm:prSet>
      <dgm:spPr/>
    </dgm:pt>
    <dgm:pt modelId="{C75946B0-3ABF-41DD-8743-650809D1CFD4}" type="pres">
      <dgm:prSet presAssocID="{670CB0CB-A93D-4666-AE42-B8941C44F1FA}" presName="rootConnector" presStyleLbl="node2" presStyleIdx="3" presStyleCnt="6"/>
      <dgm:spPr/>
    </dgm:pt>
    <dgm:pt modelId="{05EEDAED-E2F5-449E-8499-AE6192404B93}" type="pres">
      <dgm:prSet presAssocID="{670CB0CB-A93D-4666-AE42-B8941C44F1FA}" presName="hierChild4" presStyleCnt="0"/>
      <dgm:spPr/>
    </dgm:pt>
    <dgm:pt modelId="{04C8D8FE-7658-433C-9532-6B1843F34F05}" type="pres">
      <dgm:prSet presAssocID="{7087FD3E-EFDF-4184-AC72-4A8B11EBCC61}" presName="Name37" presStyleLbl="parChTrans1D3" presStyleIdx="7" presStyleCnt="9"/>
      <dgm:spPr/>
    </dgm:pt>
    <dgm:pt modelId="{1E9C8B7E-A69C-4A8A-88D4-711C8BBF2F18}" type="pres">
      <dgm:prSet presAssocID="{0C908C0F-1C79-4984-B651-B525B82E53A1}" presName="hierRoot2" presStyleCnt="0">
        <dgm:presLayoutVars>
          <dgm:hierBranch val="init"/>
        </dgm:presLayoutVars>
      </dgm:prSet>
      <dgm:spPr/>
    </dgm:pt>
    <dgm:pt modelId="{C37A6AC8-3B73-42EB-987F-34DEE28FDD74}" type="pres">
      <dgm:prSet presAssocID="{0C908C0F-1C79-4984-B651-B525B82E53A1}" presName="rootComposite" presStyleCnt="0"/>
      <dgm:spPr/>
    </dgm:pt>
    <dgm:pt modelId="{1F49D2DC-28FB-4340-86D5-5CE77421A520}" type="pres">
      <dgm:prSet presAssocID="{0C908C0F-1C79-4984-B651-B525B82E53A1}" presName="rootText" presStyleLbl="node3" presStyleIdx="7" presStyleCnt="9" custScaleX="77208" custScaleY="67441" custLinFactY="-56284" custLinFactNeighborX="-4884" custLinFactNeighborY="-100000">
        <dgm:presLayoutVars>
          <dgm:chPref val="3"/>
        </dgm:presLayoutVars>
      </dgm:prSet>
      <dgm:spPr/>
    </dgm:pt>
    <dgm:pt modelId="{1D555045-0CD8-4B76-B7D3-5A44EEF3DB2A}" type="pres">
      <dgm:prSet presAssocID="{0C908C0F-1C79-4984-B651-B525B82E53A1}" presName="rootConnector" presStyleLbl="node3" presStyleIdx="7" presStyleCnt="9"/>
      <dgm:spPr/>
    </dgm:pt>
    <dgm:pt modelId="{E0CB1286-72C0-4F4B-82C7-C75D1F281298}" type="pres">
      <dgm:prSet presAssocID="{0C908C0F-1C79-4984-B651-B525B82E53A1}" presName="hierChild4" presStyleCnt="0"/>
      <dgm:spPr/>
    </dgm:pt>
    <dgm:pt modelId="{A4395045-FB9C-48D3-A356-66FABAF30299}" type="pres">
      <dgm:prSet presAssocID="{0C908C0F-1C79-4984-B651-B525B82E53A1}" presName="hierChild5" presStyleCnt="0"/>
      <dgm:spPr/>
    </dgm:pt>
    <dgm:pt modelId="{C1B7CE6F-4AEF-4728-8AF6-E1A7E44692E2}" type="pres">
      <dgm:prSet presAssocID="{510BDFDA-550C-4CB3-8F60-4056361BF1DF}" presName="Name37" presStyleLbl="parChTrans1D3" presStyleIdx="8" presStyleCnt="9"/>
      <dgm:spPr/>
    </dgm:pt>
    <dgm:pt modelId="{9679DA9B-C52D-4CCE-93EE-59C2EF3C539D}" type="pres">
      <dgm:prSet presAssocID="{6D4839D8-A0CF-46F1-949C-BCFA46A3A094}" presName="hierRoot2" presStyleCnt="0">
        <dgm:presLayoutVars>
          <dgm:hierBranch val="init"/>
        </dgm:presLayoutVars>
      </dgm:prSet>
      <dgm:spPr/>
    </dgm:pt>
    <dgm:pt modelId="{03F4566D-29ED-48AA-B0E7-EFD07D3F43BB}" type="pres">
      <dgm:prSet presAssocID="{6D4839D8-A0CF-46F1-949C-BCFA46A3A094}" presName="rootComposite" presStyleCnt="0"/>
      <dgm:spPr/>
    </dgm:pt>
    <dgm:pt modelId="{F228E017-108F-4109-AE5A-912D0751F060}" type="pres">
      <dgm:prSet presAssocID="{6D4839D8-A0CF-46F1-949C-BCFA46A3A094}" presName="rootText" presStyleLbl="node3" presStyleIdx="8" presStyleCnt="9" custScaleX="80790" custScaleY="57673" custLinFactY="-70353" custLinFactNeighborX="-6512" custLinFactNeighborY="-100000">
        <dgm:presLayoutVars>
          <dgm:chPref val="3"/>
        </dgm:presLayoutVars>
      </dgm:prSet>
      <dgm:spPr/>
    </dgm:pt>
    <dgm:pt modelId="{DB60EED9-1020-4A73-9F63-96F15DE1F977}" type="pres">
      <dgm:prSet presAssocID="{6D4839D8-A0CF-46F1-949C-BCFA46A3A094}" presName="rootConnector" presStyleLbl="node3" presStyleIdx="8" presStyleCnt="9"/>
      <dgm:spPr/>
    </dgm:pt>
    <dgm:pt modelId="{37B890B8-96D0-4B79-815D-BEEE12CF6A60}" type="pres">
      <dgm:prSet presAssocID="{6D4839D8-A0CF-46F1-949C-BCFA46A3A094}" presName="hierChild4" presStyleCnt="0"/>
      <dgm:spPr/>
    </dgm:pt>
    <dgm:pt modelId="{E6E02628-583E-4ABC-9524-971AAB66E277}" type="pres">
      <dgm:prSet presAssocID="{6D4839D8-A0CF-46F1-949C-BCFA46A3A094}" presName="hierChild5" presStyleCnt="0"/>
      <dgm:spPr/>
    </dgm:pt>
    <dgm:pt modelId="{9F17B71C-6D0C-4CD1-A395-058E846BD272}" type="pres">
      <dgm:prSet presAssocID="{670CB0CB-A93D-4666-AE42-B8941C44F1FA}" presName="hierChild5" presStyleCnt="0"/>
      <dgm:spPr/>
    </dgm:pt>
    <dgm:pt modelId="{E4BAF5DA-D9E8-4980-A89E-5FA29CB68625}" type="pres">
      <dgm:prSet presAssocID="{AE3571AB-0F4A-4065-B463-3FAC9C42C219}" presName="Name37" presStyleLbl="parChTrans1D2" presStyleIdx="4" presStyleCnt="6"/>
      <dgm:spPr/>
    </dgm:pt>
    <dgm:pt modelId="{33EC4C14-6BB1-493E-BB4A-4ED7FE6F8C30}" type="pres">
      <dgm:prSet presAssocID="{B3981A33-CDAC-4D2D-A414-7152058FCECE}" presName="hierRoot2" presStyleCnt="0">
        <dgm:presLayoutVars>
          <dgm:hierBranch val="init"/>
        </dgm:presLayoutVars>
      </dgm:prSet>
      <dgm:spPr/>
    </dgm:pt>
    <dgm:pt modelId="{6EB0E3E9-CA78-4935-B2FF-48B90238B59D}" type="pres">
      <dgm:prSet presAssocID="{B3981A33-CDAC-4D2D-A414-7152058FCECE}" presName="rootComposite" presStyleCnt="0"/>
      <dgm:spPr/>
    </dgm:pt>
    <dgm:pt modelId="{B20D3F59-7429-4C94-ABE0-FDA52664BA28}" type="pres">
      <dgm:prSet presAssocID="{B3981A33-CDAC-4D2D-A414-7152058FCECE}" presName="rootText" presStyleLbl="node2" presStyleIdx="4" presStyleCnt="6" custLinFactY="-56661" custLinFactNeighborX="-1887" custLinFactNeighborY="-100000">
        <dgm:presLayoutVars>
          <dgm:chPref val="3"/>
        </dgm:presLayoutVars>
      </dgm:prSet>
      <dgm:spPr/>
    </dgm:pt>
    <dgm:pt modelId="{96067EFF-80F8-48A1-9BBC-870A572FCAF1}" type="pres">
      <dgm:prSet presAssocID="{B3981A33-CDAC-4D2D-A414-7152058FCECE}" presName="rootConnector" presStyleLbl="node2" presStyleIdx="4" presStyleCnt="6"/>
      <dgm:spPr/>
    </dgm:pt>
    <dgm:pt modelId="{4E4563D9-AC35-4E55-9352-694D85E5420F}" type="pres">
      <dgm:prSet presAssocID="{B3981A33-CDAC-4D2D-A414-7152058FCECE}" presName="hierChild4" presStyleCnt="0"/>
      <dgm:spPr/>
    </dgm:pt>
    <dgm:pt modelId="{3CD0EF6E-A256-405C-9F02-D0FDB13E3633}" type="pres">
      <dgm:prSet presAssocID="{B3981A33-CDAC-4D2D-A414-7152058FCECE}" presName="hierChild5" presStyleCnt="0"/>
      <dgm:spPr/>
    </dgm:pt>
    <dgm:pt modelId="{29CE81B9-B58B-419A-AA05-00A93BCBE3A3}" type="pres">
      <dgm:prSet presAssocID="{BF073E5A-FC3F-4A9C-8723-544FCF4F75E8}" presName="Name37" presStyleLbl="parChTrans1D2" presStyleIdx="5" presStyleCnt="6"/>
      <dgm:spPr/>
    </dgm:pt>
    <dgm:pt modelId="{27D0FE61-D61D-4C83-821C-CBEB995735C4}" type="pres">
      <dgm:prSet presAssocID="{52FC6B80-4BDF-41F7-AD10-AA733D0BABDC}" presName="hierRoot2" presStyleCnt="0">
        <dgm:presLayoutVars>
          <dgm:hierBranch val="init"/>
        </dgm:presLayoutVars>
      </dgm:prSet>
      <dgm:spPr/>
    </dgm:pt>
    <dgm:pt modelId="{F78E6028-3434-430D-9118-965A1D869BB6}" type="pres">
      <dgm:prSet presAssocID="{52FC6B80-4BDF-41F7-AD10-AA733D0BABDC}" presName="rootComposite" presStyleCnt="0"/>
      <dgm:spPr/>
    </dgm:pt>
    <dgm:pt modelId="{1625BA58-1A5E-4681-AE88-E4BBBEC3698A}" type="pres">
      <dgm:prSet presAssocID="{52FC6B80-4BDF-41F7-AD10-AA733D0BABDC}" presName="rootText" presStyleLbl="node2" presStyleIdx="5" presStyleCnt="6" custLinFactY="-56661" custLinFactNeighborY="-100000">
        <dgm:presLayoutVars>
          <dgm:chPref val="3"/>
        </dgm:presLayoutVars>
      </dgm:prSet>
      <dgm:spPr/>
    </dgm:pt>
    <dgm:pt modelId="{7BDC150D-E43A-4D54-9812-EFFEC482613C}" type="pres">
      <dgm:prSet presAssocID="{52FC6B80-4BDF-41F7-AD10-AA733D0BABDC}" presName="rootConnector" presStyleLbl="node2" presStyleIdx="5" presStyleCnt="6"/>
      <dgm:spPr/>
    </dgm:pt>
    <dgm:pt modelId="{C5A69D3B-C10B-426F-AD5B-509FA6C1A4AA}" type="pres">
      <dgm:prSet presAssocID="{52FC6B80-4BDF-41F7-AD10-AA733D0BABDC}" presName="hierChild4" presStyleCnt="0"/>
      <dgm:spPr/>
    </dgm:pt>
    <dgm:pt modelId="{FA16B2A5-2296-4186-AEE2-BF07E7ED564F}" type="pres">
      <dgm:prSet presAssocID="{52FC6B80-4BDF-41F7-AD10-AA733D0BABDC}" presName="hierChild5" presStyleCnt="0"/>
      <dgm:spPr/>
    </dgm:pt>
    <dgm:pt modelId="{0840DA75-31DF-4603-8710-004A8417A61C}" type="pres">
      <dgm:prSet presAssocID="{A2852EEC-3B87-4697-922C-0796808A9E39}" presName="hierChild3" presStyleCnt="0"/>
      <dgm:spPr/>
    </dgm:pt>
  </dgm:ptLst>
  <dgm:cxnLst>
    <dgm:cxn modelId="{E0EB0F0A-0F15-4E10-90A5-26DD63B41617}" type="presOf" srcId="{DFB1640E-BB27-4BA8-AC56-F5675CF4F482}" destId="{35A0272A-CB45-4F19-BE09-62FAC58CF774}" srcOrd="0" destOrd="0" presId="urn:microsoft.com/office/officeart/2005/8/layout/orgChart1"/>
    <dgm:cxn modelId="{7B69B60F-6435-4AFE-9C19-12013894A89C}" type="presOf" srcId="{CA2722FE-3D5C-48D0-959B-792706262650}" destId="{1852AC58-9C27-46B2-B8A6-93AA3BDC7D6A}" srcOrd="0" destOrd="0" presId="urn:microsoft.com/office/officeart/2005/8/layout/orgChart1"/>
    <dgm:cxn modelId="{B747F30F-C10B-454E-BA14-1CB952A10273}" srcId="{670CB0CB-A93D-4666-AE42-B8941C44F1FA}" destId="{0C908C0F-1C79-4984-B651-B525B82E53A1}" srcOrd="0" destOrd="0" parTransId="{7087FD3E-EFDF-4184-AC72-4A8B11EBCC61}" sibTransId="{8A4D41AB-3627-4D3E-A697-1A2E3EF1D448}"/>
    <dgm:cxn modelId="{BBA16B10-C499-4EA3-9DBC-3E1295C2E97F}" type="presOf" srcId="{670CB0CB-A93D-4666-AE42-B8941C44F1FA}" destId="{C75946B0-3ABF-41DD-8743-650809D1CFD4}" srcOrd="1" destOrd="0" presId="urn:microsoft.com/office/officeart/2005/8/layout/orgChart1"/>
    <dgm:cxn modelId="{2940CF13-9CA6-4182-A86F-4144BDDF4D6C}" type="presOf" srcId="{047D8C2B-6780-431B-82AE-49AA025BA3B1}" destId="{83227AC6-4934-4A0E-AC7F-AF27A8C1EC82}" srcOrd="1" destOrd="0" presId="urn:microsoft.com/office/officeart/2005/8/layout/orgChart1"/>
    <dgm:cxn modelId="{A64B0614-DF0B-4F6E-94FF-9574AAF800AB}" type="presOf" srcId="{E709A74F-AE75-4FF8-95DD-D0EAABA6D604}" destId="{53C45117-F968-4DBC-9765-8F89A0AF7724}" srcOrd="0" destOrd="0" presId="urn:microsoft.com/office/officeart/2005/8/layout/orgChart1"/>
    <dgm:cxn modelId="{5061E817-9C0C-45CB-834B-46D9CEA0E120}" type="presOf" srcId="{2E5DD500-AE6E-4B8F-B531-8438893B5A60}" destId="{4AE2A635-0EE1-4BFB-AC8E-D73A94D6643B}" srcOrd="0" destOrd="0" presId="urn:microsoft.com/office/officeart/2005/8/layout/orgChart1"/>
    <dgm:cxn modelId="{8E51F919-CC86-401D-9417-2B742C97ABB7}" type="presOf" srcId="{2E5DD500-AE6E-4B8F-B531-8438893B5A60}" destId="{63A6EE7C-7488-4D25-BA59-E9120A0B8F59}" srcOrd="1" destOrd="0" presId="urn:microsoft.com/office/officeart/2005/8/layout/orgChart1"/>
    <dgm:cxn modelId="{31A98F1B-C344-4F01-9099-4CB6158C08DA}" srcId="{A58544FB-DE93-426D-A2D7-578360ED97DD}" destId="{2E5DD500-AE6E-4B8F-B531-8438893B5A60}" srcOrd="0" destOrd="0" parTransId="{FB1464E7-807A-4316-83C3-2F574B027EEA}" sibTransId="{64FE5D9E-0AA5-4CDA-895C-3547FDEF1A0C}"/>
    <dgm:cxn modelId="{E7AE7C22-2A57-4EAC-BD5E-4A1FFB9B8912}" type="presOf" srcId="{79EAC06C-42C4-4AF9-AB8F-1B853E6A6EBD}" destId="{73C8BAA6-6787-4D2D-80E2-AE52CF69044E}" srcOrd="0" destOrd="0" presId="urn:microsoft.com/office/officeart/2005/8/layout/orgChart1"/>
    <dgm:cxn modelId="{F1466A23-06E1-4882-A9E2-62F18626B2F9}" type="presOf" srcId="{2E5F3DD4-B127-4042-86F5-E968483DE342}" destId="{B1A37AF9-9416-4246-8B9D-6081E699F781}" srcOrd="0" destOrd="0" presId="urn:microsoft.com/office/officeart/2005/8/layout/orgChart1"/>
    <dgm:cxn modelId="{72EB3E25-FFC1-43A1-AD69-76B6E00D48B0}" type="presOf" srcId="{AE3571AB-0F4A-4065-B463-3FAC9C42C219}" destId="{E4BAF5DA-D9E8-4980-A89E-5FA29CB68625}" srcOrd="0" destOrd="0" presId="urn:microsoft.com/office/officeart/2005/8/layout/orgChart1"/>
    <dgm:cxn modelId="{1C086426-EA16-49F9-B6D4-A046406234A4}" srcId="{A2852EEC-3B87-4697-922C-0796808A9E39}" destId="{DFB1640E-BB27-4BA8-AC56-F5675CF4F482}" srcOrd="1" destOrd="0" parTransId="{CD88BD69-1273-4FD3-AC5D-AA57E28F10AD}" sibTransId="{4A51E883-D57B-487F-AB09-12A78C7E283E}"/>
    <dgm:cxn modelId="{74D23827-0F13-49CC-859D-BDC574B09A3E}" type="presOf" srcId="{A58544FB-DE93-426D-A2D7-578360ED97DD}" destId="{3C5EACF1-B3AD-4A44-8B64-A6F38CC83068}" srcOrd="0" destOrd="0" presId="urn:microsoft.com/office/officeart/2005/8/layout/orgChart1"/>
    <dgm:cxn modelId="{24625B2D-8AB2-4B3E-8580-E47A945ED477}" srcId="{948223A5-4FAD-4619-BB90-FEE9BC4B9CFD}" destId="{A2852EEC-3B87-4697-922C-0796808A9E39}" srcOrd="0" destOrd="0" parTransId="{F2C6A62B-5E7A-4FB6-A41D-A7D638C7D017}" sibTransId="{294A86A7-7003-4774-9919-EA94C87AB027}"/>
    <dgm:cxn modelId="{CE595B33-5662-4F1D-8BA0-C27F10696575}" type="presOf" srcId="{FB1464E7-807A-4316-83C3-2F574B027EEA}" destId="{22F0AFD8-5B22-4984-9851-C8F4A53F0585}" srcOrd="0" destOrd="0" presId="urn:microsoft.com/office/officeart/2005/8/layout/orgChart1"/>
    <dgm:cxn modelId="{A4B0523A-D724-4280-898E-3D92543D2595}" type="presOf" srcId="{F1711F34-7C19-4C92-834F-A95B079337DD}" destId="{42DE6B12-BCAE-4334-93A5-AF069DE96EA2}" srcOrd="0" destOrd="0" presId="urn:microsoft.com/office/officeart/2005/8/layout/orgChart1"/>
    <dgm:cxn modelId="{A535395B-ECF8-4B1B-97ED-6DD68760C5DD}" type="presOf" srcId="{34BBD402-9B3D-4DF8-A04E-1F9F5666AE22}" destId="{9E123BEA-F9D5-426B-BCDF-13634854F8E0}" srcOrd="0" destOrd="0" presId="urn:microsoft.com/office/officeart/2005/8/layout/orgChart1"/>
    <dgm:cxn modelId="{384D7941-F597-452E-BFED-870E69400BB6}" srcId="{34BBD402-9B3D-4DF8-A04E-1F9F5666AE22}" destId="{F04107EF-0943-40B2-AA91-AC7CA4819BAE}" srcOrd="1" destOrd="0" parTransId="{B3C92A19-8B69-4A5F-8141-CA676D7B2B9A}" sibTransId="{EC8DABEE-0E64-4288-B48B-A53BF6D28467}"/>
    <dgm:cxn modelId="{BA25E145-BAB9-467F-9CE0-3547C5805BB5}" type="presOf" srcId="{7087FD3E-EFDF-4184-AC72-4A8B11EBCC61}" destId="{04C8D8FE-7658-433C-9532-6B1843F34F05}" srcOrd="0" destOrd="0" presId="urn:microsoft.com/office/officeart/2005/8/layout/orgChart1"/>
    <dgm:cxn modelId="{50282C66-BEB9-49E1-A9C6-91A2E9F19907}" srcId="{670CB0CB-A93D-4666-AE42-B8941C44F1FA}" destId="{6D4839D8-A0CF-46F1-949C-BCFA46A3A094}" srcOrd="1" destOrd="0" parTransId="{510BDFDA-550C-4CB3-8F60-4056361BF1DF}" sibTransId="{AFAB94EA-7F1D-4658-87DC-074BF0AB80E1}"/>
    <dgm:cxn modelId="{3ABC6D48-0933-4BDD-9E74-7EE0B5CCAB7C}" srcId="{A2852EEC-3B87-4697-922C-0796808A9E39}" destId="{34BBD402-9B3D-4DF8-A04E-1F9F5666AE22}" srcOrd="0" destOrd="0" parTransId="{549C1D8F-41FA-4335-BA58-1825F8CE0A28}" sibTransId="{D41DE602-5B76-4B84-A4B6-4C76A8523384}"/>
    <dgm:cxn modelId="{B469476E-8C72-4A6C-819D-D2C220BF4A7B}" type="presOf" srcId="{F04107EF-0943-40B2-AA91-AC7CA4819BAE}" destId="{CEC188EC-544B-4818-81B0-720D25F47E1B}" srcOrd="0" destOrd="0" presId="urn:microsoft.com/office/officeart/2005/8/layout/orgChart1"/>
    <dgm:cxn modelId="{771D536E-7CE2-4E7C-AA03-0867FF4A9966}" srcId="{A2852EEC-3B87-4697-922C-0796808A9E39}" destId="{670CB0CB-A93D-4666-AE42-B8941C44F1FA}" srcOrd="3" destOrd="0" parTransId="{E709A74F-AE75-4FF8-95DD-D0EAABA6D604}" sibTransId="{AAE04646-45B7-455B-8607-7E8FBCD03EFB}"/>
    <dgm:cxn modelId="{4F218C4E-1014-43D1-A153-4834F38CC67E}" srcId="{A2852EEC-3B87-4697-922C-0796808A9E39}" destId="{52FC6B80-4BDF-41F7-AD10-AA733D0BABDC}" srcOrd="5" destOrd="0" parTransId="{BF073E5A-FC3F-4A9C-8723-544FCF4F75E8}" sibTransId="{8DD40809-D79E-49B7-9962-E8E24EC49323}"/>
    <dgm:cxn modelId="{C24D9C4E-65D9-4990-9031-356781307FDD}" type="presOf" srcId="{B3981A33-CDAC-4D2D-A414-7152058FCECE}" destId="{B20D3F59-7429-4C94-ABE0-FDA52664BA28}" srcOrd="0" destOrd="0" presId="urn:microsoft.com/office/officeart/2005/8/layout/orgChart1"/>
    <dgm:cxn modelId="{059FAF6E-B09E-46CA-A401-63454D6CC92A}" type="presOf" srcId="{CD88BD69-1273-4FD3-AC5D-AA57E28F10AD}" destId="{D7A5A0CD-96A3-4C02-B9F5-9DC261E87123}" srcOrd="0" destOrd="0" presId="urn:microsoft.com/office/officeart/2005/8/layout/orgChart1"/>
    <dgm:cxn modelId="{0B808E6F-811C-4FA1-A82B-2DA69BEB123D}" type="presOf" srcId="{B3981A33-CDAC-4D2D-A414-7152058FCECE}" destId="{96067EFF-80F8-48A1-9BBC-870A572FCAF1}" srcOrd="1" destOrd="0" presId="urn:microsoft.com/office/officeart/2005/8/layout/orgChart1"/>
    <dgm:cxn modelId="{24E4C970-133B-431B-A4AD-561BC72F7F78}" type="presOf" srcId="{B3C92A19-8B69-4A5F-8141-CA676D7B2B9A}" destId="{45A235E2-C31B-4879-8B5F-E405B93E1811}" srcOrd="0" destOrd="0" presId="urn:microsoft.com/office/officeart/2005/8/layout/orgChart1"/>
    <dgm:cxn modelId="{8AAFF551-2FFC-406E-BCA5-4F5E0C7D0471}" type="presOf" srcId="{F04107EF-0943-40B2-AA91-AC7CA4819BAE}" destId="{84E2624D-5923-4FA2-9513-176A91048A09}" srcOrd="1" destOrd="0" presId="urn:microsoft.com/office/officeart/2005/8/layout/orgChart1"/>
    <dgm:cxn modelId="{D8942B73-E937-4657-A3B5-FD1EBFA00F05}" type="presOf" srcId="{510BDFDA-550C-4CB3-8F60-4056361BF1DF}" destId="{C1B7CE6F-4AEF-4728-8AF6-E1A7E44692E2}" srcOrd="0" destOrd="0" presId="urn:microsoft.com/office/officeart/2005/8/layout/orgChart1"/>
    <dgm:cxn modelId="{15533B54-261E-41E2-AE52-7F3DBA27C8B8}" srcId="{34BBD402-9B3D-4DF8-A04E-1F9F5666AE22}" destId="{F1711F34-7C19-4C92-834F-A95B079337DD}" srcOrd="0" destOrd="0" parTransId="{CA2722FE-3D5C-48D0-959B-792706262650}" sibTransId="{0F459EDA-C54B-4FD3-A0AD-95DA669C8C85}"/>
    <dgm:cxn modelId="{A75F0276-58E2-4C57-9CF0-9D3FCF290CD2}" type="presOf" srcId="{79EAC06C-42C4-4AF9-AB8F-1B853E6A6EBD}" destId="{965C4BA5-9AC2-45B8-A032-97DA080EE1B6}" srcOrd="1" destOrd="0" presId="urn:microsoft.com/office/officeart/2005/8/layout/orgChart1"/>
    <dgm:cxn modelId="{BA443656-DCF3-44C2-AE27-B82ED35AA4B3}" type="presOf" srcId="{DFB1640E-BB27-4BA8-AC56-F5675CF4F482}" destId="{2467B501-0CE7-4A87-8A9B-BC60552B1742}" srcOrd="1" destOrd="0" presId="urn:microsoft.com/office/officeart/2005/8/layout/orgChart1"/>
    <dgm:cxn modelId="{3EE62978-CFAC-4FF3-9D96-D64BEF996D53}" type="presOf" srcId="{44D79A26-088A-494F-A8AE-D56FE45FFB75}" destId="{58079975-56C0-4EDB-A0A4-0A153E6E0E06}" srcOrd="0" destOrd="0" presId="urn:microsoft.com/office/officeart/2005/8/layout/orgChart1"/>
    <dgm:cxn modelId="{7D95165A-EDA5-4B02-959B-DB3EA8470E01}" type="presOf" srcId="{BF073E5A-FC3F-4A9C-8723-544FCF4F75E8}" destId="{29CE81B9-B58B-419A-AA05-00A93BCBE3A3}" srcOrd="0" destOrd="0" presId="urn:microsoft.com/office/officeart/2005/8/layout/orgChart1"/>
    <dgm:cxn modelId="{D0AADC7C-057C-4C73-AF7B-97650DFF4503}" type="presOf" srcId="{047D8C2B-6780-431B-82AE-49AA025BA3B1}" destId="{F1AE644F-A015-474A-BCAA-D89ADE938672}" srcOrd="0" destOrd="0" presId="urn:microsoft.com/office/officeart/2005/8/layout/orgChart1"/>
    <dgm:cxn modelId="{6FFB127E-65E6-47FA-87BE-B9404354166E}" srcId="{A2852EEC-3B87-4697-922C-0796808A9E39}" destId="{B3981A33-CDAC-4D2D-A414-7152058FCECE}" srcOrd="4" destOrd="0" parTransId="{AE3571AB-0F4A-4065-B463-3FAC9C42C219}" sibTransId="{697F80C4-5FA0-4BBB-9A38-5E5D3C23B4A8}"/>
    <dgm:cxn modelId="{D9E16184-CD6B-459D-8551-C1015190A08C}" type="presOf" srcId="{6D4839D8-A0CF-46F1-949C-BCFA46A3A094}" destId="{DB60EED9-1020-4A73-9F63-96F15DE1F977}" srcOrd="1" destOrd="0" presId="urn:microsoft.com/office/officeart/2005/8/layout/orgChart1"/>
    <dgm:cxn modelId="{1D6FE184-E8C2-44AB-A0C8-6C67A99CF210}" type="presOf" srcId="{34BBD402-9B3D-4DF8-A04E-1F9F5666AE22}" destId="{05A5BF01-0DDE-41C8-8763-1D3E4C7EC341}" srcOrd="1" destOrd="0" presId="urn:microsoft.com/office/officeart/2005/8/layout/orgChart1"/>
    <dgm:cxn modelId="{15D3F284-C68E-4B6E-B440-D7FE01222454}" type="presOf" srcId="{A2852EEC-3B87-4697-922C-0796808A9E39}" destId="{284357AB-A523-4254-94C5-E4B06A44087A}" srcOrd="1" destOrd="0" presId="urn:microsoft.com/office/officeart/2005/8/layout/orgChart1"/>
    <dgm:cxn modelId="{91BA0A8C-1544-43F7-A69C-07BD041D7C33}" type="presOf" srcId="{339E98DE-3B01-46CD-99F1-F91C44ADA2BA}" destId="{66441C3B-1DE5-4920-8454-8FEF7B2FAE6D}" srcOrd="0" destOrd="0" presId="urn:microsoft.com/office/officeart/2005/8/layout/orgChart1"/>
    <dgm:cxn modelId="{E1EDBB90-2C08-44C9-9D2A-50797EA67B72}" type="presOf" srcId="{A58544FB-DE93-426D-A2D7-578360ED97DD}" destId="{77116BED-AEBF-4615-8413-EEC50275E4C4}" srcOrd="1" destOrd="0" presId="urn:microsoft.com/office/officeart/2005/8/layout/orgChart1"/>
    <dgm:cxn modelId="{99416893-41B0-445A-8214-20BB30844AA2}" srcId="{DFB1640E-BB27-4BA8-AC56-F5675CF4F482}" destId="{9FF4DD2A-F11F-4D16-AC3B-9C91D6D94F49}" srcOrd="1" destOrd="0" parTransId="{2E5F3DD4-B127-4042-86F5-E968483DE342}" sibTransId="{19F73938-85B7-4DE2-B791-16A271B238A7}"/>
    <dgm:cxn modelId="{E52D1296-39EF-45D2-AAAF-9D87F5DC9E00}" type="presOf" srcId="{8FAECE20-F057-46A7-9CA4-1B9DE7D05F71}" destId="{B18706D3-E490-4456-9856-F4F3F1F245A9}" srcOrd="0" destOrd="0" presId="urn:microsoft.com/office/officeart/2005/8/layout/orgChart1"/>
    <dgm:cxn modelId="{EB176E9F-12C0-426D-BC54-882E4DC525B8}" type="presOf" srcId="{A2852EEC-3B87-4697-922C-0796808A9E39}" destId="{36DD2B7A-4C3C-4F46-B1C8-B36B68CDB938}" srcOrd="0" destOrd="0" presId="urn:microsoft.com/office/officeart/2005/8/layout/orgChart1"/>
    <dgm:cxn modelId="{B45B969F-E44A-4C65-8751-0BD59ED56EA4}" type="presOf" srcId="{52FC6B80-4BDF-41F7-AD10-AA733D0BABDC}" destId="{1625BA58-1A5E-4681-AE88-E4BBBEC3698A}" srcOrd="0" destOrd="0" presId="urn:microsoft.com/office/officeart/2005/8/layout/orgChart1"/>
    <dgm:cxn modelId="{EF8827A0-6F21-47E9-9DC3-96F9A909439E}" srcId="{DFB1640E-BB27-4BA8-AC56-F5675CF4F482}" destId="{047D8C2B-6780-431B-82AE-49AA025BA3B1}" srcOrd="0" destOrd="0" parTransId="{8FAECE20-F057-46A7-9CA4-1B9DE7D05F71}" sibTransId="{23608172-E24F-4EB7-8728-DF0B367A06DB}"/>
    <dgm:cxn modelId="{A6546DA3-8518-4921-9439-01A3774A103A}" type="presOf" srcId="{0C908C0F-1C79-4984-B651-B525B82E53A1}" destId="{1D555045-0CD8-4B76-B7D3-5A44EEF3DB2A}" srcOrd="1" destOrd="0" presId="urn:microsoft.com/office/officeart/2005/8/layout/orgChart1"/>
    <dgm:cxn modelId="{8CEC57A5-763C-4654-A434-8006992CB515}" type="presOf" srcId="{549C1D8F-41FA-4335-BA58-1825F8CE0A28}" destId="{C2CD675D-EC4B-4276-BBAD-BDD60CAC3B6D}" srcOrd="0" destOrd="0" presId="urn:microsoft.com/office/officeart/2005/8/layout/orgChart1"/>
    <dgm:cxn modelId="{D9AC71B3-9617-48C7-AAFF-CD863DEF0E3A}" type="presOf" srcId="{339E98DE-3B01-46CD-99F1-F91C44ADA2BA}" destId="{CA5B3919-D364-40BD-9307-1A979364DD05}" srcOrd="1" destOrd="0" presId="urn:microsoft.com/office/officeart/2005/8/layout/orgChart1"/>
    <dgm:cxn modelId="{B0F1B5B4-D23A-4A3B-95B6-11DE49D3F30F}" type="presOf" srcId="{9FF4DD2A-F11F-4D16-AC3B-9C91D6D94F49}" destId="{49B2D3EE-1EBA-4D92-9862-479A0619242B}" srcOrd="1" destOrd="0" presId="urn:microsoft.com/office/officeart/2005/8/layout/orgChart1"/>
    <dgm:cxn modelId="{039783C2-A580-4252-A9E7-6B1E8E9B66F5}" srcId="{A2852EEC-3B87-4697-922C-0796808A9E39}" destId="{A58544FB-DE93-426D-A2D7-578360ED97DD}" srcOrd="2" destOrd="0" parTransId="{ADB0F2E5-9DE3-45E9-B94D-3256EEAF2DF1}" sibTransId="{60FFFB89-A304-43D6-845A-6FF1C8A178D6}"/>
    <dgm:cxn modelId="{FA9A2CC7-A5BF-4EC0-B059-7C20B8A96EAA}" type="presOf" srcId="{93026673-D2D6-490D-B56D-3C1A2C440E77}" destId="{CB8900B9-6DFB-449B-BAF6-2F71F39DEB9C}" srcOrd="0" destOrd="0" presId="urn:microsoft.com/office/officeart/2005/8/layout/orgChart1"/>
    <dgm:cxn modelId="{75BB46C8-C72E-4FD8-A1AD-3B7DA23B15D0}" type="presOf" srcId="{ADB0F2E5-9DE3-45E9-B94D-3256EEAF2DF1}" destId="{0F896F8E-A83A-42B1-94CE-E18D723EFF2E}" srcOrd="0" destOrd="0" presId="urn:microsoft.com/office/officeart/2005/8/layout/orgChart1"/>
    <dgm:cxn modelId="{85518BCF-BBF8-4CAD-B78A-C27F44C8A48E}" type="presOf" srcId="{9FF4DD2A-F11F-4D16-AC3B-9C91D6D94F49}" destId="{40915928-6C2A-4E86-9FEF-0D6F3560595C}" srcOrd="0" destOrd="0" presId="urn:microsoft.com/office/officeart/2005/8/layout/orgChart1"/>
    <dgm:cxn modelId="{E43CD8D1-1897-48F5-9D1E-25F04ABDFFA7}" type="presOf" srcId="{52FC6B80-4BDF-41F7-AD10-AA733D0BABDC}" destId="{7BDC150D-E43A-4D54-9812-EFFEC482613C}" srcOrd="1" destOrd="0" presId="urn:microsoft.com/office/officeart/2005/8/layout/orgChart1"/>
    <dgm:cxn modelId="{6400EAD3-2320-4E94-9AA2-7475F209626C}" type="presOf" srcId="{0C908C0F-1C79-4984-B651-B525B82E53A1}" destId="{1F49D2DC-28FB-4340-86D5-5CE77421A520}" srcOrd="0" destOrd="0" presId="urn:microsoft.com/office/officeart/2005/8/layout/orgChart1"/>
    <dgm:cxn modelId="{E56057D9-BD7B-46D8-BDCA-0E55914396C9}" type="presOf" srcId="{670CB0CB-A93D-4666-AE42-B8941C44F1FA}" destId="{FA7AAEA1-A862-4CB9-9BA0-32E0C9F7FE80}" srcOrd="0" destOrd="0" presId="urn:microsoft.com/office/officeart/2005/8/layout/orgChart1"/>
    <dgm:cxn modelId="{E8BCFFEB-9137-4B1D-B521-1D05C3C533EF}" srcId="{A58544FB-DE93-426D-A2D7-578360ED97DD}" destId="{339E98DE-3B01-46CD-99F1-F91C44ADA2BA}" srcOrd="1" destOrd="0" parTransId="{93026673-D2D6-490D-B56D-3C1A2C440E77}" sibTransId="{F6DB05F0-AB3A-4AAF-8F95-1938C8726D86}"/>
    <dgm:cxn modelId="{ED3AFFED-F5FF-4906-829C-6E715B839796}" type="presOf" srcId="{F1711F34-7C19-4C92-834F-A95B079337DD}" destId="{6FCCFC22-E9EA-4FCB-AAB0-CB4C48B5D1F8}" srcOrd="1" destOrd="0" presId="urn:microsoft.com/office/officeart/2005/8/layout/orgChart1"/>
    <dgm:cxn modelId="{B4F89BF0-8B7A-45F6-B5A7-A96776970E96}" type="presOf" srcId="{6D4839D8-A0CF-46F1-949C-BCFA46A3A094}" destId="{F228E017-108F-4109-AE5A-912D0751F060}" srcOrd="0" destOrd="0" presId="urn:microsoft.com/office/officeart/2005/8/layout/orgChart1"/>
    <dgm:cxn modelId="{0970DCF2-68C4-4997-9976-3F07E63C273C}" type="presOf" srcId="{948223A5-4FAD-4619-BB90-FEE9BC4B9CFD}" destId="{9BAD565C-C86C-4373-AD8E-DA0462ABFC2D}" srcOrd="0" destOrd="0" presId="urn:microsoft.com/office/officeart/2005/8/layout/orgChart1"/>
    <dgm:cxn modelId="{4F19A9F5-8F8D-42CD-B4DA-D97F7B08F623}" srcId="{34BBD402-9B3D-4DF8-A04E-1F9F5666AE22}" destId="{79EAC06C-42C4-4AF9-AB8F-1B853E6A6EBD}" srcOrd="2" destOrd="0" parTransId="{44D79A26-088A-494F-A8AE-D56FE45FFB75}" sibTransId="{70860B0E-EEEC-49B2-9773-B7E8B6B3B23F}"/>
    <dgm:cxn modelId="{D8946FA7-2166-44F0-A33E-55F7BCC52E25}" type="presParOf" srcId="{9BAD565C-C86C-4373-AD8E-DA0462ABFC2D}" destId="{65B99715-792E-481B-8E3B-41EC67AB6C7A}" srcOrd="0" destOrd="0" presId="urn:microsoft.com/office/officeart/2005/8/layout/orgChart1"/>
    <dgm:cxn modelId="{B16D358A-7690-49A1-B120-27DF10108F2E}" type="presParOf" srcId="{65B99715-792E-481B-8E3B-41EC67AB6C7A}" destId="{68241396-48A1-4FDE-9A31-1904AC6B5CBC}" srcOrd="0" destOrd="0" presId="urn:microsoft.com/office/officeart/2005/8/layout/orgChart1"/>
    <dgm:cxn modelId="{8DCC3925-746A-424B-BE4D-6955D64F44A3}" type="presParOf" srcId="{68241396-48A1-4FDE-9A31-1904AC6B5CBC}" destId="{36DD2B7A-4C3C-4F46-B1C8-B36B68CDB938}" srcOrd="0" destOrd="0" presId="urn:microsoft.com/office/officeart/2005/8/layout/orgChart1"/>
    <dgm:cxn modelId="{EE2C3486-99D9-41AE-BD09-8E0CFEF5E2B2}" type="presParOf" srcId="{68241396-48A1-4FDE-9A31-1904AC6B5CBC}" destId="{284357AB-A523-4254-94C5-E4B06A44087A}" srcOrd="1" destOrd="0" presId="urn:microsoft.com/office/officeart/2005/8/layout/orgChart1"/>
    <dgm:cxn modelId="{100CD091-017D-49DB-81D0-68F6F9F95AA3}" type="presParOf" srcId="{65B99715-792E-481B-8E3B-41EC67AB6C7A}" destId="{BED8D58D-B658-45E2-AEF3-0719176AF689}" srcOrd="1" destOrd="0" presId="urn:microsoft.com/office/officeart/2005/8/layout/orgChart1"/>
    <dgm:cxn modelId="{F9130E6E-1079-4890-A151-0DEF6013CAEB}" type="presParOf" srcId="{BED8D58D-B658-45E2-AEF3-0719176AF689}" destId="{C2CD675D-EC4B-4276-BBAD-BDD60CAC3B6D}" srcOrd="0" destOrd="0" presId="urn:microsoft.com/office/officeart/2005/8/layout/orgChart1"/>
    <dgm:cxn modelId="{082C730D-E564-4957-97B3-FB95CDDB02BE}" type="presParOf" srcId="{BED8D58D-B658-45E2-AEF3-0719176AF689}" destId="{C6801C42-F272-46ED-9792-1324E97F26B4}" srcOrd="1" destOrd="0" presId="urn:microsoft.com/office/officeart/2005/8/layout/orgChart1"/>
    <dgm:cxn modelId="{FF538DFC-28B9-4CF3-8453-4299FB7E49B8}" type="presParOf" srcId="{C6801C42-F272-46ED-9792-1324E97F26B4}" destId="{690E51AE-DC43-43DA-B63E-305298BBBDC1}" srcOrd="0" destOrd="0" presId="urn:microsoft.com/office/officeart/2005/8/layout/orgChart1"/>
    <dgm:cxn modelId="{F482D5EB-CF8F-42E3-B34A-C6AB55A6F020}" type="presParOf" srcId="{690E51AE-DC43-43DA-B63E-305298BBBDC1}" destId="{9E123BEA-F9D5-426B-BCDF-13634854F8E0}" srcOrd="0" destOrd="0" presId="urn:microsoft.com/office/officeart/2005/8/layout/orgChart1"/>
    <dgm:cxn modelId="{20E9561A-59F5-4B6C-8911-A764CF129F36}" type="presParOf" srcId="{690E51AE-DC43-43DA-B63E-305298BBBDC1}" destId="{05A5BF01-0DDE-41C8-8763-1D3E4C7EC341}" srcOrd="1" destOrd="0" presId="urn:microsoft.com/office/officeart/2005/8/layout/orgChart1"/>
    <dgm:cxn modelId="{8E25E7DB-D6B2-4676-8DB5-E6C7649A2216}" type="presParOf" srcId="{C6801C42-F272-46ED-9792-1324E97F26B4}" destId="{5562E529-BC78-4C64-8B22-606CF6C4DBFA}" srcOrd="1" destOrd="0" presId="urn:microsoft.com/office/officeart/2005/8/layout/orgChart1"/>
    <dgm:cxn modelId="{80C3CEEA-E706-43CD-A78E-67D771601ED3}" type="presParOf" srcId="{5562E529-BC78-4C64-8B22-606CF6C4DBFA}" destId="{1852AC58-9C27-46B2-B8A6-93AA3BDC7D6A}" srcOrd="0" destOrd="0" presId="urn:microsoft.com/office/officeart/2005/8/layout/orgChart1"/>
    <dgm:cxn modelId="{C1BA44F0-E3F3-4A9A-966C-A90533FA7D07}" type="presParOf" srcId="{5562E529-BC78-4C64-8B22-606CF6C4DBFA}" destId="{CB0FB0D4-89A5-46BB-AB32-794A1D71F41D}" srcOrd="1" destOrd="0" presId="urn:microsoft.com/office/officeart/2005/8/layout/orgChart1"/>
    <dgm:cxn modelId="{99E694CA-6815-49D5-97B0-303018BB3B93}" type="presParOf" srcId="{CB0FB0D4-89A5-46BB-AB32-794A1D71F41D}" destId="{A103AE18-22F1-4444-B252-9F63388B108B}" srcOrd="0" destOrd="0" presId="urn:microsoft.com/office/officeart/2005/8/layout/orgChart1"/>
    <dgm:cxn modelId="{8FD37F7C-A024-4401-A577-0BB8492E4050}" type="presParOf" srcId="{A103AE18-22F1-4444-B252-9F63388B108B}" destId="{42DE6B12-BCAE-4334-93A5-AF069DE96EA2}" srcOrd="0" destOrd="0" presId="urn:microsoft.com/office/officeart/2005/8/layout/orgChart1"/>
    <dgm:cxn modelId="{315FE1BB-9384-4F24-BB13-B17E4D44C9FA}" type="presParOf" srcId="{A103AE18-22F1-4444-B252-9F63388B108B}" destId="{6FCCFC22-E9EA-4FCB-AAB0-CB4C48B5D1F8}" srcOrd="1" destOrd="0" presId="urn:microsoft.com/office/officeart/2005/8/layout/orgChart1"/>
    <dgm:cxn modelId="{B0B3A9D8-8FF8-4648-83C1-7F0A4F7E076B}" type="presParOf" srcId="{CB0FB0D4-89A5-46BB-AB32-794A1D71F41D}" destId="{F3DC7ED5-2A8A-4012-9319-19CA7E5B64B7}" srcOrd="1" destOrd="0" presId="urn:microsoft.com/office/officeart/2005/8/layout/orgChart1"/>
    <dgm:cxn modelId="{A4FC1211-AA9F-4759-917F-4455B9A08E82}" type="presParOf" srcId="{CB0FB0D4-89A5-46BB-AB32-794A1D71F41D}" destId="{88363379-631F-408F-BA81-12C638C5DF9B}" srcOrd="2" destOrd="0" presId="urn:microsoft.com/office/officeart/2005/8/layout/orgChart1"/>
    <dgm:cxn modelId="{8ADCE168-14FA-4CA8-8CEB-56C8588A910D}" type="presParOf" srcId="{5562E529-BC78-4C64-8B22-606CF6C4DBFA}" destId="{45A235E2-C31B-4879-8B5F-E405B93E1811}" srcOrd="2" destOrd="0" presId="urn:microsoft.com/office/officeart/2005/8/layout/orgChart1"/>
    <dgm:cxn modelId="{3EE5B556-3DBA-4315-BD0A-C7CE25537150}" type="presParOf" srcId="{5562E529-BC78-4C64-8B22-606CF6C4DBFA}" destId="{64236AC0-5E20-4448-930C-7DEC06ABDF54}" srcOrd="3" destOrd="0" presId="urn:microsoft.com/office/officeart/2005/8/layout/orgChart1"/>
    <dgm:cxn modelId="{AFFD94EA-73F4-4444-A22A-8790BCB96E28}" type="presParOf" srcId="{64236AC0-5E20-4448-930C-7DEC06ABDF54}" destId="{51B085A2-11D9-43C4-9C98-EC0D943C8878}" srcOrd="0" destOrd="0" presId="urn:microsoft.com/office/officeart/2005/8/layout/orgChart1"/>
    <dgm:cxn modelId="{D7FA1251-9D9F-43A1-B433-EF0BCF0FE76C}" type="presParOf" srcId="{51B085A2-11D9-43C4-9C98-EC0D943C8878}" destId="{CEC188EC-544B-4818-81B0-720D25F47E1B}" srcOrd="0" destOrd="0" presId="urn:microsoft.com/office/officeart/2005/8/layout/orgChart1"/>
    <dgm:cxn modelId="{FCDEA245-0CDF-4CE0-AFF8-74E40998EE1F}" type="presParOf" srcId="{51B085A2-11D9-43C4-9C98-EC0D943C8878}" destId="{84E2624D-5923-4FA2-9513-176A91048A09}" srcOrd="1" destOrd="0" presId="urn:microsoft.com/office/officeart/2005/8/layout/orgChart1"/>
    <dgm:cxn modelId="{DEB70664-35CB-4E75-8557-819309AD1C8A}" type="presParOf" srcId="{64236AC0-5E20-4448-930C-7DEC06ABDF54}" destId="{12589AC9-9AA9-4C43-8902-D9520CB7B4BA}" srcOrd="1" destOrd="0" presId="urn:microsoft.com/office/officeart/2005/8/layout/orgChart1"/>
    <dgm:cxn modelId="{C1C9760A-6905-410A-AD2D-A1877D5D76DA}" type="presParOf" srcId="{64236AC0-5E20-4448-930C-7DEC06ABDF54}" destId="{D38DEE43-C8EF-4091-AAE9-08C211F2677C}" srcOrd="2" destOrd="0" presId="urn:microsoft.com/office/officeart/2005/8/layout/orgChart1"/>
    <dgm:cxn modelId="{4C12899C-25A8-40CE-9C9E-664E8970C2C0}" type="presParOf" srcId="{5562E529-BC78-4C64-8B22-606CF6C4DBFA}" destId="{58079975-56C0-4EDB-A0A4-0A153E6E0E06}" srcOrd="4" destOrd="0" presId="urn:microsoft.com/office/officeart/2005/8/layout/orgChart1"/>
    <dgm:cxn modelId="{9AA71312-F1E8-4573-BB08-DD27A1F17357}" type="presParOf" srcId="{5562E529-BC78-4C64-8B22-606CF6C4DBFA}" destId="{6B3D3D15-96D9-4363-A476-7EC3603E09AE}" srcOrd="5" destOrd="0" presId="urn:microsoft.com/office/officeart/2005/8/layout/orgChart1"/>
    <dgm:cxn modelId="{66DA060B-8AA0-4737-B944-CFF391BE2FD7}" type="presParOf" srcId="{6B3D3D15-96D9-4363-A476-7EC3603E09AE}" destId="{5ACF88C2-BF85-44E4-B9FF-D097BBB8607E}" srcOrd="0" destOrd="0" presId="urn:microsoft.com/office/officeart/2005/8/layout/orgChart1"/>
    <dgm:cxn modelId="{E5FA52BF-A7F3-4F81-A8E7-6647A47D7FCC}" type="presParOf" srcId="{5ACF88C2-BF85-44E4-B9FF-D097BBB8607E}" destId="{73C8BAA6-6787-4D2D-80E2-AE52CF69044E}" srcOrd="0" destOrd="0" presId="urn:microsoft.com/office/officeart/2005/8/layout/orgChart1"/>
    <dgm:cxn modelId="{9C68D0F7-BE56-4F51-9875-BEDC96B4C9C3}" type="presParOf" srcId="{5ACF88C2-BF85-44E4-B9FF-D097BBB8607E}" destId="{965C4BA5-9AC2-45B8-A032-97DA080EE1B6}" srcOrd="1" destOrd="0" presId="urn:microsoft.com/office/officeart/2005/8/layout/orgChart1"/>
    <dgm:cxn modelId="{48C965C8-A944-4558-B029-4DE030EDC4AB}" type="presParOf" srcId="{6B3D3D15-96D9-4363-A476-7EC3603E09AE}" destId="{5889FFE1-3803-400A-9A14-3374AE75678F}" srcOrd="1" destOrd="0" presId="urn:microsoft.com/office/officeart/2005/8/layout/orgChart1"/>
    <dgm:cxn modelId="{35916A09-B1ED-477E-9465-8EEC23C60E88}" type="presParOf" srcId="{6B3D3D15-96D9-4363-A476-7EC3603E09AE}" destId="{40CC6EBE-A113-4818-9192-97372A9DFB89}" srcOrd="2" destOrd="0" presId="urn:microsoft.com/office/officeart/2005/8/layout/orgChart1"/>
    <dgm:cxn modelId="{CA0FE365-AF1E-4195-AD70-B73A94549422}" type="presParOf" srcId="{C6801C42-F272-46ED-9792-1324E97F26B4}" destId="{693C03F8-44EC-44BD-B762-A90EF6631146}" srcOrd="2" destOrd="0" presId="urn:microsoft.com/office/officeart/2005/8/layout/orgChart1"/>
    <dgm:cxn modelId="{B9F7E5B4-3D39-49E3-8B6A-3DCB176DC47B}" type="presParOf" srcId="{BED8D58D-B658-45E2-AEF3-0719176AF689}" destId="{D7A5A0CD-96A3-4C02-B9F5-9DC261E87123}" srcOrd="2" destOrd="0" presId="urn:microsoft.com/office/officeart/2005/8/layout/orgChart1"/>
    <dgm:cxn modelId="{66CCEACF-7A95-418C-8527-46B9EF0EE5CA}" type="presParOf" srcId="{BED8D58D-B658-45E2-AEF3-0719176AF689}" destId="{03738349-2529-4DF7-96FD-1A9EB0FD7A93}" srcOrd="3" destOrd="0" presId="urn:microsoft.com/office/officeart/2005/8/layout/orgChart1"/>
    <dgm:cxn modelId="{1AD25DD3-DBC9-4DD0-B20B-E75F89F7DB3B}" type="presParOf" srcId="{03738349-2529-4DF7-96FD-1A9EB0FD7A93}" destId="{22839850-FC02-4EC8-9980-7AC18A80565D}" srcOrd="0" destOrd="0" presId="urn:microsoft.com/office/officeart/2005/8/layout/orgChart1"/>
    <dgm:cxn modelId="{67127793-93B3-480A-AB09-323D57F5C513}" type="presParOf" srcId="{22839850-FC02-4EC8-9980-7AC18A80565D}" destId="{35A0272A-CB45-4F19-BE09-62FAC58CF774}" srcOrd="0" destOrd="0" presId="urn:microsoft.com/office/officeart/2005/8/layout/orgChart1"/>
    <dgm:cxn modelId="{CBB81E0B-2E69-4294-A6D8-64310C7D1A0A}" type="presParOf" srcId="{22839850-FC02-4EC8-9980-7AC18A80565D}" destId="{2467B501-0CE7-4A87-8A9B-BC60552B1742}" srcOrd="1" destOrd="0" presId="urn:microsoft.com/office/officeart/2005/8/layout/orgChart1"/>
    <dgm:cxn modelId="{5B61CF58-6DAA-491F-8B5B-0492DE1B0393}" type="presParOf" srcId="{03738349-2529-4DF7-96FD-1A9EB0FD7A93}" destId="{8F371C96-BC30-411A-8F2C-102D833DB8F7}" srcOrd="1" destOrd="0" presId="urn:microsoft.com/office/officeart/2005/8/layout/orgChart1"/>
    <dgm:cxn modelId="{3FEA5BF8-3044-4709-A257-DFB3A8C1563C}" type="presParOf" srcId="{8F371C96-BC30-411A-8F2C-102D833DB8F7}" destId="{B18706D3-E490-4456-9856-F4F3F1F245A9}" srcOrd="0" destOrd="0" presId="urn:microsoft.com/office/officeart/2005/8/layout/orgChart1"/>
    <dgm:cxn modelId="{584C6C60-13FE-4E64-A442-96593CE5ECEC}" type="presParOf" srcId="{8F371C96-BC30-411A-8F2C-102D833DB8F7}" destId="{A33177CD-7C87-413D-B300-8F78D89D486A}" srcOrd="1" destOrd="0" presId="urn:microsoft.com/office/officeart/2005/8/layout/orgChart1"/>
    <dgm:cxn modelId="{9B6E3C65-3F8E-41C2-BD3E-FFC27030351A}" type="presParOf" srcId="{A33177CD-7C87-413D-B300-8F78D89D486A}" destId="{F5935232-6000-4AEE-9CDD-F0911A0E154A}" srcOrd="0" destOrd="0" presId="urn:microsoft.com/office/officeart/2005/8/layout/orgChart1"/>
    <dgm:cxn modelId="{F01FB4F5-9735-4B4D-A51B-FC9C79D12ECA}" type="presParOf" srcId="{F5935232-6000-4AEE-9CDD-F0911A0E154A}" destId="{F1AE644F-A015-474A-BCAA-D89ADE938672}" srcOrd="0" destOrd="0" presId="urn:microsoft.com/office/officeart/2005/8/layout/orgChart1"/>
    <dgm:cxn modelId="{D2F6054D-6D55-4458-BAC4-EFBC8413AEC7}" type="presParOf" srcId="{F5935232-6000-4AEE-9CDD-F0911A0E154A}" destId="{83227AC6-4934-4A0E-AC7F-AF27A8C1EC82}" srcOrd="1" destOrd="0" presId="urn:microsoft.com/office/officeart/2005/8/layout/orgChart1"/>
    <dgm:cxn modelId="{1EF642BD-D1A6-4994-9F57-D37481C4DB16}" type="presParOf" srcId="{A33177CD-7C87-413D-B300-8F78D89D486A}" destId="{4296AA88-3A01-4EC8-8EB7-BDC38B35D966}" srcOrd="1" destOrd="0" presId="urn:microsoft.com/office/officeart/2005/8/layout/orgChart1"/>
    <dgm:cxn modelId="{7967BEB9-A223-4352-A784-8E2BAF567266}" type="presParOf" srcId="{A33177CD-7C87-413D-B300-8F78D89D486A}" destId="{171A20F7-AB81-473F-B7C4-FAFB0418F40E}" srcOrd="2" destOrd="0" presId="urn:microsoft.com/office/officeart/2005/8/layout/orgChart1"/>
    <dgm:cxn modelId="{CE1C1932-8AB2-46B3-B266-4B9BD19C91DF}" type="presParOf" srcId="{8F371C96-BC30-411A-8F2C-102D833DB8F7}" destId="{B1A37AF9-9416-4246-8B9D-6081E699F781}" srcOrd="2" destOrd="0" presId="urn:microsoft.com/office/officeart/2005/8/layout/orgChart1"/>
    <dgm:cxn modelId="{88E11DA7-46B8-477D-9E71-1F0586870555}" type="presParOf" srcId="{8F371C96-BC30-411A-8F2C-102D833DB8F7}" destId="{CEE01A35-1368-4BC6-89E7-04B08DE628AB}" srcOrd="3" destOrd="0" presId="urn:microsoft.com/office/officeart/2005/8/layout/orgChart1"/>
    <dgm:cxn modelId="{D2F8CE30-815F-4536-9318-C5320DACBCB1}" type="presParOf" srcId="{CEE01A35-1368-4BC6-89E7-04B08DE628AB}" destId="{64467C68-D5A2-40CE-83E6-B7E0F50FDDB7}" srcOrd="0" destOrd="0" presId="urn:microsoft.com/office/officeart/2005/8/layout/orgChart1"/>
    <dgm:cxn modelId="{4394A544-2E9F-47FA-85F2-A25DAD367A3C}" type="presParOf" srcId="{64467C68-D5A2-40CE-83E6-B7E0F50FDDB7}" destId="{40915928-6C2A-4E86-9FEF-0D6F3560595C}" srcOrd="0" destOrd="0" presId="urn:microsoft.com/office/officeart/2005/8/layout/orgChart1"/>
    <dgm:cxn modelId="{8B9E211F-ADF1-4377-BCAA-31A949145E14}" type="presParOf" srcId="{64467C68-D5A2-40CE-83E6-B7E0F50FDDB7}" destId="{49B2D3EE-1EBA-4D92-9862-479A0619242B}" srcOrd="1" destOrd="0" presId="urn:microsoft.com/office/officeart/2005/8/layout/orgChart1"/>
    <dgm:cxn modelId="{A1ADB640-05DD-41C5-9B86-3CDAAF13A5EC}" type="presParOf" srcId="{CEE01A35-1368-4BC6-89E7-04B08DE628AB}" destId="{070B8737-ACF6-4502-91DC-6DD0F9111667}" srcOrd="1" destOrd="0" presId="urn:microsoft.com/office/officeart/2005/8/layout/orgChart1"/>
    <dgm:cxn modelId="{0458C597-F3C1-4A8F-B917-2EA9338295DF}" type="presParOf" srcId="{CEE01A35-1368-4BC6-89E7-04B08DE628AB}" destId="{74138E07-B1B1-484B-80FB-C78C7827C5ED}" srcOrd="2" destOrd="0" presId="urn:microsoft.com/office/officeart/2005/8/layout/orgChart1"/>
    <dgm:cxn modelId="{2EDEA85F-C590-4CB5-BD7A-E75B08031236}" type="presParOf" srcId="{03738349-2529-4DF7-96FD-1A9EB0FD7A93}" destId="{02F33E04-44CF-449D-8335-D68921ABEAFB}" srcOrd="2" destOrd="0" presId="urn:microsoft.com/office/officeart/2005/8/layout/orgChart1"/>
    <dgm:cxn modelId="{0A22A424-1E7D-4A3F-990B-0F1095E9A792}" type="presParOf" srcId="{BED8D58D-B658-45E2-AEF3-0719176AF689}" destId="{0F896F8E-A83A-42B1-94CE-E18D723EFF2E}" srcOrd="4" destOrd="0" presId="urn:microsoft.com/office/officeart/2005/8/layout/orgChart1"/>
    <dgm:cxn modelId="{300F33DC-70DD-4D79-BBA4-4921E03BA513}" type="presParOf" srcId="{BED8D58D-B658-45E2-AEF3-0719176AF689}" destId="{2295D471-D9DC-4EFD-8CFA-1C46668F99FB}" srcOrd="5" destOrd="0" presId="urn:microsoft.com/office/officeart/2005/8/layout/orgChart1"/>
    <dgm:cxn modelId="{C7F0C211-8D67-4CD3-B32A-A65E7B7A6C8E}" type="presParOf" srcId="{2295D471-D9DC-4EFD-8CFA-1C46668F99FB}" destId="{B6A9B41E-43E2-44A2-858A-06C1A37CC8CA}" srcOrd="0" destOrd="0" presId="urn:microsoft.com/office/officeart/2005/8/layout/orgChart1"/>
    <dgm:cxn modelId="{59C53CD5-CDFE-4AE7-AD5B-B5E61DCB1D2A}" type="presParOf" srcId="{B6A9B41E-43E2-44A2-858A-06C1A37CC8CA}" destId="{3C5EACF1-B3AD-4A44-8B64-A6F38CC83068}" srcOrd="0" destOrd="0" presId="urn:microsoft.com/office/officeart/2005/8/layout/orgChart1"/>
    <dgm:cxn modelId="{F46D4EE6-F7F8-416C-85F4-E2841FA84E81}" type="presParOf" srcId="{B6A9B41E-43E2-44A2-858A-06C1A37CC8CA}" destId="{77116BED-AEBF-4615-8413-EEC50275E4C4}" srcOrd="1" destOrd="0" presId="urn:microsoft.com/office/officeart/2005/8/layout/orgChart1"/>
    <dgm:cxn modelId="{078A7AF1-F453-40B6-82DD-17D5E92F332B}" type="presParOf" srcId="{2295D471-D9DC-4EFD-8CFA-1C46668F99FB}" destId="{A46BC695-E821-48E1-B4EF-AFEB03F3CAC1}" srcOrd="1" destOrd="0" presId="urn:microsoft.com/office/officeart/2005/8/layout/orgChart1"/>
    <dgm:cxn modelId="{0AF9F4D0-8494-4703-8935-8B66B39B77E7}" type="presParOf" srcId="{A46BC695-E821-48E1-B4EF-AFEB03F3CAC1}" destId="{22F0AFD8-5B22-4984-9851-C8F4A53F0585}" srcOrd="0" destOrd="0" presId="urn:microsoft.com/office/officeart/2005/8/layout/orgChart1"/>
    <dgm:cxn modelId="{1838CC30-D141-46EB-AEE8-5715B024189E}" type="presParOf" srcId="{A46BC695-E821-48E1-B4EF-AFEB03F3CAC1}" destId="{D01F2ECB-E896-4B7C-8108-ED0C595537EC}" srcOrd="1" destOrd="0" presId="urn:microsoft.com/office/officeart/2005/8/layout/orgChart1"/>
    <dgm:cxn modelId="{81C42270-B2EF-4C7E-836B-3D3012B0A1A1}" type="presParOf" srcId="{D01F2ECB-E896-4B7C-8108-ED0C595537EC}" destId="{C73BBDF7-E078-4AA7-AC7C-7CDCD264009E}" srcOrd="0" destOrd="0" presId="urn:microsoft.com/office/officeart/2005/8/layout/orgChart1"/>
    <dgm:cxn modelId="{49475318-A7E2-498C-A5CB-1BCDA9BA119D}" type="presParOf" srcId="{C73BBDF7-E078-4AA7-AC7C-7CDCD264009E}" destId="{4AE2A635-0EE1-4BFB-AC8E-D73A94D6643B}" srcOrd="0" destOrd="0" presId="urn:microsoft.com/office/officeart/2005/8/layout/orgChart1"/>
    <dgm:cxn modelId="{0670D548-31ED-4B47-A0CF-3D44B3580AD1}" type="presParOf" srcId="{C73BBDF7-E078-4AA7-AC7C-7CDCD264009E}" destId="{63A6EE7C-7488-4D25-BA59-E9120A0B8F59}" srcOrd="1" destOrd="0" presId="urn:microsoft.com/office/officeart/2005/8/layout/orgChart1"/>
    <dgm:cxn modelId="{1CEC07BC-A8DF-4A6C-8B13-028AC6D1A2CA}" type="presParOf" srcId="{D01F2ECB-E896-4B7C-8108-ED0C595537EC}" destId="{5D75B68B-AEEC-4903-A926-7B80235E33E8}" srcOrd="1" destOrd="0" presId="urn:microsoft.com/office/officeart/2005/8/layout/orgChart1"/>
    <dgm:cxn modelId="{146807A4-746D-4C81-97C1-61950A95940A}" type="presParOf" srcId="{D01F2ECB-E896-4B7C-8108-ED0C595537EC}" destId="{2448A76A-BA67-42D0-9C0B-2097DA552414}" srcOrd="2" destOrd="0" presId="urn:microsoft.com/office/officeart/2005/8/layout/orgChart1"/>
    <dgm:cxn modelId="{8ED246FB-2804-4FD4-99E1-855BF28BE00B}" type="presParOf" srcId="{A46BC695-E821-48E1-B4EF-AFEB03F3CAC1}" destId="{CB8900B9-6DFB-449B-BAF6-2F71F39DEB9C}" srcOrd="2" destOrd="0" presId="urn:microsoft.com/office/officeart/2005/8/layout/orgChart1"/>
    <dgm:cxn modelId="{83E5FFD2-4F5F-4A43-9967-9FC2A03B5EDC}" type="presParOf" srcId="{A46BC695-E821-48E1-B4EF-AFEB03F3CAC1}" destId="{734E0C4B-2E6A-4709-A51B-1AF8069C6024}" srcOrd="3" destOrd="0" presId="urn:microsoft.com/office/officeart/2005/8/layout/orgChart1"/>
    <dgm:cxn modelId="{5EFA5DD5-5318-420C-81CE-51787AD230D6}" type="presParOf" srcId="{734E0C4B-2E6A-4709-A51B-1AF8069C6024}" destId="{20650260-5C6F-446A-B5DF-64A0F1B53664}" srcOrd="0" destOrd="0" presId="urn:microsoft.com/office/officeart/2005/8/layout/orgChart1"/>
    <dgm:cxn modelId="{9BC5751D-E8D6-4838-A098-DF0B7601EFFD}" type="presParOf" srcId="{20650260-5C6F-446A-B5DF-64A0F1B53664}" destId="{66441C3B-1DE5-4920-8454-8FEF7B2FAE6D}" srcOrd="0" destOrd="0" presId="urn:microsoft.com/office/officeart/2005/8/layout/orgChart1"/>
    <dgm:cxn modelId="{B75E36AB-B60D-4868-B495-4E2D2072DE93}" type="presParOf" srcId="{20650260-5C6F-446A-B5DF-64A0F1B53664}" destId="{CA5B3919-D364-40BD-9307-1A979364DD05}" srcOrd="1" destOrd="0" presId="urn:microsoft.com/office/officeart/2005/8/layout/orgChart1"/>
    <dgm:cxn modelId="{3D5AFFD3-AF1B-45B5-B3BF-41F86B056810}" type="presParOf" srcId="{734E0C4B-2E6A-4709-A51B-1AF8069C6024}" destId="{D543E6B6-33D9-4D0E-83BB-1414AED79133}" srcOrd="1" destOrd="0" presId="urn:microsoft.com/office/officeart/2005/8/layout/orgChart1"/>
    <dgm:cxn modelId="{8D506356-4F83-485A-9CFE-C74F4CBE0132}" type="presParOf" srcId="{734E0C4B-2E6A-4709-A51B-1AF8069C6024}" destId="{3B4BD47A-3FE0-4F3D-91F1-B4E172BE3849}" srcOrd="2" destOrd="0" presId="urn:microsoft.com/office/officeart/2005/8/layout/orgChart1"/>
    <dgm:cxn modelId="{B9E20C60-132F-4703-B938-54DE775272DD}" type="presParOf" srcId="{2295D471-D9DC-4EFD-8CFA-1C46668F99FB}" destId="{0744B261-75E3-43CD-881D-EA6B716A9998}" srcOrd="2" destOrd="0" presId="urn:microsoft.com/office/officeart/2005/8/layout/orgChart1"/>
    <dgm:cxn modelId="{02D9F7F5-B3B0-4C35-83BF-F7F504C85DF5}" type="presParOf" srcId="{BED8D58D-B658-45E2-AEF3-0719176AF689}" destId="{53C45117-F968-4DBC-9765-8F89A0AF7724}" srcOrd="6" destOrd="0" presId="urn:microsoft.com/office/officeart/2005/8/layout/orgChart1"/>
    <dgm:cxn modelId="{94B59CBD-DBB0-48BB-9B41-CE865A69F943}" type="presParOf" srcId="{BED8D58D-B658-45E2-AEF3-0719176AF689}" destId="{B7F0B66C-F1C8-4BA1-98FB-D5D7D0A48DFC}" srcOrd="7" destOrd="0" presId="urn:microsoft.com/office/officeart/2005/8/layout/orgChart1"/>
    <dgm:cxn modelId="{170E007E-677C-400E-86EE-3E79C47E0512}" type="presParOf" srcId="{B7F0B66C-F1C8-4BA1-98FB-D5D7D0A48DFC}" destId="{56B5FB63-CC62-4D9A-AD71-8D807099259A}" srcOrd="0" destOrd="0" presId="urn:microsoft.com/office/officeart/2005/8/layout/orgChart1"/>
    <dgm:cxn modelId="{5FF55B06-85AC-4620-B9CC-182F4EADD24F}" type="presParOf" srcId="{56B5FB63-CC62-4D9A-AD71-8D807099259A}" destId="{FA7AAEA1-A862-4CB9-9BA0-32E0C9F7FE80}" srcOrd="0" destOrd="0" presId="urn:microsoft.com/office/officeart/2005/8/layout/orgChart1"/>
    <dgm:cxn modelId="{05966FA9-F343-43E2-9BCA-38F17CF25EB5}" type="presParOf" srcId="{56B5FB63-CC62-4D9A-AD71-8D807099259A}" destId="{C75946B0-3ABF-41DD-8743-650809D1CFD4}" srcOrd="1" destOrd="0" presId="urn:microsoft.com/office/officeart/2005/8/layout/orgChart1"/>
    <dgm:cxn modelId="{8E537B2A-0AB6-4CC3-99F2-771CB1F4ED57}" type="presParOf" srcId="{B7F0B66C-F1C8-4BA1-98FB-D5D7D0A48DFC}" destId="{05EEDAED-E2F5-449E-8499-AE6192404B93}" srcOrd="1" destOrd="0" presId="urn:microsoft.com/office/officeart/2005/8/layout/orgChart1"/>
    <dgm:cxn modelId="{8E46DDCF-8908-42FD-A01E-128B211FC8A2}" type="presParOf" srcId="{05EEDAED-E2F5-449E-8499-AE6192404B93}" destId="{04C8D8FE-7658-433C-9532-6B1843F34F05}" srcOrd="0" destOrd="0" presId="urn:microsoft.com/office/officeart/2005/8/layout/orgChart1"/>
    <dgm:cxn modelId="{6887026D-0878-4257-B656-F837B719A5E8}" type="presParOf" srcId="{05EEDAED-E2F5-449E-8499-AE6192404B93}" destId="{1E9C8B7E-A69C-4A8A-88D4-711C8BBF2F18}" srcOrd="1" destOrd="0" presId="urn:microsoft.com/office/officeart/2005/8/layout/orgChart1"/>
    <dgm:cxn modelId="{5A0C4C22-5FC1-4978-8CDD-5144881010D4}" type="presParOf" srcId="{1E9C8B7E-A69C-4A8A-88D4-711C8BBF2F18}" destId="{C37A6AC8-3B73-42EB-987F-34DEE28FDD74}" srcOrd="0" destOrd="0" presId="urn:microsoft.com/office/officeart/2005/8/layout/orgChart1"/>
    <dgm:cxn modelId="{829530D0-F955-4FAA-8450-DB92E4593623}" type="presParOf" srcId="{C37A6AC8-3B73-42EB-987F-34DEE28FDD74}" destId="{1F49D2DC-28FB-4340-86D5-5CE77421A520}" srcOrd="0" destOrd="0" presId="urn:microsoft.com/office/officeart/2005/8/layout/orgChart1"/>
    <dgm:cxn modelId="{BF5C1F5D-A1BD-4E3E-A305-2867F0B45FB4}" type="presParOf" srcId="{C37A6AC8-3B73-42EB-987F-34DEE28FDD74}" destId="{1D555045-0CD8-4B76-B7D3-5A44EEF3DB2A}" srcOrd="1" destOrd="0" presId="urn:microsoft.com/office/officeart/2005/8/layout/orgChart1"/>
    <dgm:cxn modelId="{D96FA453-E9D5-4875-A9CE-DE248D4E9460}" type="presParOf" srcId="{1E9C8B7E-A69C-4A8A-88D4-711C8BBF2F18}" destId="{E0CB1286-72C0-4F4B-82C7-C75D1F281298}" srcOrd="1" destOrd="0" presId="urn:microsoft.com/office/officeart/2005/8/layout/orgChart1"/>
    <dgm:cxn modelId="{9C5C1CB7-6B47-47BB-B333-093097FA0B5B}" type="presParOf" srcId="{1E9C8B7E-A69C-4A8A-88D4-711C8BBF2F18}" destId="{A4395045-FB9C-48D3-A356-66FABAF30299}" srcOrd="2" destOrd="0" presId="urn:microsoft.com/office/officeart/2005/8/layout/orgChart1"/>
    <dgm:cxn modelId="{923E6230-CE6E-43FF-B7FB-F8C6167F65C0}" type="presParOf" srcId="{05EEDAED-E2F5-449E-8499-AE6192404B93}" destId="{C1B7CE6F-4AEF-4728-8AF6-E1A7E44692E2}" srcOrd="2" destOrd="0" presId="urn:microsoft.com/office/officeart/2005/8/layout/orgChart1"/>
    <dgm:cxn modelId="{0CDA8065-68ED-492A-BDAC-BC6036090FD0}" type="presParOf" srcId="{05EEDAED-E2F5-449E-8499-AE6192404B93}" destId="{9679DA9B-C52D-4CCE-93EE-59C2EF3C539D}" srcOrd="3" destOrd="0" presId="urn:microsoft.com/office/officeart/2005/8/layout/orgChart1"/>
    <dgm:cxn modelId="{9AB70598-B66C-40CF-A7D1-AB643AD845AA}" type="presParOf" srcId="{9679DA9B-C52D-4CCE-93EE-59C2EF3C539D}" destId="{03F4566D-29ED-48AA-B0E7-EFD07D3F43BB}" srcOrd="0" destOrd="0" presId="urn:microsoft.com/office/officeart/2005/8/layout/orgChart1"/>
    <dgm:cxn modelId="{2A9607D2-7290-4487-B960-7867E1D634A0}" type="presParOf" srcId="{03F4566D-29ED-48AA-B0E7-EFD07D3F43BB}" destId="{F228E017-108F-4109-AE5A-912D0751F060}" srcOrd="0" destOrd="0" presId="urn:microsoft.com/office/officeart/2005/8/layout/orgChart1"/>
    <dgm:cxn modelId="{B6472503-9824-48D1-B45D-FA2CEC22A4E0}" type="presParOf" srcId="{03F4566D-29ED-48AA-B0E7-EFD07D3F43BB}" destId="{DB60EED9-1020-4A73-9F63-96F15DE1F977}" srcOrd="1" destOrd="0" presId="urn:microsoft.com/office/officeart/2005/8/layout/orgChart1"/>
    <dgm:cxn modelId="{A0F0B6B8-9E67-44BC-9DD9-8605458E91A2}" type="presParOf" srcId="{9679DA9B-C52D-4CCE-93EE-59C2EF3C539D}" destId="{37B890B8-96D0-4B79-815D-BEEE12CF6A60}" srcOrd="1" destOrd="0" presId="urn:microsoft.com/office/officeart/2005/8/layout/orgChart1"/>
    <dgm:cxn modelId="{9A908DE0-9867-4000-B347-97588746A170}" type="presParOf" srcId="{9679DA9B-C52D-4CCE-93EE-59C2EF3C539D}" destId="{E6E02628-583E-4ABC-9524-971AAB66E277}" srcOrd="2" destOrd="0" presId="urn:microsoft.com/office/officeart/2005/8/layout/orgChart1"/>
    <dgm:cxn modelId="{B1DD5B2E-63AB-4CB9-B07A-6A0236E1E227}" type="presParOf" srcId="{B7F0B66C-F1C8-4BA1-98FB-D5D7D0A48DFC}" destId="{9F17B71C-6D0C-4CD1-A395-058E846BD272}" srcOrd="2" destOrd="0" presId="urn:microsoft.com/office/officeart/2005/8/layout/orgChart1"/>
    <dgm:cxn modelId="{D73FDBDA-5D40-4D2E-87D6-740AA5E4F0BC}" type="presParOf" srcId="{BED8D58D-B658-45E2-AEF3-0719176AF689}" destId="{E4BAF5DA-D9E8-4980-A89E-5FA29CB68625}" srcOrd="8" destOrd="0" presId="urn:microsoft.com/office/officeart/2005/8/layout/orgChart1"/>
    <dgm:cxn modelId="{A015C02F-D17F-428D-939D-C06D09CBCF09}" type="presParOf" srcId="{BED8D58D-B658-45E2-AEF3-0719176AF689}" destId="{33EC4C14-6BB1-493E-BB4A-4ED7FE6F8C30}" srcOrd="9" destOrd="0" presId="urn:microsoft.com/office/officeart/2005/8/layout/orgChart1"/>
    <dgm:cxn modelId="{000B402F-ACE7-42AF-B506-F5912047C0C2}" type="presParOf" srcId="{33EC4C14-6BB1-493E-BB4A-4ED7FE6F8C30}" destId="{6EB0E3E9-CA78-4935-B2FF-48B90238B59D}" srcOrd="0" destOrd="0" presId="urn:microsoft.com/office/officeart/2005/8/layout/orgChart1"/>
    <dgm:cxn modelId="{A4A9ED80-D3A6-4F07-813E-AA5C4E4A7423}" type="presParOf" srcId="{6EB0E3E9-CA78-4935-B2FF-48B90238B59D}" destId="{B20D3F59-7429-4C94-ABE0-FDA52664BA28}" srcOrd="0" destOrd="0" presId="urn:microsoft.com/office/officeart/2005/8/layout/orgChart1"/>
    <dgm:cxn modelId="{134E71F9-263F-40F3-AFBD-7118B974B84B}" type="presParOf" srcId="{6EB0E3E9-CA78-4935-B2FF-48B90238B59D}" destId="{96067EFF-80F8-48A1-9BBC-870A572FCAF1}" srcOrd="1" destOrd="0" presId="urn:microsoft.com/office/officeart/2005/8/layout/orgChart1"/>
    <dgm:cxn modelId="{8F99FAFE-09EA-4537-8A40-5B681B97FCFB}" type="presParOf" srcId="{33EC4C14-6BB1-493E-BB4A-4ED7FE6F8C30}" destId="{4E4563D9-AC35-4E55-9352-694D85E5420F}" srcOrd="1" destOrd="0" presId="urn:microsoft.com/office/officeart/2005/8/layout/orgChart1"/>
    <dgm:cxn modelId="{0A27EDAA-4C40-4056-BDEE-C1BEFC192AD9}" type="presParOf" srcId="{33EC4C14-6BB1-493E-BB4A-4ED7FE6F8C30}" destId="{3CD0EF6E-A256-405C-9F02-D0FDB13E3633}" srcOrd="2" destOrd="0" presId="urn:microsoft.com/office/officeart/2005/8/layout/orgChart1"/>
    <dgm:cxn modelId="{831769BB-0C91-45CA-A809-D0BDECC6A013}" type="presParOf" srcId="{BED8D58D-B658-45E2-AEF3-0719176AF689}" destId="{29CE81B9-B58B-419A-AA05-00A93BCBE3A3}" srcOrd="10" destOrd="0" presId="urn:microsoft.com/office/officeart/2005/8/layout/orgChart1"/>
    <dgm:cxn modelId="{19B0C25D-4057-4A12-A299-AA8DC9F6219D}" type="presParOf" srcId="{BED8D58D-B658-45E2-AEF3-0719176AF689}" destId="{27D0FE61-D61D-4C83-821C-CBEB995735C4}" srcOrd="11" destOrd="0" presId="urn:microsoft.com/office/officeart/2005/8/layout/orgChart1"/>
    <dgm:cxn modelId="{3A8F5DFD-6C1D-4A6D-ADF5-7113DC2034B7}" type="presParOf" srcId="{27D0FE61-D61D-4C83-821C-CBEB995735C4}" destId="{F78E6028-3434-430D-9118-965A1D869BB6}" srcOrd="0" destOrd="0" presId="urn:microsoft.com/office/officeart/2005/8/layout/orgChart1"/>
    <dgm:cxn modelId="{D7A2DDEB-F8CD-47C2-BDFB-5A06A9BAB3B9}" type="presParOf" srcId="{F78E6028-3434-430D-9118-965A1D869BB6}" destId="{1625BA58-1A5E-4681-AE88-E4BBBEC3698A}" srcOrd="0" destOrd="0" presId="urn:microsoft.com/office/officeart/2005/8/layout/orgChart1"/>
    <dgm:cxn modelId="{7F47086E-C610-4B77-BF31-FAC770839C35}" type="presParOf" srcId="{F78E6028-3434-430D-9118-965A1D869BB6}" destId="{7BDC150D-E43A-4D54-9812-EFFEC482613C}" srcOrd="1" destOrd="0" presId="urn:microsoft.com/office/officeart/2005/8/layout/orgChart1"/>
    <dgm:cxn modelId="{73618159-E944-4503-B6F2-F05F7828DAED}" type="presParOf" srcId="{27D0FE61-D61D-4C83-821C-CBEB995735C4}" destId="{C5A69D3B-C10B-426F-AD5B-509FA6C1A4AA}" srcOrd="1" destOrd="0" presId="urn:microsoft.com/office/officeart/2005/8/layout/orgChart1"/>
    <dgm:cxn modelId="{B97F2F98-698F-4816-8FB2-CB4937376AB0}" type="presParOf" srcId="{27D0FE61-D61D-4C83-821C-CBEB995735C4}" destId="{FA16B2A5-2296-4186-AEE2-BF07E7ED564F}" srcOrd="2" destOrd="0" presId="urn:microsoft.com/office/officeart/2005/8/layout/orgChart1"/>
    <dgm:cxn modelId="{6466DEC5-7DF3-4A87-A5AE-280D857A58A1}" type="presParOf" srcId="{65B99715-792E-481B-8E3B-41EC67AB6C7A}" destId="{0840DA75-31DF-4603-8710-004A8417A61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92D62C-BEC9-43E8-BFB2-3B1FDFCB7A6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C1001E8D-AD45-459D-B40D-276942531FCC}">
      <dgm:prSet phldrT="[Texto]"/>
      <dgm:spPr/>
      <dgm:t>
        <a:bodyPr/>
        <a:lstStyle/>
        <a:p>
          <a:r>
            <a:rPr lang="es-CL" dirty="0"/>
            <a:t>Clasificación de sistemas</a:t>
          </a:r>
        </a:p>
      </dgm:t>
    </dgm:pt>
    <dgm:pt modelId="{D64B4B00-500C-40A1-94BC-62EC6620F5CD}" type="parTrans" cxnId="{A93A5004-C9E3-4DCF-8169-C5C7DBF9574B}">
      <dgm:prSet/>
      <dgm:spPr/>
      <dgm:t>
        <a:bodyPr/>
        <a:lstStyle/>
        <a:p>
          <a:endParaRPr lang="es-CL"/>
        </a:p>
      </dgm:t>
    </dgm:pt>
    <dgm:pt modelId="{978B1909-269E-4288-9587-308F30B64C1C}" type="sibTrans" cxnId="{A93A5004-C9E3-4DCF-8169-C5C7DBF9574B}">
      <dgm:prSet/>
      <dgm:spPr/>
      <dgm:t>
        <a:bodyPr/>
        <a:lstStyle/>
        <a:p>
          <a:endParaRPr lang="es-CL"/>
        </a:p>
      </dgm:t>
    </dgm:pt>
    <dgm:pt modelId="{397F6789-FA60-4931-BF6C-B8D0FC1DBBB2}">
      <dgm:prSet phldrT="[Texto]"/>
      <dgm:spPr/>
      <dgm:t>
        <a:bodyPr/>
        <a:lstStyle/>
        <a:p>
          <a:r>
            <a:rPr lang="es-CL" dirty="0" err="1"/>
            <a:t>Predictividad</a:t>
          </a:r>
          <a:endParaRPr lang="es-CL" dirty="0"/>
        </a:p>
      </dgm:t>
    </dgm:pt>
    <dgm:pt modelId="{D03C81A5-02B5-466C-9703-8A1D56296DD7}" type="parTrans" cxnId="{DAFCCDF6-7433-444E-9995-D1820D8C9555}">
      <dgm:prSet/>
      <dgm:spPr/>
      <dgm:t>
        <a:bodyPr/>
        <a:lstStyle/>
        <a:p>
          <a:endParaRPr lang="es-CL"/>
        </a:p>
      </dgm:t>
    </dgm:pt>
    <dgm:pt modelId="{A51DD588-D7E8-4178-BFCA-68CDBB545C83}" type="sibTrans" cxnId="{DAFCCDF6-7433-444E-9995-D1820D8C9555}">
      <dgm:prSet/>
      <dgm:spPr/>
      <dgm:t>
        <a:bodyPr/>
        <a:lstStyle/>
        <a:p>
          <a:endParaRPr lang="es-CL"/>
        </a:p>
      </dgm:t>
    </dgm:pt>
    <dgm:pt modelId="{A76EC98B-0D0B-4DCD-B107-2443C31DEE2C}">
      <dgm:prSet phldrT="[Texto]"/>
      <dgm:spPr/>
      <dgm:t>
        <a:bodyPr/>
        <a:lstStyle/>
        <a:p>
          <a:r>
            <a:rPr lang="es-CL" dirty="0"/>
            <a:t>Variable</a:t>
          </a:r>
        </a:p>
      </dgm:t>
    </dgm:pt>
    <dgm:pt modelId="{7960F86B-38C2-4F11-B6E4-925947FECBC0}" type="parTrans" cxnId="{DB5755A8-A23A-426E-9DD3-CB2D494CD389}">
      <dgm:prSet/>
      <dgm:spPr/>
      <dgm:t>
        <a:bodyPr/>
        <a:lstStyle/>
        <a:p>
          <a:endParaRPr lang="es-CL"/>
        </a:p>
      </dgm:t>
    </dgm:pt>
    <dgm:pt modelId="{680F0374-F088-42BA-BD14-790E716463E0}" type="sibTrans" cxnId="{DB5755A8-A23A-426E-9DD3-CB2D494CD389}">
      <dgm:prSet/>
      <dgm:spPr/>
      <dgm:t>
        <a:bodyPr/>
        <a:lstStyle/>
        <a:p>
          <a:endParaRPr lang="es-CL"/>
        </a:p>
      </dgm:t>
    </dgm:pt>
    <dgm:pt modelId="{30775439-6200-4555-AE3D-0558A3D402AC}">
      <dgm:prSet/>
      <dgm:spPr/>
      <dgm:t>
        <a:bodyPr/>
        <a:lstStyle/>
        <a:p>
          <a:r>
            <a:rPr lang="es-CL" dirty="0"/>
            <a:t>Determinista</a:t>
          </a:r>
        </a:p>
      </dgm:t>
    </dgm:pt>
    <dgm:pt modelId="{57E91D05-1FCD-48A5-805B-4A82DC28CF4C}" type="parTrans" cxnId="{C256D336-E720-4DC2-B4A6-6085B70E293D}">
      <dgm:prSet/>
      <dgm:spPr/>
      <dgm:t>
        <a:bodyPr/>
        <a:lstStyle/>
        <a:p>
          <a:endParaRPr lang="es-CL"/>
        </a:p>
      </dgm:t>
    </dgm:pt>
    <dgm:pt modelId="{4283C534-4805-446F-A04F-EF4A90AE90D5}" type="sibTrans" cxnId="{C256D336-E720-4DC2-B4A6-6085B70E293D}">
      <dgm:prSet/>
      <dgm:spPr/>
      <dgm:t>
        <a:bodyPr/>
        <a:lstStyle/>
        <a:p>
          <a:endParaRPr lang="es-CL"/>
        </a:p>
      </dgm:t>
    </dgm:pt>
    <dgm:pt modelId="{4540769D-C291-47B1-AA44-9F59AD83512D}">
      <dgm:prSet/>
      <dgm:spPr/>
      <dgm:t>
        <a:bodyPr/>
        <a:lstStyle/>
        <a:p>
          <a:r>
            <a:rPr lang="es-CL" dirty="0"/>
            <a:t>Probabilísticos</a:t>
          </a:r>
        </a:p>
      </dgm:t>
    </dgm:pt>
    <dgm:pt modelId="{B3E0D15A-5153-4574-9562-0B324440B355}" type="parTrans" cxnId="{437BC0B7-2DCF-4DA5-B12E-4A9CA22C153E}">
      <dgm:prSet/>
      <dgm:spPr/>
      <dgm:t>
        <a:bodyPr/>
        <a:lstStyle/>
        <a:p>
          <a:endParaRPr lang="es-CL"/>
        </a:p>
      </dgm:t>
    </dgm:pt>
    <dgm:pt modelId="{3FDA8D4D-14FE-4EF2-BE61-5B6F19673165}" type="sibTrans" cxnId="{437BC0B7-2DCF-4DA5-B12E-4A9CA22C153E}">
      <dgm:prSet/>
      <dgm:spPr/>
      <dgm:t>
        <a:bodyPr/>
        <a:lstStyle/>
        <a:p>
          <a:endParaRPr lang="es-CL"/>
        </a:p>
      </dgm:t>
    </dgm:pt>
    <dgm:pt modelId="{9D537615-17E7-4325-8B82-87F12B7857E1}">
      <dgm:prSet/>
      <dgm:spPr/>
      <dgm:t>
        <a:bodyPr/>
        <a:lstStyle/>
        <a:p>
          <a:r>
            <a:rPr lang="es-CL" dirty="0"/>
            <a:t>Simples</a:t>
          </a:r>
        </a:p>
      </dgm:t>
    </dgm:pt>
    <dgm:pt modelId="{7DECC6F9-44E8-4FC0-985A-EF08F07494E4}" type="parTrans" cxnId="{310B8D39-F773-404A-A1A6-AC915A6A6DF4}">
      <dgm:prSet/>
      <dgm:spPr/>
      <dgm:t>
        <a:bodyPr/>
        <a:lstStyle/>
        <a:p>
          <a:endParaRPr lang="es-CL"/>
        </a:p>
      </dgm:t>
    </dgm:pt>
    <dgm:pt modelId="{F30C12EC-00A7-42A4-AE9E-D86F75325E57}" type="sibTrans" cxnId="{310B8D39-F773-404A-A1A6-AC915A6A6DF4}">
      <dgm:prSet/>
      <dgm:spPr/>
      <dgm:t>
        <a:bodyPr/>
        <a:lstStyle/>
        <a:p>
          <a:endParaRPr lang="es-CL"/>
        </a:p>
      </dgm:t>
    </dgm:pt>
    <dgm:pt modelId="{99F511C9-54BD-4584-A259-703A45968C32}">
      <dgm:prSet/>
      <dgm:spPr/>
      <dgm:t>
        <a:bodyPr/>
        <a:lstStyle/>
        <a:p>
          <a:r>
            <a:rPr lang="es-CL" dirty="0"/>
            <a:t>Complejas</a:t>
          </a:r>
        </a:p>
      </dgm:t>
    </dgm:pt>
    <dgm:pt modelId="{BBA03716-C08A-484D-A721-EFD9B44422BA}" type="parTrans" cxnId="{5DF73B24-8CBF-474D-BF2C-8933D1342FF5}">
      <dgm:prSet/>
      <dgm:spPr/>
      <dgm:t>
        <a:bodyPr/>
        <a:lstStyle/>
        <a:p>
          <a:endParaRPr lang="es-CL"/>
        </a:p>
      </dgm:t>
    </dgm:pt>
    <dgm:pt modelId="{FB46A37C-35B5-40AB-80A2-61A824E99A1B}" type="sibTrans" cxnId="{5DF73B24-8CBF-474D-BF2C-8933D1342FF5}">
      <dgm:prSet/>
      <dgm:spPr/>
      <dgm:t>
        <a:bodyPr/>
        <a:lstStyle/>
        <a:p>
          <a:endParaRPr lang="es-CL"/>
        </a:p>
      </dgm:t>
    </dgm:pt>
    <dgm:pt modelId="{611623E5-FDFB-4F8D-9DEC-3D40F7363FBA}">
      <dgm:prSet/>
      <dgm:spPr/>
      <dgm:t>
        <a:bodyPr/>
        <a:lstStyle/>
        <a:p>
          <a:r>
            <a:rPr lang="es-CL" dirty="0"/>
            <a:t>Simples</a:t>
          </a:r>
        </a:p>
      </dgm:t>
    </dgm:pt>
    <dgm:pt modelId="{FD7E8EDB-1D95-47F3-83C0-BFCD80A56C65}" type="parTrans" cxnId="{84A6DF6B-380C-481A-97BA-C29EE2100DDF}">
      <dgm:prSet/>
      <dgm:spPr/>
      <dgm:t>
        <a:bodyPr/>
        <a:lstStyle/>
        <a:p>
          <a:endParaRPr lang="es-CL"/>
        </a:p>
      </dgm:t>
    </dgm:pt>
    <dgm:pt modelId="{EE38E667-9019-445F-83F6-49A0E2ECEFD2}" type="sibTrans" cxnId="{84A6DF6B-380C-481A-97BA-C29EE2100DDF}">
      <dgm:prSet/>
      <dgm:spPr/>
      <dgm:t>
        <a:bodyPr/>
        <a:lstStyle/>
        <a:p>
          <a:endParaRPr lang="es-CL"/>
        </a:p>
      </dgm:t>
    </dgm:pt>
    <dgm:pt modelId="{13FE6CFD-3B4B-47FB-919A-CAE677149FF3}">
      <dgm:prSet/>
      <dgm:spPr/>
      <dgm:t>
        <a:bodyPr/>
        <a:lstStyle/>
        <a:p>
          <a:r>
            <a:rPr lang="es-CL" dirty="0"/>
            <a:t>Complejas</a:t>
          </a:r>
        </a:p>
      </dgm:t>
    </dgm:pt>
    <dgm:pt modelId="{BC401A8F-E4DB-4238-8CE8-70AD7F1F42E0}" type="parTrans" cxnId="{F146466C-E92A-4E4A-A400-8F18E6ADCD41}">
      <dgm:prSet/>
      <dgm:spPr/>
      <dgm:t>
        <a:bodyPr/>
        <a:lstStyle/>
        <a:p>
          <a:endParaRPr lang="es-CL"/>
        </a:p>
      </dgm:t>
    </dgm:pt>
    <dgm:pt modelId="{97B55555-58FB-4431-9FC9-61C41D131E43}" type="sibTrans" cxnId="{F146466C-E92A-4E4A-A400-8F18E6ADCD41}">
      <dgm:prSet/>
      <dgm:spPr/>
      <dgm:t>
        <a:bodyPr/>
        <a:lstStyle/>
        <a:p>
          <a:endParaRPr lang="es-CL"/>
        </a:p>
      </dgm:t>
    </dgm:pt>
    <dgm:pt modelId="{71E704C4-B633-4FFE-B0B1-CDE9E77D6F5C}">
      <dgm:prSet/>
      <dgm:spPr/>
      <dgm:t>
        <a:bodyPr/>
        <a:lstStyle/>
        <a:p>
          <a:r>
            <a:rPr lang="es-CL" dirty="0"/>
            <a:t>Variable</a:t>
          </a:r>
        </a:p>
      </dgm:t>
    </dgm:pt>
    <dgm:pt modelId="{450014FE-DAD9-4E66-AB97-E48B8A50A618}" type="parTrans" cxnId="{690707A2-EEC1-42CC-ADC6-B8BB9FB26909}">
      <dgm:prSet/>
      <dgm:spPr/>
      <dgm:t>
        <a:bodyPr/>
        <a:lstStyle/>
        <a:p>
          <a:endParaRPr lang="es-CL"/>
        </a:p>
      </dgm:t>
    </dgm:pt>
    <dgm:pt modelId="{64FA6B7C-6020-46C2-B2FF-4B995DA2F247}" type="sibTrans" cxnId="{690707A2-EEC1-42CC-ADC6-B8BB9FB26909}">
      <dgm:prSet/>
      <dgm:spPr/>
      <dgm:t>
        <a:bodyPr/>
        <a:lstStyle/>
        <a:p>
          <a:endParaRPr lang="es-CL"/>
        </a:p>
      </dgm:t>
    </dgm:pt>
    <dgm:pt modelId="{7F18D7C0-4C22-4EF5-BB09-B1F14BB47058}">
      <dgm:prSet/>
      <dgm:spPr/>
      <dgm:t>
        <a:bodyPr/>
        <a:lstStyle/>
        <a:p>
          <a:r>
            <a:rPr lang="es-CL" dirty="0"/>
            <a:t>No variable</a:t>
          </a:r>
        </a:p>
      </dgm:t>
    </dgm:pt>
    <dgm:pt modelId="{96D95D57-D159-48E4-97AA-24BF40C30667}" type="parTrans" cxnId="{92D89E92-94DC-4D86-9E6B-63A8E8EBC6A9}">
      <dgm:prSet/>
      <dgm:spPr/>
      <dgm:t>
        <a:bodyPr/>
        <a:lstStyle/>
        <a:p>
          <a:endParaRPr lang="es-CL"/>
        </a:p>
      </dgm:t>
    </dgm:pt>
    <dgm:pt modelId="{7B2D5A3C-93E9-4A5D-B1DE-F34BE88ADA8B}" type="sibTrans" cxnId="{92D89E92-94DC-4D86-9E6B-63A8E8EBC6A9}">
      <dgm:prSet/>
      <dgm:spPr/>
      <dgm:t>
        <a:bodyPr/>
        <a:lstStyle/>
        <a:p>
          <a:endParaRPr lang="es-CL"/>
        </a:p>
      </dgm:t>
    </dgm:pt>
    <dgm:pt modelId="{6F4A7D17-BF71-47C0-B073-D4BBA995AFD9}" type="pres">
      <dgm:prSet presAssocID="{A092D62C-BEC9-43E8-BFB2-3B1FDFCB7A6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2FEA72F-A6E4-445D-A731-80C2B7AFCBF4}" type="pres">
      <dgm:prSet presAssocID="{C1001E8D-AD45-459D-B40D-276942531FCC}" presName="hierRoot1" presStyleCnt="0">
        <dgm:presLayoutVars>
          <dgm:hierBranch val="init"/>
        </dgm:presLayoutVars>
      </dgm:prSet>
      <dgm:spPr/>
    </dgm:pt>
    <dgm:pt modelId="{F8E36AE5-1764-4C6C-B0E0-0761304B6956}" type="pres">
      <dgm:prSet presAssocID="{C1001E8D-AD45-459D-B40D-276942531FCC}" presName="rootComposite1" presStyleCnt="0"/>
      <dgm:spPr/>
    </dgm:pt>
    <dgm:pt modelId="{49068346-E012-4C10-914F-DB4986BE3939}" type="pres">
      <dgm:prSet presAssocID="{C1001E8D-AD45-459D-B40D-276942531FCC}" presName="rootText1" presStyleLbl="node0" presStyleIdx="0" presStyleCnt="1" custLinFactNeighborY="-53675">
        <dgm:presLayoutVars>
          <dgm:chPref val="3"/>
        </dgm:presLayoutVars>
      </dgm:prSet>
      <dgm:spPr/>
    </dgm:pt>
    <dgm:pt modelId="{E40C612E-5422-41A1-B5E4-E55BBB37D957}" type="pres">
      <dgm:prSet presAssocID="{C1001E8D-AD45-459D-B40D-276942531FCC}" presName="rootConnector1" presStyleLbl="node1" presStyleIdx="0" presStyleCnt="0"/>
      <dgm:spPr/>
    </dgm:pt>
    <dgm:pt modelId="{B7EC3778-5368-41CC-A141-61EF5D41747D}" type="pres">
      <dgm:prSet presAssocID="{C1001E8D-AD45-459D-B40D-276942531FCC}" presName="hierChild2" presStyleCnt="0"/>
      <dgm:spPr/>
    </dgm:pt>
    <dgm:pt modelId="{77403D7E-2723-4540-8129-2E8D9C365197}" type="pres">
      <dgm:prSet presAssocID="{D03C81A5-02B5-466C-9703-8A1D56296DD7}" presName="Name37" presStyleLbl="parChTrans1D2" presStyleIdx="0" presStyleCnt="2"/>
      <dgm:spPr/>
    </dgm:pt>
    <dgm:pt modelId="{6F06F88A-FDBB-4C77-894B-5BA59EAC9A31}" type="pres">
      <dgm:prSet presAssocID="{397F6789-FA60-4931-BF6C-B8D0FC1DBBB2}" presName="hierRoot2" presStyleCnt="0">
        <dgm:presLayoutVars>
          <dgm:hierBranch val="init"/>
        </dgm:presLayoutVars>
      </dgm:prSet>
      <dgm:spPr/>
    </dgm:pt>
    <dgm:pt modelId="{FF5486F2-403D-43DA-8FDE-8F82F5CE7617}" type="pres">
      <dgm:prSet presAssocID="{397F6789-FA60-4931-BF6C-B8D0FC1DBBB2}" presName="rootComposite" presStyleCnt="0"/>
      <dgm:spPr/>
    </dgm:pt>
    <dgm:pt modelId="{F494E199-FEB4-4C06-B37F-38EDD3607836}" type="pres">
      <dgm:prSet presAssocID="{397F6789-FA60-4931-BF6C-B8D0FC1DBBB2}" presName="rootText" presStyleLbl="node2" presStyleIdx="0" presStyleCnt="2" custLinFactX="-34494" custLinFactNeighborX="-100000" custLinFactNeighborY="5490">
        <dgm:presLayoutVars>
          <dgm:chPref val="3"/>
        </dgm:presLayoutVars>
      </dgm:prSet>
      <dgm:spPr/>
    </dgm:pt>
    <dgm:pt modelId="{691D0705-870D-42A5-95F2-E2A05D8E8AA3}" type="pres">
      <dgm:prSet presAssocID="{397F6789-FA60-4931-BF6C-B8D0FC1DBBB2}" presName="rootConnector" presStyleLbl="node2" presStyleIdx="0" presStyleCnt="2"/>
      <dgm:spPr/>
    </dgm:pt>
    <dgm:pt modelId="{83B35B82-37BF-49E8-A18A-68EB1CFEDAA9}" type="pres">
      <dgm:prSet presAssocID="{397F6789-FA60-4931-BF6C-B8D0FC1DBBB2}" presName="hierChild4" presStyleCnt="0"/>
      <dgm:spPr/>
    </dgm:pt>
    <dgm:pt modelId="{2D80AEC6-67C5-4533-9720-883B9A12F4EA}" type="pres">
      <dgm:prSet presAssocID="{57E91D05-1FCD-48A5-805B-4A82DC28CF4C}" presName="Name37" presStyleLbl="parChTrans1D3" presStyleIdx="0" presStyleCnt="4"/>
      <dgm:spPr/>
    </dgm:pt>
    <dgm:pt modelId="{D07DBFCD-4AA3-4BEA-BDE2-A8F0894E350F}" type="pres">
      <dgm:prSet presAssocID="{30775439-6200-4555-AE3D-0558A3D402AC}" presName="hierRoot2" presStyleCnt="0">
        <dgm:presLayoutVars>
          <dgm:hierBranch val="init"/>
        </dgm:presLayoutVars>
      </dgm:prSet>
      <dgm:spPr/>
    </dgm:pt>
    <dgm:pt modelId="{4FC3F735-5B9D-473D-9411-EC5E2E2272D5}" type="pres">
      <dgm:prSet presAssocID="{30775439-6200-4555-AE3D-0558A3D402AC}" presName="rootComposite" presStyleCnt="0"/>
      <dgm:spPr/>
    </dgm:pt>
    <dgm:pt modelId="{55917867-15F5-4B9C-B593-7D73A397E0D3}" type="pres">
      <dgm:prSet presAssocID="{30775439-6200-4555-AE3D-0558A3D402AC}" presName="rootText" presStyleLbl="node3" presStyleIdx="0" presStyleCnt="4" custLinFactX="-22829" custLinFactNeighborX="-100000">
        <dgm:presLayoutVars>
          <dgm:chPref val="3"/>
        </dgm:presLayoutVars>
      </dgm:prSet>
      <dgm:spPr/>
    </dgm:pt>
    <dgm:pt modelId="{235B9EA5-78D4-4808-AB12-E0B6B370FEFD}" type="pres">
      <dgm:prSet presAssocID="{30775439-6200-4555-AE3D-0558A3D402AC}" presName="rootConnector" presStyleLbl="node3" presStyleIdx="0" presStyleCnt="4"/>
      <dgm:spPr/>
    </dgm:pt>
    <dgm:pt modelId="{230DD216-3A80-47CB-BE61-31D12E32A216}" type="pres">
      <dgm:prSet presAssocID="{30775439-6200-4555-AE3D-0558A3D402AC}" presName="hierChild4" presStyleCnt="0"/>
      <dgm:spPr/>
    </dgm:pt>
    <dgm:pt modelId="{BC6C9C5F-FA13-4EE5-9AB4-DB63906C1C7E}" type="pres">
      <dgm:prSet presAssocID="{7DECC6F9-44E8-4FC0-985A-EF08F07494E4}" presName="Name37" presStyleLbl="parChTrans1D4" presStyleIdx="0" presStyleCnt="4"/>
      <dgm:spPr/>
    </dgm:pt>
    <dgm:pt modelId="{268B760E-6845-4A1D-BEDF-0D7F909655CA}" type="pres">
      <dgm:prSet presAssocID="{9D537615-17E7-4325-8B82-87F12B7857E1}" presName="hierRoot2" presStyleCnt="0">
        <dgm:presLayoutVars>
          <dgm:hierBranch val="init"/>
        </dgm:presLayoutVars>
      </dgm:prSet>
      <dgm:spPr/>
    </dgm:pt>
    <dgm:pt modelId="{AA174CC3-4434-4763-92FA-3D5124182A64}" type="pres">
      <dgm:prSet presAssocID="{9D537615-17E7-4325-8B82-87F12B7857E1}" presName="rootComposite" presStyleCnt="0"/>
      <dgm:spPr/>
    </dgm:pt>
    <dgm:pt modelId="{AE04042C-8A30-424F-A998-3FD38E337AF0}" type="pres">
      <dgm:prSet presAssocID="{9D537615-17E7-4325-8B82-87F12B7857E1}" presName="rootText" presStyleLbl="node4" presStyleIdx="0" presStyleCnt="4" custLinFactX="-5674" custLinFactNeighborX="-100000" custLinFactNeighborY="6862">
        <dgm:presLayoutVars>
          <dgm:chPref val="3"/>
        </dgm:presLayoutVars>
      </dgm:prSet>
      <dgm:spPr/>
    </dgm:pt>
    <dgm:pt modelId="{D2BA2F74-7A03-4213-B1D7-8BD182F9E7B3}" type="pres">
      <dgm:prSet presAssocID="{9D537615-17E7-4325-8B82-87F12B7857E1}" presName="rootConnector" presStyleLbl="node4" presStyleIdx="0" presStyleCnt="4"/>
      <dgm:spPr/>
    </dgm:pt>
    <dgm:pt modelId="{0387E5F3-D05A-4257-A42D-71813C4117BD}" type="pres">
      <dgm:prSet presAssocID="{9D537615-17E7-4325-8B82-87F12B7857E1}" presName="hierChild4" presStyleCnt="0"/>
      <dgm:spPr/>
    </dgm:pt>
    <dgm:pt modelId="{D45F9EA7-8E8C-4528-AB83-6A3E2FAD30D3}" type="pres">
      <dgm:prSet presAssocID="{9D537615-17E7-4325-8B82-87F12B7857E1}" presName="hierChild5" presStyleCnt="0"/>
      <dgm:spPr/>
    </dgm:pt>
    <dgm:pt modelId="{45AA2549-F97B-4815-8F6A-1B976611F0B3}" type="pres">
      <dgm:prSet presAssocID="{BBA03716-C08A-484D-A721-EFD9B44422BA}" presName="Name37" presStyleLbl="parChTrans1D4" presStyleIdx="1" presStyleCnt="4"/>
      <dgm:spPr/>
    </dgm:pt>
    <dgm:pt modelId="{4819D140-1C1E-4D90-8EBB-BDFC922229FA}" type="pres">
      <dgm:prSet presAssocID="{99F511C9-54BD-4584-A259-703A45968C32}" presName="hierRoot2" presStyleCnt="0">
        <dgm:presLayoutVars>
          <dgm:hierBranch val="init"/>
        </dgm:presLayoutVars>
      </dgm:prSet>
      <dgm:spPr/>
    </dgm:pt>
    <dgm:pt modelId="{0AEACC52-56D1-403C-9F55-6B2107E83683}" type="pres">
      <dgm:prSet presAssocID="{99F511C9-54BD-4584-A259-703A45968C32}" presName="rootComposite" presStyleCnt="0"/>
      <dgm:spPr/>
    </dgm:pt>
    <dgm:pt modelId="{D2E9D573-0BB5-40A2-ADF3-1B7656740356}" type="pres">
      <dgm:prSet presAssocID="{99F511C9-54BD-4584-A259-703A45968C32}" presName="rootText" presStyleLbl="node4" presStyleIdx="1" presStyleCnt="4" custLinFactX="-4301" custLinFactNeighborX="-100000" custLinFactNeighborY="519">
        <dgm:presLayoutVars>
          <dgm:chPref val="3"/>
        </dgm:presLayoutVars>
      </dgm:prSet>
      <dgm:spPr/>
    </dgm:pt>
    <dgm:pt modelId="{F6C76E4F-85C8-4781-825F-7FF114D1854B}" type="pres">
      <dgm:prSet presAssocID="{99F511C9-54BD-4584-A259-703A45968C32}" presName="rootConnector" presStyleLbl="node4" presStyleIdx="1" presStyleCnt="4"/>
      <dgm:spPr/>
    </dgm:pt>
    <dgm:pt modelId="{0F13BF98-96E6-48CF-B57D-0923A2F8D03E}" type="pres">
      <dgm:prSet presAssocID="{99F511C9-54BD-4584-A259-703A45968C32}" presName="hierChild4" presStyleCnt="0"/>
      <dgm:spPr/>
    </dgm:pt>
    <dgm:pt modelId="{171F295F-CAD8-4229-ACE3-6A75E87A93CE}" type="pres">
      <dgm:prSet presAssocID="{99F511C9-54BD-4584-A259-703A45968C32}" presName="hierChild5" presStyleCnt="0"/>
      <dgm:spPr/>
    </dgm:pt>
    <dgm:pt modelId="{E3B79F47-020D-47DB-A8F5-2765CD721CB6}" type="pres">
      <dgm:prSet presAssocID="{30775439-6200-4555-AE3D-0558A3D402AC}" presName="hierChild5" presStyleCnt="0"/>
      <dgm:spPr/>
    </dgm:pt>
    <dgm:pt modelId="{19997DB2-08C1-4C18-AC66-355313AF2EE7}" type="pres">
      <dgm:prSet presAssocID="{B3E0D15A-5153-4574-9562-0B324440B355}" presName="Name37" presStyleLbl="parChTrans1D3" presStyleIdx="1" presStyleCnt="4"/>
      <dgm:spPr/>
    </dgm:pt>
    <dgm:pt modelId="{02A74135-5A91-4490-8265-FA47913795AF}" type="pres">
      <dgm:prSet presAssocID="{4540769D-C291-47B1-AA44-9F59AD83512D}" presName="hierRoot2" presStyleCnt="0">
        <dgm:presLayoutVars>
          <dgm:hierBranch val="init"/>
        </dgm:presLayoutVars>
      </dgm:prSet>
      <dgm:spPr/>
    </dgm:pt>
    <dgm:pt modelId="{621C49A7-59DD-412C-9D9A-0293E4762082}" type="pres">
      <dgm:prSet presAssocID="{4540769D-C291-47B1-AA44-9F59AD83512D}" presName="rootComposite" presStyleCnt="0"/>
      <dgm:spPr/>
    </dgm:pt>
    <dgm:pt modelId="{892BEA37-57FE-4913-8BFF-F778C0572628}" type="pres">
      <dgm:prSet presAssocID="{4540769D-C291-47B1-AA44-9F59AD83512D}" presName="rootText" presStyleLbl="node3" presStyleIdx="1" presStyleCnt="4" custLinFactNeighborX="-71764" custLinFactNeighborY="-561">
        <dgm:presLayoutVars>
          <dgm:chPref val="3"/>
        </dgm:presLayoutVars>
      </dgm:prSet>
      <dgm:spPr/>
    </dgm:pt>
    <dgm:pt modelId="{17FDFE1D-FC6C-4249-B656-7CD679D8C666}" type="pres">
      <dgm:prSet presAssocID="{4540769D-C291-47B1-AA44-9F59AD83512D}" presName="rootConnector" presStyleLbl="node3" presStyleIdx="1" presStyleCnt="4"/>
      <dgm:spPr/>
    </dgm:pt>
    <dgm:pt modelId="{3C039E4F-1289-405E-B33C-4BDAE7E382ED}" type="pres">
      <dgm:prSet presAssocID="{4540769D-C291-47B1-AA44-9F59AD83512D}" presName="hierChild4" presStyleCnt="0"/>
      <dgm:spPr/>
    </dgm:pt>
    <dgm:pt modelId="{2957B391-2295-416D-B702-94661A9531F9}" type="pres">
      <dgm:prSet presAssocID="{FD7E8EDB-1D95-47F3-83C0-BFCD80A56C65}" presName="Name37" presStyleLbl="parChTrans1D4" presStyleIdx="2" presStyleCnt="4"/>
      <dgm:spPr/>
    </dgm:pt>
    <dgm:pt modelId="{0F5BB010-04A6-453C-8D87-08938D885564}" type="pres">
      <dgm:prSet presAssocID="{611623E5-FDFB-4F8D-9DEC-3D40F7363FBA}" presName="hierRoot2" presStyleCnt="0">
        <dgm:presLayoutVars>
          <dgm:hierBranch val="init"/>
        </dgm:presLayoutVars>
      </dgm:prSet>
      <dgm:spPr/>
    </dgm:pt>
    <dgm:pt modelId="{83D08673-EDC8-4338-92F8-BA20D5675A7B}" type="pres">
      <dgm:prSet presAssocID="{611623E5-FDFB-4F8D-9DEC-3D40F7363FBA}" presName="rootComposite" presStyleCnt="0"/>
      <dgm:spPr/>
    </dgm:pt>
    <dgm:pt modelId="{6F14BBF7-3256-4008-AA4A-06314DF9CEE7}" type="pres">
      <dgm:prSet presAssocID="{611623E5-FDFB-4F8D-9DEC-3D40F7363FBA}" presName="rootText" presStyleLbl="node4" presStyleIdx="2" presStyleCnt="4" custLinFactNeighborX="-69992">
        <dgm:presLayoutVars>
          <dgm:chPref val="3"/>
        </dgm:presLayoutVars>
      </dgm:prSet>
      <dgm:spPr/>
    </dgm:pt>
    <dgm:pt modelId="{867AABBB-6AF3-4F87-A3EB-43E6CEA4CE10}" type="pres">
      <dgm:prSet presAssocID="{611623E5-FDFB-4F8D-9DEC-3D40F7363FBA}" presName="rootConnector" presStyleLbl="node4" presStyleIdx="2" presStyleCnt="4"/>
      <dgm:spPr/>
    </dgm:pt>
    <dgm:pt modelId="{76803161-026F-414B-AE0E-1F8570D8C738}" type="pres">
      <dgm:prSet presAssocID="{611623E5-FDFB-4F8D-9DEC-3D40F7363FBA}" presName="hierChild4" presStyleCnt="0"/>
      <dgm:spPr/>
    </dgm:pt>
    <dgm:pt modelId="{CD8241DF-52CB-4783-A12C-7C1F9A3C40C1}" type="pres">
      <dgm:prSet presAssocID="{611623E5-FDFB-4F8D-9DEC-3D40F7363FBA}" presName="hierChild5" presStyleCnt="0"/>
      <dgm:spPr/>
    </dgm:pt>
    <dgm:pt modelId="{D4FABFB6-170C-4EE7-BA3C-45E12FE955CB}" type="pres">
      <dgm:prSet presAssocID="{BC401A8F-E4DB-4238-8CE8-70AD7F1F42E0}" presName="Name37" presStyleLbl="parChTrans1D4" presStyleIdx="3" presStyleCnt="4"/>
      <dgm:spPr/>
    </dgm:pt>
    <dgm:pt modelId="{29141DF7-BAC7-4118-BA4C-3E4A5FBB3276}" type="pres">
      <dgm:prSet presAssocID="{13FE6CFD-3B4B-47FB-919A-CAE677149FF3}" presName="hierRoot2" presStyleCnt="0">
        <dgm:presLayoutVars>
          <dgm:hierBranch val="init"/>
        </dgm:presLayoutVars>
      </dgm:prSet>
      <dgm:spPr/>
    </dgm:pt>
    <dgm:pt modelId="{76482414-AFBC-42D3-9EFA-FA36C06FC4DB}" type="pres">
      <dgm:prSet presAssocID="{13FE6CFD-3B4B-47FB-919A-CAE677149FF3}" presName="rootComposite" presStyleCnt="0"/>
      <dgm:spPr/>
    </dgm:pt>
    <dgm:pt modelId="{30C49EEC-FD01-4289-976A-8596F7517DBD}" type="pres">
      <dgm:prSet presAssocID="{13FE6CFD-3B4B-47FB-919A-CAE677149FF3}" presName="rootText" presStyleLbl="node4" presStyleIdx="3" presStyleCnt="4" custLinFactNeighborX="-63130" custLinFactNeighborY="519">
        <dgm:presLayoutVars>
          <dgm:chPref val="3"/>
        </dgm:presLayoutVars>
      </dgm:prSet>
      <dgm:spPr/>
    </dgm:pt>
    <dgm:pt modelId="{838E7553-7FD4-4078-8AEB-9656AB638224}" type="pres">
      <dgm:prSet presAssocID="{13FE6CFD-3B4B-47FB-919A-CAE677149FF3}" presName="rootConnector" presStyleLbl="node4" presStyleIdx="3" presStyleCnt="4"/>
      <dgm:spPr/>
    </dgm:pt>
    <dgm:pt modelId="{2AF2A7F9-B9A3-47D8-81D9-F5FE2694999B}" type="pres">
      <dgm:prSet presAssocID="{13FE6CFD-3B4B-47FB-919A-CAE677149FF3}" presName="hierChild4" presStyleCnt="0"/>
      <dgm:spPr/>
    </dgm:pt>
    <dgm:pt modelId="{F5120EE0-05D0-496F-BBFE-C5265DFAFDAA}" type="pres">
      <dgm:prSet presAssocID="{13FE6CFD-3B4B-47FB-919A-CAE677149FF3}" presName="hierChild5" presStyleCnt="0"/>
      <dgm:spPr/>
    </dgm:pt>
    <dgm:pt modelId="{18F4566D-2F50-4ABD-911A-E3D7ECE27979}" type="pres">
      <dgm:prSet presAssocID="{4540769D-C291-47B1-AA44-9F59AD83512D}" presName="hierChild5" presStyleCnt="0"/>
      <dgm:spPr/>
    </dgm:pt>
    <dgm:pt modelId="{88F3C8FC-0AA4-41D4-B53A-B94195C287B6}" type="pres">
      <dgm:prSet presAssocID="{397F6789-FA60-4931-BF6C-B8D0FC1DBBB2}" presName="hierChild5" presStyleCnt="0"/>
      <dgm:spPr/>
    </dgm:pt>
    <dgm:pt modelId="{AC2CA47F-FF0E-4391-8F7A-F0E3420F0616}" type="pres">
      <dgm:prSet presAssocID="{7960F86B-38C2-4F11-B6E4-925947FECBC0}" presName="Name37" presStyleLbl="parChTrans1D2" presStyleIdx="1" presStyleCnt="2"/>
      <dgm:spPr/>
    </dgm:pt>
    <dgm:pt modelId="{45FD5624-A0A3-41DC-BB46-E6A507DBE850}" type="pres">
      <dgm:prSet presAssocID="{A76EC98B-0D0B-4DCD-B107-2443C31DEE2C}" presName="hierRoot2" presStyleCnt="0">
        <dgm:presLayoutVars>
          <dgm:hierBranch val="init"/>
        </dgm:presLayoutVars>
      </dgm:prSet>
      <dgm:spPr/>
    </dgm:pt>
    <dgm:pt modelId="{46F95FDC-01C4-400D-AEBE-D88D09DEFF5A}" type="pres">
      <dgm:prSet presAssocID="{A76EC98B-0D0B-4DCD-B107-2443C31DEE2C}" presName="rootComposite" presStyleCnt="0"/>
      <dgm:spPr/>
    </dgm:pt>
    <dgm:pt modelId="{5B40662B-F28E-41E9-8C7A-FD297D759AC7}" type="pres">
      <dgm:prSet presAssocID="{A76EC98B-0D0B-4DCD-B107-2443C31DEE2C}" presName="rootText" presStyleLbl="node2" presStyleIdx="1" presStyleCnt="2" custLinFactX="25573" custLinFactNeighborX="100000" custLinFactNeighborY="5490">
        <dgm:presLayoutVars>
          <dgm:chPref val="3"/>
        </dgm:presLayoutVars>
      </dgm:prSet>
      <dgm:spPr/>
    </dgm:pt>
    <dgm:pt modelId="{4F157093-A160-489B-87D1-421E4D8A0196}" type="pres">
      <dgm:prSet presAssocID="{A76EC98B-0D0B-4DCD-B107-2443C31DEE2C}" presName="rootConnector" presStyleLbl="node2" presStyleIdx="1" presStyleCnt="2"/>
      <dgm:spPr/>
    </dgm:pt>
    <dgm:pt modelId="{5A3E55E0-26CD-4074-AAD3-DC830BA26603}" type="pres">
      <dgm:prSet presAssocID="{A76EC98B-0D0B-4DCD-B107-2443C31DEE2C}" presName="hierChild4" presStyleCnt="0"/>
      <dgm:spPr/>
    </dgm:pt>
    <dgm:pt modelId="{E1AF6415-02D9-4BEC-94CF-21476A5BF28C}" type="pres">
      <dgm:prSet presAssocID="{450014FE-DAD9-4E66-AB97-E48B8A50A618}" presName="Name37" presStyleLbl="parChTrans1D3" presStyleIdx="2" presStyleCnt="4"/>
      <dgm:spPr/>
    </dgm:pt>
    <dgm:pt modelId="{BF91298E-649F-4862-92B7-983142696A43}" type="pres">
      <dgm:prSet presAssocID="{71E704C4-B633-4FFE-B0B1-CDE9E77D6F5C}" presName="hierRoot2" presStyleCnt="0">
        <dgm:presLayoutVars>
          <dgm:hierBranch val="init"/>
        </dgm:presLayoutVars>
      </dgm:prSet>
      <dgm:spPr/>
    </dgm:pt>
    <dgm:pt modelId="{2E57EA4F-2E49-461B-BD0C-A5FE7D7DEF94}" type="pres">
      <dgm:prSet presAssocID="{71E704C4-B633-4FFE-B0B1-CDE9E77D6F5C}" presName="rootComposite" presStyleCnt="0"/>
      <dgm:spPr/>
    </dgm:pt>
    <dgm:pt modelId="{EED50FD9-9A76-46DB-8A6F-A747AEB0BDE0}" type="pres">
      <dgm:prSet presAssocID="{71E704C4-B633-4FFE-B0B1-CDE9E77D6F5C}" presName="rootText" presStyleLbl="node3" presStyleIdx="2" presStyleCnt="4">
        <dgm:presLayoutVars>
          <dgm:chPref val="3"/>
        </dgm:presLayoutVars>
      </dgm:prSet>
      <dgm:spPr/>
    </dgm:pt>
    <dgm:pt modelId="{384F2702-1ECC-43F6-B1B8-C91E2C5382AD}" type="pres">
      <dgm:prSet presAssocID="{71E704C4-B633-4FFE-B0B1-CDE9E77D6F5C}" presName="rootConnector" presStyleLbl="node3" presStyleIdx="2" presStyleCnt="4"/>
      <dgm:spPr/>
    </dgm:pt>
    <dgm:pt modelId="{8E972693-C005-4966-9EBE-8C74831C5CAA}" type="pres">
      <dgm:prSet presAssocID="{71E704C4-B633-4FFE-B0B1-CDE9E77D6F5C}" presName="hierChild4" presStyleCnt="0"/>
      <dgm:spPr/>
    </dgm:pt>
    <dgm:pt modelId="{8BDE996C-2B26-4B1E-87D9-1EA69ADE6D66}" type="pres">
      <dgm:prSet presAssocID="{71E704C4-B633-4FFE-B0B1-CDE9E77D6F5C}" presName="hierChild5" presStyleCnt="0"/>
      <dgm:spPr/>
    </dgm:pt>
    <dgm:pt modelId="{3B1EC85B-7879-4A7F-A08F-4EB3F354B3FA}" type="pres">
      <dgm:prSet presAssocID="{96D95D57-D159-48E4-97AA-24BF40C30667}" presName="Name37" presStyleLbl="parChTrans1D3" presStyleIdx="3" presStyleCnt="4"/>
      <dgm:spPr/>
    </dgm:pt>
    <dgm:pt modelId="{DDC3692C-FA48-4157-8323-51CDA692B005}" type="pres">
      <dgm:prSet presAssocID="{7F18D7C0-4C22-4EF5-BB09-B1F14BB47058}" presName="hierRoot2" presStyleCnt="0">
        <dgm:presLayoutVars>
          <dgm:hierBranch val="init"/>
        </dgm:presLayoutVars>
      </dgm:prSet>
      <dgm:spPr/>
    </dgm:pt>
    <dgm:pt modelId="{5A6F9FBC-6AB3-4873-A030-B68D4F09E4D3}" type="pres">
      <dgm:prSet presAssocID="{7F18D7C0-4C22-4EF5-BB09-B1F14BB47058}" presName="rootComposite" presStyleCnt="0"/>
      <dgm:spPr/>
    </dgm:pt>
    <dgm:pt modelId="{7837D2F4-57F6-41FD-AEAA-093CDDD073AF}" type="pres">
      <dgm:prSet presAssocID="{7F18D7C0-4C22-4EF5-BB09-B1F14BB47058}" presName="rootText" presStyleLbl="node3" presStyleIdx="3" presStyleCnt="4">
        <dgm:presLayoutVars>
          <dgm:chPref val="3"/>
        </dgm:presLayoutVars>
      </dgm:prSet>
      <dgm:spPr/>
    </dgm:pt>
    <dgm:pt modelId="{F52EFD62-7125-4EFB-BF3C-5698135040E6}" type="pres">
      <dgm:prSet presAssocID="{7F18D7C0-4C22-4EF5-BB09-B1F14BB47058}" presName="rootConnector" presStyleLbl="node3" presStyleIdx="3" presStyleCnt="4"/>
      <dgm:spPr/>
    </dgm:pt>
    <dgm:pt modelId="{A7BCF1C1-D9D7-4EFA-B7B7-E08F81677E65}" type="pres">
      <dgm:prSet presAssocID="{7F18D7C0-4C22-4EF5-BB09-B1F14BB47058}" presName="hierChild4" presStyleCnt="0"/>
      <dgm:spPr/>
    </dgm:pt>
    <dgm:pt modelId="{7494AA0B-B918-4FC9-9ADF-6B5C606D0B91}" type="pres">
      <dgm:prSet presAssocID="{7F18D7C0-4C22-4EF5-BB09-B1F14BB47058}" presName="hierChild5" presStyleCnt="0"/>
      <dgm:spPr/>
    </dgm:pt>
    <dgm:pt modelId="{5AA2B469-D20A-425A-9E16-ECE9642C75A5}" type="pres">
      <dgm:prSet presAssocID="{A76EC98B-0D0B-4DCD-B107-2443C31DEE2C}" presName="hierChild5" presStyleCnt="0"/>
      <dgm:spPr/>
    </dgm:pt>
    <dgm:pt modelId="{D286CB21-8696-4F63-9F7A-983CC8F0915B}" type="pres">
      <dgm:prSet presAssocID="{C1001E8D-AD45-459D-B40D-276942531FCC}" presName="hierChild3" presStyleCnt="0"/>
      <dgm:spPr/>
    </dgm:pt>
  </dgm:ptLst>
  <dgm:cxnLst>
    <dgm:cxn modelId="{F6879000-B6EA-400D-A1F8-5DCCACBDE09B}" type="presOf" srcId="{57E91D05-1FCD-48A5-805B-4A82DC28CF4C}" destId="{2D80AEC6-67C5-4533-9720-883B9A12F4EA}" srcOrd="0" destOrd="0" presId="urn:microsoft.com/office/officeart/2005/8/layout/orgChart1"/>
    <dgm:cxn modelId="{A93A5004-C9E3-4DCF-8169-C5C7DBF9574B}" srcId="{A092D62C-BEC9-43E8-BFB2-3B1FDFCB7A66}" destId="{C1001E8D-AD45-459D-B40D-276942531FCC}" srcOrd="0" destOrd="0" parTransId="{D64B4B00-500C-40A1-94BC-62EC6620F5CD}" sibTransId="{978B1909-269E-4288-9587-308F30B64C1C}"/>
    <dgm:cxn modelId="{BFE6F607-80E2-472A-BBF4-6E03311A53DA}" type="presOf" srcId="{611623E5-FDFB-4F8D-9DEC-3D40F7363FBA}" destId="{867AABBB-6AF3-4F87-A3EB-43E6CEA4CE10}" srcOrd="1" destOrd="0" presId="urn:microsoft.com/office/officeart/2005/8/layout/orgChart1"/>
    <dgm:cxn modelId="{DFE26B14-DB3D-4F45-9A7D-9016D7A28250}" type="presOf" srcId="{7DECC6F9-44E8-4FC0-985A-EF08F07494E4}" destId="{BC6C9C5F-FA13-4EE5-9AB4-DB63906C1C7E}" srcOrd="0" destOrd="0" presId="urn:microsoft.com/office/officeart/2005/8/layout/orgChart1"/>
    <dgm:cxn modelId="{3F01641C-6533-4756-9772-06DB82124C7B}" type="presOf" srcId="{397F6789-FA60-4931-BF6C-B8D0FC1DBBB2}" destId="{F494E199-FEB4-4C06-B37F-38EDD3607836}" srcOrd="0" destOrd="0" presId="urn:microsoft.com/office/officeart/2005/8/layout/orgChart1"/>
    <dgm:cxn modelId="{E98AF920-1FF5-4894-B4E3-B3DE630FC506}" type="presOf" srcId="{A092D62C-BEC9-43E8-BFB2-3B1FDFCB7A66}" destId="{6F4A7D17-BF71-47C0-B073-D4BBA995AFD9}" srcOrd="0" destOrd="0" presId="urn:microsoft.com/office/officeart/2005/8/layout/orgChart1"/>
    <dgm:cxn modelId="{CC6F4D23-4493-4985-BDB0-DC417C0CB11B}" type="presOf" srcId="{FD7E8EDB-1D95-47F3-83C0-BFCD80A56C65}" destId="{2957B391-2295-416D-B702-94661A9531F9}" srcOrd="0" destOrd="0" presId="urn:microsoft.com/office/officeart/2005/8/layout/orgChart1"/>
    <dgm:cxn modelId="{5DF73B24-8CBF-474D-BF2C-8933D1342FF5}" srcId="{30775439-6200-4555-AE3D-0558A3D402AC}" destId="{99F511C9-54BD-4584-A259-703A45968C32}" srcOrd="1" destOrd="0" parTransId="{BBA03716-C08A-484D-A721-EFD9B44422BA}" sibTransId="{FB46A37C-35B5-40AB-80A2-61A824E99A1B}"/>
    <dgm:cxn modelId="{898ED62F-898B-4A69-8C6B-3DCF53BAACA5}" type="presOf" srcId="{9D537615-17E7-4325-8B82-87F12B7857E1}" destId="{AE04042C-8A30-424F-A998-3FD38E337AF0}" srcOrd="0" destOrd="0" presId="urn:microsoft.com/office/officeart/2005/8/layout/orgChart1"/>
    <dgm:cxn modelId="{C256D336-E720-4DC2-B4A6-6085B70E293D}" srcId="{397F6789-FA60-4931-BF6C-B8D0FC1DBBB2}" destId="{30775439-6200-4555-AE3D-0558A3D402AC}" srcOrd="0" destOrd="0" parTransId="{57E91D05-1FCD-48A5-805B-4A82DC28CF4C}" sibTransId="{4283C534-4805-446F-A04F-EF4A90AE90D5}"/>
    <dgm:cxn modelId="{94746B39-A791-4EC9-8DF9-683EB70FCB8D}" type="presOf" srcId="{13FE6CFD-3B4B-47FB-919A-CAE677149FF3}" destId="{838E7553-7FD4-4078-8AEB-9656AB638224}" srcOrd="1" destOrd="0" presId="urn:microsoft.com/office/officeart/2005/8/layout/orgChart1"/>
    <dgm:cxn modelId="{310B8D39-F773-404A-A1A6-AC915A6A6DF4}" srcId="{30775439-6200-4555-AE3D-0558A3D402AC}" destId="{9D537615-17E7-4325-8B82-87F12B7857E1}" srcOrd="0" destOrd="0" parTransId="{7DECC6F9-44E8-4FC0-985A-EF08F07494E4}" sibTransId="{F30C12EC-00A7-42A4-AE9E-D86F75325E57}"/>
    <dgm:cxn modelId="{C6A0553A-D775-4048-A8EF-0CF028560E4D}" type="presOf" srcId="{C1001E8D-AD45-459D-B40D-276942531FCC}" destId="{49068346-E012-4C10-914F-DB4986BE3939}" srcOrd="0" destOrd="0" presId="urn:microsoft.com/office/officeart/2005/8/layout/orgChart1"/>
    <dgm:cxn modelId="{37ADAF40-ADEE-4825-BB37-FD54471B1BCC}" type="presOf" srcId="{611623E5-FDFB-4F8D-9DEC-3D40F7363FBA}" destId="{6F14BBF7-3256-4008-AA4A-06314DF9CEE7}" srcOrd="0" destOrd="0" presId="urn:microsoft.com/office/officeart/2005/8/layout/orgChart1"/>
    <dgm:cxn modelId="{EBF9165B-C89A-439B-8BB7-972291012182}" type="presOf" srcId="{450014FE-DAD9-4E66-AB97-E48B8A50A618}" destId="{E1AF6415-02D9-4BEC-94CF-21476A5BF28C}" srcOrd="0" destOrd="0" presId="urn:microsoft.com/office/officeart/2005/8/layout/orgChart1"/>
    <dgm:cxn modelId="{0F13845E-C3DA-4807-B8E6-85310F4CC5EB}" type="presOf" srcId="{7F18D7C0-4C22-4EF5-BB09-B1F14BB47058}" destId="{7837D2F4-57F6-41FD-AEAA-093CDDD073AF}" srcOrd="0" destOrd="0" presId="urn:microsoft.com/office/officeart/2005/8/layout/orgChart1"/>
    <dgm:cxn modelId="{F415A541-8275-4CF9-A939-728A53F64B05}" type="presOf" srcId="{13FE6CFD-3B4B-47FB-919A-CAE677149FF3}" destId="{30C49EEC-FD01-4289-976A-8596F7517DBD}" srcOrd="0" destOrd="0" presId="urn:microsoft.com/office/officeart/2005/8/layout/orgChart1"/>
    <dgm:cxn modelId="{6B271868-A517-46AD-978E-32296A4A9603}" type="presOf" srcId="{4540769D-C291-47B1-AA44-9F59AD83512D}" destId="{17FDFE1D-FC6C-4249-B656-7CD679D8C666}" srcOrd="1" destOrd="0" presId="urn:microsoft.com/office/officeart/2005/8/layout/orgChart1"/>
    <dgm:cxn modelId="{8481B669-810C-4729-87B7-F9E38233B1F6}" type="presOf" srcId="{7F18D7C0-4C22-4EF5-BB09-B1F14BB47058}" destId="{F52EFD62-7125-4EFB-BF3C-5698135040E6}" srcOrd="1" destOrd="0" presId="urn:microsoft.com/office/officeart/2005/8/layout/orgChart1"/>
    <dgm:cxn modelId="{84A6DF6B-380C-481A-97BA-C29EE2100DDF}" srcId="{4540769D-C291-47B1-AA44-9F59AD83512D}" destId="{611623E5-FDFB-4F8D-9DEC-3D40F7363FBA}" srcOrd="0" destOrd="0" parTransId="{FD7E8EDB-1D95-47F3-83C0-BFCD80A56C65}" sibTransId="{EE38E667-9019-445F-83F6-49A0E2ECEFD2}"/>
    <dgm:cxn modelId="{F146466C-E92A-4E4A-A400-8F18E6ADCD41}" srcId="{4540769D-C291-47B1-AA44-9F59AD83512D}" destId="{13FE6CFD-3B4B-47FB-919A-CAE677149FF3}" srcOrd="1" destOrd="0" parTransId="{BC401A8F-E4DB-4238-8CE8-70AD7F1F42E0}" sibTransId="{97B55555-58FB-4431-9FC9-61C41D131E43}"/>
    <dgm:cxn modelId="{6A95BA4D-3472-4F2C-B580-4F0F19AB6CDD}" type="presOf" srcId="{71E704C4-B633-4FFE-B0B1-CDE9E77D6F5C}" destId="{EED50FD9-9A76-46DB-8A6F-A747AEB0BDE0}" srcOrd="0" destOrd="0" presId="urn:microsoft.com/office/officeart/2005/8/layout/orgChart1"/>
    <dgm:cxn modelId="{8ED2A26E-F5DA-430C-B4B1-57CA0B10B38F}" type="presOf" srcId="{A76EC98B-0D0B-4DCD-B107-2443C31DEE2C}" destId="{4F157093-A160-489B-87D1-421E4D8A0196}" srcOrd="1" destOrd="0" presId="urn:microsoft.com/office/officeart/2005/8/layout/orgChart1"/>
    <dgm:cxn modelId="{D32C6771-9E4D-4015-9BC4-8D9B93657CBE}" type="presOf" srcId="{4540769D-C291-47B1-AA44-9F59AD83512D}" destId="{892BEA37-57FE-4913-8BFF-F778C0572628}" srcOrd="0" destOrd="0" presId="urn:microsoft.com/office/officeart/2005/8/layout/orgChart1"/>
    <dgm:cxn modelId="{FABBD955-3715-42DE-A2EE-50B9CE0F61DF}" type="presOf" srcId="{B3E0D15A-5153-4574-9562-0B324440B355}" destId="{19997DB2-08C1-4C18-AC66-355313AF2EE7}" srcOrd="0" destOrd="0" presId="urn:microsoft.com/office/officeart/2005/8/layout/orgChart1"/>
    <dgm:cxn modelId="{CDD9007A-3447-4906-93AA-A010A41AD97A}" type="presOf" srcId="{96D95D57-D159-48E4-97AA-24BF40C30667}" destId="{3B1EC85B-7879-4A7F-A08F-4EB3F354B3FA}" srcOrd="0" destOrd="0" presId="urn:microsoft.com/office/officeart/2005/8/layout/orgChart1"/>
    <dgm:cxn modelId="{2D7CCB86-C3B4-44B5-A757-BDD20CFD9D8C}" type="presOf" srcId="{BC401A8F-E4DB-4238-8CE8-70AD7F1F42E0}" destId="{D4FABFB6-170C-4EE7-BA3C-45E12FE955CB}" srcOrd="0" destOrd="0" presId="urn:microsoft.com/office/officeart/2005/8/layout/orgChart1"/>
    <dgm:cxn modelId="{42D91D87-098D-499B-9BA4-F48C0E9CA4F1}" type="presOf" srcId="{D03C81A5-02B5-466C-9703-8A1D56296DD7}" destId="{77403D7E-2723-4540-8129-2E8D9C365197}" srcOrd="0" destOrd="0" presId="urn:microsoft.com/office/officeart/2005/8/layout/orgChart1"/>
    <dgm:cxn modelId="{92D89E92-94DC-4D86-9E6B-63A8E8EBC6A9}" srcId="{A76EC98B-0D0B-4DCD-B107-2443C31DEE2C}" destId="{7F18D7C0-4C22-4EF5-BB09-B1F14BB47058}" srcOrd="1" destOrd="0" parTransId="{96D95D57-D159-48E4-97AA-24BF40C30667}" sibTransId="{7B2D5A3C-93E9-4A5D-B1DE-F34BE88ADA8B}"/>
    <dgm:cxn modelId="{F96CB893-D513-4D6D-828A-1439D31CB7B4}" type="presOf" srcId="{99F511C9-54BD-4584-A259-703A45968C32}" destId="{D2E9D573-0BB5-40A2-ADF3-1B7656740356}" srcOrd="0" destOrd="0" presId="urn:microsoft.com/office/officeart/2005/8/layout/orgChart1"/>
    <dgm:cxn modelId="{6C521A94-9390-4BDB-8426-05EF1E4777BE}" type="presOf" srcId="{71E704C4-B633-4FFE-B0B1-CDE9E77D6F5C}" destId="{384F2702-1ECC-43F6-B1B8-C91E2C5382AD}" srcOrd="1" destOrd="0" presId="urn:microsoft.com/office/officeart/2005/8/layout/orgChart1"/>
    <dgm:cxn modelId="{926CC79C-F1DF-40CA-9A68-D0020EA5ACE1}" type="presOf" srcId="{30775439-6200-4555-AE3D-0558A3D402AC}" destId="{55917867-15F5-4B9C-B593-7D73A397E0D3}" srcOrd="0" destOrd="0" presId="urn:microsoft.com/office/officeart/2005/8/layout/orgChart1"/>
    <dgm:cxn modelId="{C0E1C6A0-81FD-4EEF-893F-517E2AE5FA56}" type="presOf" srcId="{7960F86B-38C2-4F11-B6E4-925947FECBC0}" destId="{AC2CA47F-FF0E-4391-8F7A-F0E3420F0616}" srcOrd="0" destOrd="0" presId="urn:microsoft.com/office/officeart/2005/8/layout/orgChart1"/>
    <dgm:cxn modelId="{690707A2-EEC1-42CC-ADC6-B8BB9FB26909}" srcId="{A76EC98B-0D0B-4DCD-B107-2443C31DEE2C}" destId="{71E704C4-B633-4FFE-B0B1-CDE9E77D6F5C}" srcOrd="0" destOrd="0" parTransId="{450014FE-DAD9-4E66-AB97-E48B8A50A618}" sibTransId="{64FA6B7C-6020-46C2-B2FF-4B995DA2F247}"/>
    <dgm:cxn modelId="{0A151DA6-D445-4A47-B9A6-079EB6EAF61E}" type="presOf" srcId="{397F6789-FA60-4931-BF6C-B8D0FC1DBBB2}" destId="{691D0705-870D-42A5-95F2-E2A05D8E8AA3}" srcOrd="1" destOrd="0" presId="urn:microsoft.com/office/officeart/2005/8/layout/orgChart1"/>
    <dgm:cxn modelId="{DB5755A8-A23A-426E-9DD3-CB2D494CD389}" srcId="{C1001E8D-AD45-459D-B40D-276942531FCC}" destId="{A76EC98B-0D0B-4DCD-B107-2443C31DEE2C}" srcOrd="1" destOrd="0" parTransId="{7960F86B-38C2-4F11-B6E4-925947FECBC0}" sibTransId="{680F0374-F088-42BA-BD14-790E716463E0}"/>
    <dgm:cxn modelId="{6777B0AC-3518-4583-9604-A92E85AC7A4C}" type="presOf" srcId="{A76EC98B-0D0B-4DCD-B107-2443C31DEE2C}" destId="{5B40662B-F28E-41E9-8C7A-FD297D759AC7}" srcOrd="0" destOrd="0" presId="urn:microsoft.com/office/officeart/2005/8/layout/orgChart1"/>
    <dgm:cxn modelId="{437BC0B7-2DCF-4DA5-B12E-4A9CA22C153E}" srcId="{397F6789-FA60-4931-BF6C-B8D0FC1DBBB2}" destId="{4540769D-C291-47B1-AA44-9F59AD83512D}" srcOrd="1" destOrd="0" parTransId="{B3E0D15A-5153-4574-9562-0B324440B355}" sibTransId="{3FDA8D4D-14FE-4EF2-BE61-5B6F19673165}"/>
    <dgm:cxn modelId="{D3305BC8-9E6A-4875-B203-0722C39AA959}" type="presOf" srcId="{9D537615-17E7-4325-8B82-87F12B7857E1}" destId="{D2BA2F74-7A03-4213-B1D7-8BD182F9E7B3}" srcOrd="1" destOrd="0" presId="urn:microsoft.com/office/officeart/2005/8/layout/orgChart1"/>
    <dgm:cxn modelId="{760522C9-FF8F-4AF5-B4A9-443D5F23B73F}" type="presOf" srcId="{BBA03716-C08A-484D-A721-EFD9B44422BA}" destId="{45AA2549-F97B-4815-8F6A-1B976611F0B3}" srcOrd="0" destOrd="0" presId="urn:microsoft.com/office/officeart/2005/8/layout/orgChart1"/>
    <dgm:cxn modelId="{31A80ACD-CDBB-4239-AD5A-255B93D6EE6B}" type="presOf" srcId="{30775439-6200-4555-AE3D-0558A3D402AC}" destId="{235B9EA5-78D4-4808-AB12-E0B6B370FEFD}" srcOrd="1" destOrd="0" presId="urn:microsoft.com/office/officeart/2005/8/layout/orgChart1"/>
    <dgm:cxn modelId="{95D0C6CE-47CE-43A7-933A-6AE8CDEF9C44}" type="presOf" srcId="{C1001E8D-AD45-459D-B40D-276942531FCC}" destId="{E40C612E-5422-41A1-B5E4-E55BBB37D957}" srcOrd="1" destOrd="0" presId="urn:microsoft.com/office/officeart/2005/8/layout/orgChart1"/>
    <dgm:cxn modelId="{DAFCCDF6-7433-444E-9995-D1820D8C9555}" srcId="{C1001E8D-AD45-459D-B40D-276942531FCC}" destId="{397F6789-FA60-4931-BF6C-B8D0FC1DBBB2}" srcOrd="0" destOrd="0" parTransId="{D03C81A5-02B5-466C-9703-8A1D56296DD7}" sibTransId="{A51DD588-D7E8-4178-BFCA-68CDBB545C83}"/>
    <dgm:cxn modelId="{6FB2C3FC-76D8-4134-A488-F138376C9D9E}" type="presOf" srcId="{99F511C9-54BD-4584-A259-703A45968C32}" destId="{F6C76E4F-85C8-4781-825F-7FF114D1854B}" srcOrd="1" destOrd="0" presId="urn:microsoft.com/office/officeart/2005/8/layout/orgChart1"/>
    <dgm:cxn modelId="{D75B283E-921E-4752-8206-61D2D2D6EF16}" type="presParOf" srcId="{6F4A7D17-BF71-47C0-B073-D4BBA995AFD9}" destId="{82FEA72F-A6E4-445D-A731-80C2B7AFCBF4}" srcOrd="0" destOrd="0" presId="urn:microsoft.com/office/officeart/2005/8/layout/orgChart1"/>
    <dgm:cxn modelId="{4AE23D11-1C4D-48BD-B156-A4DFD2364BE6}" type="presParOf" srcId="{82FEA72F-A6E4-445D-A731-80C2B7AFCBF4}" destId="{F8E36AE5-1764-4C6C-B0E0-0761304B6956}" srcOrd="0" destOrd="0" presId="urn:microsoft.com/office/officeart/2005/8/layout/orgChart1"/>
    <dgm:cxn modelId="{5C1181AE-FE49-45FB-8E52-0A38549393A6}" type="presParOf" srcId="{F8E36AE5-1764-4C6C-B0E0-0761304B6956}" destId="{49068346-E012-4C10-914F-DB4986BE3939}" srcOrd="0" destOrd="0" presId="urn:microsoft.com/office/officeart/2005/8/layout/orgChart1"/>
    <dgm:cxn modelId="{47F34B1A-967A-4CDA-BFD4-9E91BFA02B0C}" type="presParOf" srcId="{F8E36AE5-1764-4C6C-B0E0-0761304B6956}" destId="{E40C612E-5422-41A1-B5E4-E55BBB37D957}" srcOrd="1" destOrd="0" presId="urn:microsoft.com/office/officeart/2005/8/layout/orgChart1"/>
    <dgm:cxn modelId="{DEDE4E59-7011-41D6-93CC-DFE18659F260}" type="presParOf" srcId="{82FEA72F-A6E4-445D-A731-80C2B7AFCBF4}" destId="{B7EC3778-5368-41CC-A141-61EF5D41747D}" srcOrd="1" destOrd="0" presId="urn:microsoft.com/office/officeart/2005/8/layout/orgChart1"/>
    <dgm:cxn modelId="{8A18162F-3638-46F7-91D1-7CF1C7237A60}" type="presParOf" srcId="{B7EC3778-5368-41CC-A141-61EF5D41747D}" destId="{77403D7E-2723-4540-8129-2E8D9C365197}" srcOrd="0" destOrd="0" presId="urn:microsoft.com/office/officeart/2005/8/layout/orgChart1"/>
    <dgm:cxn modelId="{8B399A31-44F2-4E93-A19D-E9DC4C1A29AF}" type="presParOf" srcId="{B7EC3778-5368-41CC-A141-61EF5D41747D}" destId="{6F06F88A-FDBB-4C77-894B-5BA59EAC9A31}" srcOrd="1" destOrd="0" presId="urn:microsoft.com/office/officeart/2005/8/layout/orgChart1"/>
    <dgm:cxn modelId="{DB23B197-81FA-473F-97AD-F06291462D46}" type="presParOf" srcId="{6F06F88A-FDBB-4C77-894B-5BA59EAC9A31}" destId="{FF5486F2-403D-43DA-8FDE-8F82F5CE7617}" srcOrd="0" destOrd="0" presId="urn:microsoft.com/office/officeart/2005/8/layout/orgChart1"/>
    <dgm:cxn modelId="{04113EB9-4DB7-4E97-B400-05C903C2AB40}" type="presParOf" srcId="{FF5486F2-403D-43DA-8FDE-8F82F5CE7617}" destId="{F494E199-FEB4-4C06-B37F-38EDD3607836}" srcOrd="0" destOrd="0" presId="urn:microsoft.com/office/officeart/2005/8/layout/orgChart1"/>
    <dgm:cxn modelId="{31677CFB-A436-45A5-B91D-E7E077387D3C}" type="presParOf" srcId="{FF5486F2-403D-43DA-8FDE-8F82F5CE7617}" destId="{691D0705-870D-42A5-95F2-E2A05D8E8AA3}" srcOrd="1" destOrd="0" presId="urn:microsoft.com/office/officeart/2005/8/layout/orgChart1"/>
    <dgm:cxn modelId="{11187FA7-B3A4-4F46-B78C-3346FD2F8748}" type="presParOf" srcId="{6F06F88A-FDBB-4C77-894B-5BA59EAC9A31}" destId="{83B35B82-37BF-49E8-A18A-68EB1CFEDAA9}" srcOrd="1" destOrd="0" presId="urn:microsoft.com/office/officeart/2005/8/layout/orgChart1"/>
    <dgm:cxn modelId="{BFD96CA4-E6E6-46A7-851B-27A5653C8494}" type="presParOf" srcId="{83B35B82-37BF-49E8-A18A-68EB1CFEDAA9}" destId="{2D80AEC6-67C5-4533-9720-883B9A12F4EA}" srcOrd="0" destOrd="0" presId="urn:microsoft.com/office/officeart/2005/8/layout/orgChart1"/>
    <dgm:cxn modelId="{CC61124B-226A-4476-B5A9-B3037280D992}" type="presParOf" srcId="{83B35B82-37BF-49E8-A18A-68EB1CFEDAA9}" destId="{D07DBFCD-4AA3-4BEA-BDE2-A8F0894E350F}" srcOrd="1" destOrd="0" presId="urn:microsoft.com/office/officeart/2005/8/layout/orgChart1"/>
    <dgm:cxn modelId="{AC8401F8-41B5-4E80-8BAA-A8AF4B7FF3B3}" type="presParOf" srcId="{D07DBFCD-4AA3-4BEA-BDE2-A8F0894E350F}" destId="{4FC3F735-5B9D-473D-9411-EC5E2E2272D5}" srcOrd="0" destOrd="0" presId="urn:microsoft.com/office/officeart/2005/8/layout/orgChart1"/>
    <dgm:cxn modelId="{324BD22F-B142-4B68-8743-BDB11E4FE148}" type="presParOf" srcId="{4FC3F735-5B9D-473D-9411-EC5E2E2272D5}" destId="{55917867-15F5-4B9C-B593-7D73A397E0D3}" srcOrd="0" destOrd="0" presId="urn:microsoft.com/office/officeart/2005/8/layout/orgChart1"/>
    <dgm:cxn modelId="{E451DC13-72C2-41D5-BF9F-28538D4848F2}" type="presParOf" srcId="{4FC3F735-5B9D-473D-9411-EC5E2E2272D5}" destId="{235B9EA5-78D4-4808-AB12-E0B6B370FEFD}" srcOrd="1" destOrd="0" presId="urn:microsoft.com/office/officeart/2005/8/layout/orgChart1"/>
    <dgm:cxn modelId="{9D0351F0-5737-4AB9-9414-48278667E2CE}" type="presParOf" srcId="{D07DBFCD-4AA3-4BEA-BDE2-A8F0894E350F}" destId="{230DD216-3A80-47CB-BE61-31D12E32A216}" srcOrd="1" destOrd="0" presId="urn:microsoft.com/office/officeart/2005/8/layout/orgChart1"/>
    <dgm:cxn modelId="{5D9C3807-CF51-41CB-A0A8-6CA32F38BF60}" type="presParOf" srcId="{230DD216-3A80-47CB-BE61-31D12E32A216}" destId="{BC6C9C5F-FA13-4EE5-9AB4-DB63906C1C7E}" srcOrd="0" destOrd="0" presId="urn:microsoft.com/office/officeart/2005/8/layout/orgChart1"/>
    <dgm:cxn modelId="{199381C8-6A1C-4311-AFB5-8452B3428A65}" type="presParOf" srcId="{230DD216-3A80-47CB-BE61-31D12E32A216}" destId="{268B760E-6845-4A1D-BEDF-0D7F909655CA}" srcOrd="1" destOrd="0" presId="urn:microsoft.com/office/officeart/2005/8/layout/orgChart1"/>
    <dgm:cxn modelId="{6E0D852E-F6FF-4FE4-A90A-4E02D5287836}" type="presParOf" srcId="{268B760E-6845-4A1D-BEDF-0D7F909655CA}" destId="{AA174CC3-4434-4763-92FA-3D5124182A64}" srcOrd="0" destOrd="0" presId="urn:microsoft.com/office/officeart/2005/8/layout/orgChart1"/>
    <dgm:cxn modelId="{8A77FD66-5BAC-4CD2-8729-F20FC58ACFD7}" type="presParOf" srcId="{AA174CC3-4434-4763-92FA-3D5124182A64}" destId="{AE04042C-8A30-424F-A998-3FD38E337AF0}" srcOrd="0" destOrd="0" presId="urn:microsoft.com/office/officeart/2005/8/layout/orgChart1"/>
    <dgm:cxn modelId="{17DB0945-9E77-4952-8D4B-2C3EC590ED4B}" type="presParOf" srcId="{AA174CC3-4434-4763-92FA-3D5124182A64}" destId="{D2BA2F74-7A03-4213-B1D7-8BD182F9E7B3}" srcOrd="1" destOrd="0" presId="urn:microsoft.com/office/officeart/2005/8/layout/orgChart1"/>
    <dgm:cxn modelId="{452F1FC4-257D-496F-85BF-A372BE7BAA23}" type="presParOf" srcId="{268B760E-6845-4A1D-BEDF-0D7F909655CA}" destId="{0387E5F3-D05A-4257-A42D-71813C4117BD}" srcOrd="1" destOrd="0" presId="urn:microsoft.com/office/officeart/2005/8/layout/orgChart1"/>
    <dgm:cxn modelId="{B4935990-1518-4A70-ACD7-6DD331055BF6}" type="presParOf" srcId="{268B760E-6845-4A1D-BEDF-0D7F909655CA}" destId="{D45F9EA7-8E8C-4528-AB83-6A3E2FAD30D3}" srcOrd="2" destOrd="0" presId="urn:microsoft.com/office/officeart/2005/8/layout/orgChart1"/>
    <dgm:cxn modelId="{35005EC6-A412-4C82-A1C4-BD9DB2209230}" type="presParOf" srcId="{230DD216-3A80-47CB-BE61-31D12E32A216}" destId="{45AA2549-F97B-4815-8F6A-1B976611F0B3}" srcOrd="2" destOrd="0" presId="urn:microsoft.com/office/officeart/2005/8/layout/orgChart1"/>
    <dgm:cxn modelId="{C66AB8AB-8C31-424F-9C97-0FF79079B76C}" type="presParOf" srcId="{230DD216-3A80-47CB-BE61-31D12E32A216}" destId="{4819D140-1C1E-4D90-8EBB-BDFC922229FA}" srcOrd="3" destOrd="0" presId="urn:microsoft.com/office/officeart/2005/8/layout/orgChart1"/>
    <dgm:cxn modelId="{3F07439C-7AB2-47FD-9111-08B868838796}" type="presParOf" srcId="{4819D140-1C1E-4D90-8EBB-BDFC922229FA}" destId="{0AEACC52-56D1-403C-9F55-6B2107E83683}" srcOrd="0" destOrd="0" presId="urn:microsoft.com/office/officeart/2005/8/layout/orgChart1"/>
    <dgm:cxn modelId="{43C0F009-E562-4EF1-AFC4-4B228A60AAB0}" type="presParOf" srcId="{0AEACC52-56D1-403C-9F55-6B2107E83683}" destId="{D2E9D573-0BB5-40A2-ADF3-1B7656740356}" srcOrd="0" destOrd="0" presId="urn:microsoft.com/office/officeart/2005/8/layout/orgChart1"/>
    <dgm:cxn modelId="{C13672CA-9447-4AD3-80A0-5A68D8133EF2}" type="presParOf" srcId="{0AEACC52-56D1-403C-9F55-6B2107E83683}" destId="{F6C76E4F-85C8-4781-825F-7FF114D1854B}" srcOrd="1" destOrd="0" presId="urn:microsoft.com/office/officeart/2005/8/layout/orgChart1"/>
    <dgm:cxn modelId="{9F9931C8-8575-4D69-AF01-B446ECCBE034}" type="presParOf" srcId="{4819D140-1C1E-4D90-8EBB-BDFC922229FA}" destId="{0F13BF98-96E6-48CF-B57D-0923A2F8D03E}" srcOrd="1" destOrd="0" presId="urn:microsoft.com/office/officeart/2005/8/layout/orgChart1"/>
    <dgm:cxn modelId="{60C61325-78BF-451A-B6D4-3DD2350E0D59}" type="presParOf" srcId="{4819D140-1C1E-4D90-8EBB-BDFC922229FA}" destId="{171F295F-CAD8-4229-ACE3-6A75E87A93CE}" srcOrd="2" destOrd="0" presId="urn:microsoft.com/office/officeart/2005/8/layout/orgChart1"/>
    <dgm:cxn modelId="{BE7A61CB-6E4E-4D47-87EF-23DC6FEA1DD6}" type="presParOf" srcId="{D07DBFCD-4AA3-4BEA-BDE2-A8F0894E350F}" destId="{E3B79F47-020D-47DB-A8F5-2765CD721CB6}" srcOrd="2" destOrd="0" presId="urn:microsoft.com/office/officeart/2005/8/layout/orgChart1"/>
    <dgm:cxn modelId="{EE035A3B-ABA6-4054-95A9-A0DA5A57249B}" type="presParOf" srcId="{83B35B82-37BF-49E8-A18A-68EB1CFEDAA9}" destId="{19997DB2-08C1-4C18-AC66-355313AF2EE7}" srcOrd="2" destOrd="0" presId="urn:microsoft.com/office/officeart/2005/8/layout/orgChart1"/>
    <dgm:cxn modelId="{D97AD73C-B95F-492F-9037-0E44EE27C776}" type="presParOf" srcId="{83B35B82-37BF-49E8-A18A-68EB1CFEDAA9}" destId="{02A74135-5A91-4490-8265-FA47913795AF}" srcOrd="3" destOrd="0" presId="urn:microsoft.com/office/officeart/2005/8/layout/orgChart1"/>
    <dgm:cxn modelId="{A40E5B6F-24A6-4861-9A07-4386C9712D2F}" type="presParOf" srcId="{02A74135-5A91-4490-8265-FA47913795AF}" destId="{621C49A7-59DD-412C-9D9A-0293E4762082}" srcOrd="0" destOrd="0" presId="urn:microsoft.com/office/officeart/2005/8/layout/orgChart1"/>
    <dgm:cxn modelId="{0C817186-48AC-4628-96A6-FA391D51B434}" type="presParOf" srcId="{621C49A7-59DD-412C-9D9A-0293E4762082}" destId="{892BEA37-57FE-4913-8BFF-F778C0572628}" srcOrd="0" destOrd="0" presId="urn:microsoft.com/office/officeart/2005/8/layout/orgChart1"/>
    <dgm:cxn modelId="{6CF0BDAD-B2D1-4141-915C-8FD818202601}" type="presParOf" srcId="{621C49A7-59DD-412C-9D9A-0293E4762082}" destId="{17FDFE1D-FC6C-4249-B656-7CD679D8C666}" srcOrd="1" destOrd="0" presId="urn:microsoft.com/office/officeart/2005/8/layout/orgChart1"/>
    <dgm:cxn modelId="{32732976-70CC-4E08-BB42-20748AD320F9}" type="presParOf" srcId="{02A74135-5A91-4490-8265-FA47913795AF}" destId="{3C039E4F-1289-405E-B33C-4BDAE7E382ED}" srcOrd="1" destOrd="0" presId="urn:microsoft.com/office/officeart/2005/8/layout/orgChart1"/>
    <dgm:cxn modelId="{A1F6A632-EFA9-4E78-A5C2-259C0044892C}" type="presParOf" srcId="{3C039E4F-1289-405E-B33C-4BDAE7E382ED}" destId="{2957B391-2295-416D-B702-94661A9531F9}" srcOrd="0" destOrd="0" presId="urn:microsoft.com/office/officeart/2005/8/layout/orgChart1"/>
    <dgm:cxn modelId="{8BECF0B6-95F3-4B0D-BD49-DE427F636989}" type="presParOf" srcId="{3C039E4F-1289-405E-B33C-4BDAE7E382ED}" destId="{0F5BB010-04A6-453C-8D87-08938D885564}" srcOrd="1" destOrd="0" presId="urn:microsoft.com/office/officeart/2005/8/layout/orgChart1"/>
    <dgm:cxn modelId="{0558A098-877D-4C97-AB2A-932C5653232D}" type="presParOf" srcId="{0F5BB010-04A6-453C-8D87-08938D885564}" destId="{83D08673-EDC8-4338-92F8-BA20D5675A7B}" srcOrd="0" destOrd="0" presId="urn:microsoft.com/office/officeart/2005/8/layout/orgChart1"/>
    <dgm:cxn modelId="{1A9F3CEA-A061-42B5-A3F2-4488BC350FF2}" type="presParOf" srcId="{83D08673-EDC8-4338-92F8-BA20D5675A7B}" destId="{6F14BBF7-3256-4008-AA4A-06314DF9CEE7}" srcOrd="0" destOrd="0" presId="urn:microsoft.com/office/officeart/2005/8/layout/orgChart1"/>
    <dgm:cxn modelId="{306BBA21-9968-47DF-97BF-A406F7CC110B}" type="presParOf" srcId="{83D08673-EDC8-4338-92F8-BA20D5675A7B}" destId="{867AABBB-6AF3-4F87-A3EB-43E6CEA4CE10}" srcOrd="1" destOrd="0" presId="urn:microsoft.com/office/officeart/2005/8/layout/orgChart1"/>
    <dgm:cxn modelId="{6635F254-FCE9-4AC1-B7C1-10FCA00CB637}" type="presParOf" srcId="{0F5BB010-04A6-453C-8D87-08938D885564}" destId="{76803161-026F-414B-AE0E-1F8570D8C738}" srcOrd="1" destOrd="0" presId="urn:microsoft.com/office/officeart/2005/8/layout/orgChart1"/>
    <dgm:cxn modelId="{E76931FE-0575-4EBF-8020-28B53D4B8769}" type="presParOf" srcId="{0F5BB010-04A6-453C-8D87-08938D885564}" destId="{CD8241DF-52CB-4783-A12C-7C1F9A3C40C1}" srcOrd="2" destOrd="0" presId="urn:microsoft.com/office/officeart/2005/8/layout/orgChart1"/>
    <dgm:cxn modelId="{88770BE2-C37D-402D-88EC-60961280B444}" type="presParOf" srcId="{3C039E4F-1289-405E-B33C-4BDAE7E382ED}" destId="{D4FABFB6-170C-4EE7-BA3C-45E12FE955CB}" srcOrd="2" destOrd="0" presId="urn:microsoft.com/office/officeart/2005/8/layout/orgChart1"/>
    <dgm:cxn modelId="{532C1B9E-014A-488A-B124-F49426AE78AC}" type="presParOf" srcId="{3C039E4F-1289-405E-B33C-4BDAE7E382ED}" destId="{29141DF7-BAC7-4118-BA4C-3E4A5FBB3276}" srcOrd="3" destOrd="0" presId="urn:microsoft.com/office/officeart/2005/8/layout/orgChart1"/>
    <dgm:cxn modelId="{21F034A7-A374-41A6-9DBF-7B318BD6F270}" type="presParOf" srcId="{29141DF7-BAC7-4118-BA4C-3E4A5FBB3276}" destId="{76482414-AFBC-42D3-9EFA-FA36C06FC4DB}" srcOrd="0" destOrd="0" presId="urn:microsoft.com/office/officeart/2005/8/layout/orgChart1"/>
    <dgm:cxn modelId="{FAAB97D9-82B9-4142-9593-0A7A19BB4A31}" type="presParOf" srcId="{76482414-AFBC-42D3-9EFA-FA36C06FC4DB}" destId="{30C49EEC-FD01-4289-976A-8596F7517DBD}" srcOrd="0" destOrd="0" presId="urn:microsoft.com/office/officeart/2005/8/layout/orgChart1"/>
    <dgm:cxn modelId="{E84D1D21-DCE2-4F14-8182-7A0F4A66BB0B}" type="presParOf" srcId="{76482414-AFBC-42D3-9EFA-FA36C06FC4DB}" destId="{838E7553-7FD4-4078-8AEB-9656AB638224}" srcOrd="1" destOrd="0" presId="urn:microsoft.com/office/officeart/2005/8/layout/orgChart1"/>
    <dgm:cxn modelId="{DACE7F27-0741-47DB-BF5E-F0E5EB6E5297}" type="presParOf" srcId="{29141DF7-BAC7-4118-BA4C-3E4A5FBB3276}" destId="{2AF2A7F9-B9A3-47D8-81D9-F5FE2694999B}" srcOrd="1" destOrd="0" presId="urn:microsoft.com/office/officeart/2005/8/layout/orgChart1"/>
    <dgm:cxn modelId="{0146E399-522C-4C47-B1AC-28B435E1F0B1}" type="presParOf" srcId="{29141DF7-BAC7-4118-BA4C-3E4A5FBB3276}" destId="{F5120EE0-05D0-496F-BBFE-C5265DFAFDAA}" srcOrd="2" destOrd="0" presId="urn:microsoft.com/office/officeart/2005/8/layout/orgChart1"/>
    <dgm:cxn modelId="{E1EB9D55-6B85-41C2-ADB8-3F72801297D7}" type="presParOf" srcId="{02A74135-5A91-4490-8265-FA47913795AF}" destId="{18F4566D-2F50-4ABD-911A-E3D7ECE27979}" srcOrd="2" destOrd="0" presId="urn:microsoft.com/office/officeart/2005/8/layout/orgChart1"/>
    <dgm:cxn modelId="{F68941DB-17F0-4D5F-8A4E-C576F6E96420}" type="presParOf" srcId="{6F06F88A-FDBB-4C77-894B-5BA59EAC9A31}" destId="{88F3C8FC-0AA4-41D4-B53A-B94195C287B6}" srcOrd="2" destOrd="0" presId="urn:microsoft.com/office/officeart/2005/8/layout/orgChart1"/>
    <dgm:cxn modelId="{1C2814A0-A081-427A-8BC7-F84EE953817E}" type="presParOf" srcId="{B7EC3778-5368-41CC-A141-61EF5D41747D}" destId="{AC2CA47F-FF0E-4391-8F7A-F0E3420F0616}" srcOrd="2" destOrd="0" presId="urn:microsoft.com/office/officeart/2005/8/layout/orgChart1"/>
    <dgm:cxn modelId="{C7B772AE-223F-4FE1-AD14-4FA50672DC8F}" type="presParOf" srcId="{B7EC3778-5368-41CC-A141-61EF5D41747D}" destId="{45FD5624-A0A3-41DC-BB46-E6A507DBE850}" srcOrd="3" destOrd="0" presId="urn:microsoft.com/office/officeart/2005/8/layout/orgChart1"/>
    <dgm:cxn modelId="{C2F992CA-55EF-46D9-81C8-66C5786434E7}" type="presParOf" srcId="{45FD5624-A0A3-41DC-BB46-E6A507DBE850}" destId="{46F95FDC-01C4-400D-AEBE-D88D09DEFF5A}" srcOrd="0" destOrd="0" presId="urn:microsoft.com/office/officeart/2005/8/layout/orgChart1"/>
    <dgm:cxn modelId="{57DCC5CB-988B-4565-A917-48B8FDEF516E}" type="presParOf" srcId="{46F95FDC-01C4-400D-AEBE-D88D09DEFF5A}" destId="{5B40662B-F28E-41E9-8C7A-FD297D759AC7}" srcOrd="0" destOrd="0" presId="urn:microsoft.com/office/officeart/2005/8/layout/orgChart1"/>
    <dgm:cxn modelId="{37BA2D51-8A1C-4177-907E-9E3B496F17AF}" type="presParOf" srcId="{46F95FDC-01C4-400D-AEBE-D88D09DEFF5A}" destId="{4F157093-A160-489B-87D1-421E4D8A0196}" srcOrd="1" destOrd="0" presId="urn:microsoft.com/office/officeart/2005/8/layout/orgChart1"/>
    <dgm:cxn modelId="{123C7269-1B01-4F1F-A63C-653AA13CB52B}" type="presParOf" srcId="{45FD5624-A0A3-41DC-BB46-E6A507DBE850}" destId="{5A3E55E0-26CD-4074-AAD3-DC830BA26603}" srcOrd="1" destOrd="0" presId="urn:microsoft.com/office/officeart/2005/8/layout/orgChart1"/>
    <dgm:cxn modelId="{1A4474F9-4BC8-4DB2-BFCA-2F7FE69E8AE5}" type="presParOf" srcId="{5A3E55E0-26CD-4074-AAD3-DC830BA26603}" destId="{E1AF6415-02D9-4BEC-94CF-21476A5BF28C}" srcOrd="0" destOrd="0" presId="urn:microsoft.com/office/officeart/2005/8/layout/orgChart1"/>
    <dgm:cxn modelId="{4307F72C-9A64-4F6C-BBA4-0FCC383BF34B}" type="presParOf" srcId="{5A3E55E0-26CD-4074-AAD3-DC830BA26603}" destId="{BF91298E-649F-4862-92B7-983142696A43}" srcOrd="1" destOrd="0" presId="urn:microsoft.com/office/officeart/2005/8/layout/orgChart1"/>
    <dgm:cxn modelId="{3CA54FD3-3B1B-42B8-AEFD-5AF3617795A7}" type="presParOf" srcId="{BF91298E-649F-4862-92B7-983142696A43}" destId="{2E57EA4F-2E49-461B-BD0C-A5FE7D7DEF94}" srcOrd="0" destOrd="0" presId="urn:microsoft.com/office/officeart/2005/8/layout/orgChart1"/>
    <dgm:cxn modelId="{2A94D156-062B-48DB-BA8F-9CB024440D36}" type="presParOf" srcId="{2E57EA4F-2E49-461B-BD0C-A5FE7D7DEF94}" destId="{EED50FD9-9A76-46DB-8A6F-A747AEB0BDE0}" srcOrd="0" destOrd="0" presId="urn:microsoft.com/office/officeart/2005/8/layout/orgChart1"/>
    <dgm:cxn modelId="{2AFB6120-A888-40EA-8A99-7A28B154ACA2}" type="presParOf" srcId="{2E57EA4F-2E49-461B-BD0C-A5FE7D7DEF94}" destId="{384F2702-1ECC-43F6-B1B8-C91E2C5382AD}" srcOrd="1" destOrd="0" presId="urn:microsoft.com/office/officeart/2005/8/layout/orgChart1"/>
    <dgm:cxn modelId="{7020AE08-21D2-4F63-AE8C-47CFE4B145C6}" type="presParOf" srcId="{BF91298E-649F-4862-92B7-983142696A43}" destId="{8E972693-C005-4966-9EBE-8C74831C5CAA}" srcOrd="1" destOrd="0" presId="urn:microsoft.com/office/officeart/2005/8/layout/orgChart1"/>
    <dgm:cxn modelId="{7E7987EB-37DF-4DCA-93FC-FB7550C98A88}" type="presParOf" srcId="{BF91298E-649F-4862-92B7-983142696A43}" destId="{8BDE996C-2B26-4B1E-87D9-1EA69ADE6D66}" srcOrd="2" destOrd="0" presId="urn:microsoft.com/office/officeart/2005/8/layout/orgChart1"/>
    <dgm:cxn modelId="{C4CBA3AB-117E-454D-9DF6-6D43E6BD9F03}" type="presParOf" srcId="{5A3E55E0-26CD-4074-AAD3-DC830BA26603}" destId="{3B1EC85B-7879-4A7F-A08F-4EB3F354B3FA}" srcOrd="2" destOrd="0" presId="urn:microsoft.com/office/officeart/2005/8/layout/orgChart1"/>
    <dgm:cxn modelId="{E8F1C039-24D7-4003-826F-D66BE19BA840}" type="presParOf" srcId="{5A3E55E0-26CD-4074-AAD3-DC830BA26603}" destId="{DDC3692C-FA48-4157-8323-51CDA692B005}" srcOrd="3" destOrd="0" presId="urn:microsoft.com/office/officeart/2005/8/layout/orgChart1"/>
    <dgm:cxn modelId="{7C372809-8922-4830-ACCC-021018F3BB6F}" type="presParOf" srcId="{DDC3692C-FA48-4157-8323-51CDA692B005}" destId="{5A6F9FBC-6AB3-4873-A030-B68D4F09E4D3}" srcOrd="0" destOrd="0" presId="urn:microsoft.com/office/officeart/2005/8/layout/orgChart1"/>
    <dgm:cxn modelId="{151EBA98-E798-4376-8823-893BDDB24EB0}" type="presParOf" srcId="{5A6F9FBC-6AB3-4873-A030-B68D4F09E4D3}" destId="{7837D2F4-57F6-41FD-AEAA-093CDDD073AF}" srcOrd="0" destOrd="0" presId="urn:microsoft.com/office/officeart/2005/8/layout/orgChart1"/>
    <dgm:cxn modelId="{EC02D465-7442-4344-A7BA-9A84BD71C949}" type="presParOf" srcId="{5A6F9FBC-6AB3-4873-A030-B68D4F09E4D3}" destId="{F52EFD62-7125-4EFB-BF3C-5698135040E6}" srcOrd="1" destOrd="0" presId="urn:microsoft.com/office/officeart/2005/8/layout/orgChart1"/>
    <dgm:cxn modelId="{41BA86AE-022B-4A65-880B-329F15060F7F}" type="presParOf" srcId="{DDC3692C-FA48-4157-8323-51CDA692B005}" destId="{A7BCF1C1-D9D7-4EFA-B7B7-E08F81677E65}" srcOrd="1" destOrd="0" presId="urn:microsoft.com/office/officeart/2005/8/layout/orgChart1"/>
    <dgm:cxn modelId="{F71B83B8-D9C2-4BD0-BAC2-77A1EBCD0FAD}" type="presParOf" srcId="{DDC3692C-FA48-4157-8323-51CDA692B005}" destId="{7494AA0B-B918-4FC9-9ADF-6B5C606D0B91}" srcOrd="2" destOrd="0" presId="urn:microsoft.com/office/officeart/2005/8/layout/orgChart1"/>
    <dgm:cxn modelId="{E2B4CFEB-5B39-4BCA-BD37-39B1B49670EF}" type="presParOf" srcId="{45FD5624-A0A3-41DC-BB46-E6A507DBE850}" destId="{5AA2B469-D20A-425A-9E16-ECE9642C75A5}" srcOrd="2" destOrd="0" presId="urn:microsoft.com/office/officeart/2005/8/layout/orgChart1"/>
    <dgm:cxn modelId="{1B1D7495-A4CB-460C-96E5-BFAA899F29C0}" type="presParOf" srcId="{82FEA72F-A6E4-445D-A731-80C2B7AFCBF4}" destId="{D286CB21-8696-4F63-9F7A-983CC8F0915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6CF9C4-B194-4DE3-8369-B6480F82712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2C2FD987-0C5C-4BDC-AEDE-EEB111D073EF}">
      <dgm:prSet phldrT="[Texto]"/>
      <dgm:spPr/>
      <dgm:t>
        <a:bodyPr/>
        <a:lstStyle/>
        <a:p>
          <a:r>
            <a:rPr lang="es-CL" dirty="0"/>
            <a:t>Teorema de Sistemas</a:t>
          </a:r>
        </a:p>
      </dgm:t>
    </dgm:pt>
    <dgm:pt modelId="{EB929295-698A-4DB7-A5D0-84D4F26C1CF6}" type="parTrans" cxnId="{B7E844C4-ACF5-4D93-8AFC-337F14BA6BCA}">
      <dgm:prSet/>
      <dgm:spPr/>
      <dgm:t>
        <a:bodyPr/>
        <a:lstStyle/>
        <a:p>
          <a:endParaRPr lang="es-CL"/>
        </a:p>
      </dgm:t>
    </dgm:pt>
    <dgm:pt modelId="{9DEF6BE2-EAA0-4A12-9A0E-5E525FF3BC45}" type="sibTrans" cxnId="{B7E844C4-ACF5-4D93-8AFC-337F14BA6BCA}">
      <dgm:prSet/>
      <dgm:spPr/>
      <dgm:t>
        <a:bodyPr/>
        <a:lstStyle/>
        <a:p>
          <a:endParaRPr lang="es-CL"/>
        </a:p>
      </dgm:t>
    </dgm:pt>
    <dgm:pt modelId="{B4305832-5D66-485C-8C16-1D9ED81FE048}">
      <dgm:prSet phldrT="[Texto]"/>
      <dgm:spPr/>
      <dgm:t>
        <a:bodyPr/>
        <a:lstStyle/>
        <a:p>
          <a:r>
            <a:rPr lang="es-CL" dirty="0"/>
            <a:t>Controles</a:t>
          </a:r>
        </a:p>
      </dgm:t>
    </dgm:pt>
    <dgm:pt modelId="{5EF200F5-1941-4DD9-8352-9E5EF9A30248}" type="parTrans" cxnId="{46400E90-2D23-409B-A57D-680419C4D7BF}">
      <dgm:prSet/>
      <dgm:spPr/>
      <dgm:t>
        <a:bodyPr/>
        <a:lstStyle/>
        <a:p>
          <a:endParaRPr lang="es-CL"/>
        </a:p>
      </dgm:t>
    </dgm:pt>
    <dgm:pt modelId="{15132867-F678-4D76-8642-F9DD1200C5CF}" type="sibTrans" cxnId="{46400E90-2D23-409B-A57D-680419C4D7BF}">
      <dgm:prSet/>
      <dgm:spPr/>
      <dgm:t>
        <a:bodyPr/>
        <a:lstStyle/>
        <a:p>
          <a:endParaRPr lang="es-CL"/>
        </a:p>
      </dgm:t>
    </dgm:pt>
    <dgm:pt modelId="{42FC66A0-B4FA-4113-A294-7228B031C738}">
      <dgm:prSet phldrT="[Texto]"/>
      <dgm:spPr/>
      <dgm:t>
        <a:bodyPr/>
        <a:lstStyle/>
        <a:p>
          <a:r>
            <a:rPr lang="es-CL" dirty="0"/>
            <a:t>Acoplamiento</a:t>
          </a:r>
        </a:p>
      </dgm:t>
    </dgm:pt>
    <dgm:pt modelId="{475F949E-47E1-4474-8BE5-460A3E38519D}" type="parTrans" cxnId="{A53E7E2C-48D9-4CB2-A8CC-DA4ABA2717C5}">
      <dgm:prSet/>
      <dgm:spPr/>
      <dgm:t>
        <a:bodyPr/>
        <a:lstStyle/>
        <a:p>
          <a:endParaRPr lang="es-CL"/>
        </a:p>
      </dgm:t>
    </dgm:pt>
    <dgm:pt modelId="{7BD8C51D-0D56-4BB3-96E4-1E6A8DC57B2E}" type="sibTrans" cxnId="{A53E7E2C-48D9-4CB2-A8CC-DA4ABA2717C5}">
      <dgm:prSet/>
      <dgm:spPr/>
      <dgm:t>
        <a:bodyPr/>
        <a:lstStyle/>
        <a:p>
          <a:endParaRPr lang="es-CL"/>
        </a:p>
      </dgm:t>
    </dgm:pt>
    <dgm:pt modelId="{32525BC0-7F26-4663-8E08-6501651D483C}">
      <dgm:prSet phldrT="[Texto]"/>
      <dgm:spPr/>
      <dgm:t>
        <a:bodyPr/>
        <a:lstStyle/>
        <a:p>
          <a:r>
            <a:rPr lang="es-CL" dirty="0"/>
            <a:t>Desacoplamiento</a:t>
          </a:r>
        </a:p>
      </dgm:t>
    </dgm:pt>
    <dgm:pt modelId="{8642EF36-7A44-4F0D-BC85-10805C96EC06}" type="parTrans" cxnId="{DC89A892-2691-4FEA-8CA5-B2A9F0F693DB}">
      <dgm:prSet/>
      <dgm:spPr/>
      <dgm:t>
        <a:bodyPr/>
        <a:lstStyle/>
        <a:p>
          <a:endParaRPr lang="es-CL"/>
        </a:p>
      </dgm:t>
    </dgm:pt>
    <dgm:pt modelId="{0EBC1D6F-E45A-418C-A9EB-6EA1C7924676}" type="sibTrans" cxnId="{DC89A892-2691-4FEA-8CA5-B2A9F0F693DB}">
      <dgm:prSet/>
      <dgm:spPr/>
      <dgm:t>
        <a:bodyPr/>
        <a:lstStyle/>
        <a:p>
          <a:endParaRPr lang="es-CL"/>
        </a:p>
      </dgm:t>
    </dgm:pt>
    <dgm:pt modelId="{4F5C7B1C-53BC-4937-9133-4E3C3627104E}">
      <dgm:prSet/>
      <dgm:spPr/>
      <dgm:t>
        <a:bodyPr/>
        <a:lstStyle/>
        <a:p>
          <a:r>
            <a:rPr lang="es-CL" dirty="0"/>
            <a:t>Entropía</a:t>
          </a:r>
        </a:p>
      </dgm:t>
    </dgm:pt>
    <dgm:pt modelId="{2CCA09D5-77A0-4027-AFA5-73089D5ED0EE}" type="parTrans" cxnId="{4351F609-98DE-4307-953D-ACC52343D366}">
      <dgm:prSet/>
      <dgm:spPr/>
      <dgm:t>
        <a:bodyPr/>
        <a:lstStyle/>
        <a:p>
          <a:endParaRPr lang="es-CL"/>
        </a:p>
      </dgm:t>
    </dgm:pt>
    <dgm:pt modelId="{2CD09742-17F7-4C56-BEDF-6FA15711B4A5}" type="sibTrans" cxnId="{4351F609-98DE-4307-953D-ACC52343D366}">
      <dgm:prSet/>
      <dgm:spPr/>
      <dgm:t>
        <a:bodyPr/>
        <a:lstStyle/>
        <a:p>
          <a:endParaRPr lang="es-CL"/>
        </a:p>
      </dgm:t>
    </dgm:pt>
    <dgm:pt modelId="{BFBEE4F8-CA6C-4070-9A79-6D76EB5A38AB}" type="pres">
      <dgm:prSet presAssocID="{366CF9C4-B194-4DE3-8369-B6480F82712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FEFB3AA-1592-49DB-8D9C-3DE3F8330B94}" type="pres">
      <dgm:prSet presAssocID="{2C2FD987-0C5C-4BDC-AEDE-EEB111D073EF}" presName="hierRoot1" presStyleCnt="0">
        <dgm:presLayoutVars>
          <dgm:hierBranch val="init"/>
        </dgm:presLayoutVars>
      </dgm:prSet>
      <dgm:spPr/>
    </dgm:pt>
    <dgm:pt modelId="{1A1A275A-8BF0-43A4-8733-7E5D7C607407}" type="pres">
      <dgm:prSet presAssocID="{2C2FD987-0C5C-4BDC-AEDE-EEB111D073EF}" presName="rootComposite1" presStyleCnt="0"/>
      <dgm:spPr/>
    </dgm:pt>
    <dgm:pt modelId="{206E30DA-866B-4ECF-BFC6-59C84FE3175C}" type="pres">
      <dgm:prSet presAssocID="{2C2FD987-0C5C-4BDC-AEDE-EEB111D073EF}" presName="rootText1" presStyleLbl="node0" presStyleIdx="0" presStyleCnt="1" custScaleX="84985" custScaleY="61882" custLinFactNeighborY="-90460">
        <dgm:presLayoutVars>
          <dgm:chPref val="3"/>
        </dgm:presLayoutVars>
      </dgm:prSet>
      <dgm:spPr>
        <a:prstGeom prst="flowChartInputOutput">
          <a:avLst/>
        </a:prstGeom>
      </dgm:spPr>
    </dgm:pt>
    <dgm:pt modelId="{6B184D08-3138-48F8-AE9D-1570C8E38E43}" type="pres">
      <dgm:prSet presAssocID="{2C2FD987-0C5C-4BDC-AEDE-EEB111D073EF}" presName="rootConnector1" presStyleLbl="node1" presStyleIdx="0" presStyleCnt="0"/>
      <dgm:spPr/>
    </dgm:pt>
    <dgm:pt modelId="{909FF5AB-6AC3-4AC0-AC49-3AF56B5D9656}" type="pres">
      <dgm:prSet presAssocID="{2C2FD987-0C5C-4BDC-AEDE-EEB111D073EF}" presName="hierChild2" presStyleCnt="0"/>
      <dgm:spPr/>
    </dgm:pt>
    <dgm:pt modelId="{A1BEB9E7-7DF6-4000-8BF6-D42FC2E23147}" type="pres">
      <dgm:prSet presAssocID="{5EF200F5-1941-4DD9-8352-9E5EF9A30248}" presName="Name37" presStyleLbl="parChTrans1D2" presStyleIdx="0" presStyleCnt="4"/>
      <dgm:spPr/>
    </dgm:pt>
    <dgm:pt modelId="{39A7D5A3-9DC5-4284-A26C-FEE5E12D9034}" type="pres">
      <dgm:prSet presAssocID="{B4305832-5D66-485C-8C16-1D9ED81FE048}" presName="hierRoot2" presStyleCnt="0">
        <dgm:presLayoutVars>
          <dgm:hierBranch val="init"/>
        </dgm:presLayoutVars>
      </dgm:prSet>
      <dgm:spPr/>
    </dgm:pt>
    <dgm:pt modelId="{77AFB2B4-63EC-4E5C-8CDD-6ACED865CA5D}" type="pres">
      <dgm:prSet presAssocID="{B4305832-5D66-485C-8C16-1D9ED81FE048}" presName="rootComposite" presStyleCnt="0"/>
      <dgm:spPr/>
    </dgm:pt>
    <dgm:pt modelId="{450010DA-F4D1-4A34-9B8F-0428993E8B22}" type="pres">
      <dgm:prSet presAssocID="{B4305832-5D66-485C-8C16-1D9ED81FE048}" presName="rootText" presStyleLbl="node2" presStyleIdx="0" presStyleCnt="4" custScaleX="86667" custScaleY="67461" custLinFactNeighborX="3617" custLinFactNeighborY="-84461">
        <dgm:presLayoutVars>
          <dgm:chPref val="3"/>
        </dgm:presLayoutVars>
      </dgm:prSet>
      <dgm:spPr>
        <a:prstGeom prst="flowChartInputOutput">
          <a:avLst/>
        </a:prstGeom>
      </dgm:spPr>
    </dgm:pt>
    <dgm:pt modelId="{756825E1-CABF-44CA-B17E-CDDCBFD8D91B}" type="pres">
      <dgm:prSet presAssocID="{B4305832-5D66-485C-8C16-1D9ED81FE048}" presName="rootConnector" presStyleLbl="node2" presStyleIdx="0" presStyleCnt="4"/>
      <dgm:spPr/>
    </dgm:pt>
    <dgm:pt modelId="{A7F13D65-42C5-4F4C-BA75-6FA113A81370}" type="pres">
      <dgm:prSet presAssocID="{B4305832-5D66-485C-8C16-1D9ED81FE048}" presName="hierChild4" presStyleCnt="0"/>
      <dgm:spPr/>
    </dgm:pt>
    <dgm:pt modelId="{21880941-8789-465B-A33C-2DE3313714BF}" type="pres">
      <dgm:prSet presAssocID="{B4305832-5D66-485C-8C16-1D9ED81FE048}" presName="hierChild5" presStyleCnt="0"/>
      <dgm:spPr/>
    </dgm:pt>
    <dgm:pt modelId="{267D193B-77BC-45FE-95B0-C2185FB4A519}" type="pres">
      <dgm:prSet presAssocID="{475F949E-47E1-4474-8BE5-460A3E38519D}" presName="Name37" presStyleLbl="parChTrans1D2" presStyleIdx="1" presStyleCnt="4"/>
      <dgm:spPr/>
    </dgm:pt>
    <dgm:pt modelId="{FCD5AC73-EE3D-4C4D-85C9-E8154ECD5045}" type="pres">
      <dgm:prSet presAssocID="{42FC66A0-B4FA-4113-A294-7228B031C738}" presName="hierRoot2" presStyleCnt="0">
        <dgm:presLayoutVars>
          <dgm:hierBranch val="init"/>
        </dgm:presLayoutVars>
      </dgm:prSet>
      <dgm:spPr/>
    </dgm:pt>
    <dgm:pt modelId="{DF301229-D463-4A1D-ABC7-73C88FA6C325}" type="pres">
      <dgm:prSet presAssocID="{42FC66A0-B4FA-4113-A294-7228B031C738}" presName="rootComposite" presStyleCnt="0"/>
      <dgm:spPr/>
    </dgm:pt>
    <dgm:pt modelId="{6D2FD57B-8AC1-429A-851D-D6BC3692BCE8}" type="pres">
      <dgm:prSet presAssocID="{42FC66A0-B4FA-4113-A294-7228B031C738}" presName="rootText" presStyleLbl="node2" presStyleIdx="1" presStyleCnt="4" custScaleX="87353" custScaleY="69171" custLinFactNeighborX="-2466" custLinFactNeighborY="-85007">
        <dgm:presLayoutVars>
          <dgm:chPref val="3"/>
        </dgm:presLayoutVars>
      </dgm:prSet>
      <dgm:spPr>
        <a:prstGeom prst="flowChartInputOutput">
          <a:avLst/>
        </a:prstGeom>
      </dgm:spPr>
    </dgm:pt>
    <dgm:pt modelId="{B35FA096-0A44-408B-B1AD-ACCA0C738366}" type="pres">
      <dgm:prSet presAssocID="{42FC66A0-B4FA-4113-A294-7228B031C738}" presName="rootConnector" presStyleLbl="node2" presStyleIdx="1" presStyleCnt="4"/>
      <dgm:spPr/>
    </dgm:pt>
    <dgm:pt modelId="{28D3E07C-81AD-4A8F-B79D-459C630BFC94}" type="pres">
      <dgm:prSet presAssocID="{42FC66A0-B4FA-4113-A294-7228B031C738}" presName="hierChild4" presStyleCnt="0"/>
      <dgm:spPr/>
    </dgm:pt>
    <dgm:pt modelId="{074771F4-8D6B-4507-B0DB-B50D17C9AEB6}" type="pres">
      <dgm:prSet presAssocID="{42FC66A0-B4FA-4113-A294-7228B031C738}" presName="hierChild5" presStyleCnt="0"/>
      <dgm:spPr/>
    </dgm:pt>
    <dgm:pt modelId="{01291287-E4EB-4057-A985-BC087C5EBCB6}" type="pres">
      <dgm:prSet presAssocID="{8642EF36-7A44-4F0D-BC85-10805C96EC06}" presName="Name37" presStyleLbl="parChTrans1D2" presStyleIdx="2" presStyleCnt="4"/>
      <dgm:spPr/>
    </dgm:pt>
    <dgm:pt modelId="{1B35BC18-7CE5-4E7E-A64C-9ABEFBE5E57D}" type="pres">
      <dgm:prSet presAssocID="{32525BC0-7F26-4663-8E08-6501651D483C}" presName="hierRoot2" presStyleCnt="0">
        <dgm:presLayoutVars>
          <dgm:hierBranch val="init"/>
        </dgm:presLayoutVars>
      </dgm:prSet>
      <dgm:spPr/>
    </dgm:pt>
    <dgm:pt modelId="{D84BEF94-EAC4-4595-A024-CFB895AB60E9}" type="pres">
      <dgm:prSet presAssocID="{32525BC0-7F26-4663-8E08-6501651D483C}" presName="rootComposite" presStyleCnt="0"/>
      <dgm:spPr/>
    </dgm:pt>
    <dgm:pt modelId="{8CA913EF-DB75-437D-A873-A25E32F10E25}" type="pres">
      <dgm:prSet presAssocID="{32525BC0-7F26-4663-8E08-6501651D483C}" presName="rootText" presStyleLbl="node2" presStyleIdx="2" presStyleCnt="4" custScaleX="76674" custScaleY="68662" custLinFactNeighborX="-5362" custLinFactNeighborY="-85662">
        <dgm:presLayoutVars>
          <dgm:chPref val="3"/>
        </dgm:presLayoutVars>
      </dgm:prSet>
      <dgm:spPr>
        <a:prstGeom prst="flowChartInputOutput">
          <a:avLst/>
        </a:prstGeom>
      </dgm:spPr>
    </dgm:pt>
    <dgm:pt modelId="{BE9556EF-CF82-4086-83BF-B9D31C3E055F}" type="pres">
      <dgm:prSet presAssocID="{32525BC0-7F26-4663-8E08-6501651D483C}" presName="rootConnector" presStyleLbl="node2" presStyleIdx="2" presStyleCnt="4"/>
      <dgm:spPr/>
    </dgm:pt>
    <dgm:pt modelId="{CABD7C66-5426-4B93-96C7-E63701654570}" type="pres">
      <dgm:prSet presAssocID="{32525BC0-7F26-4663-8E08-6501651D483C}" presName="hierChild4" presStyleCnt="0"/>
      <dgm:spPr/>
    </dgm:pt>
    <dgm:pt modelId="{9894AEAC-E59F-4DE0-A6EC-2C3F2EE4515E}" type="pres">
      <dgm:prSet presAssocID="{32525BC0-7F26-4663-8E08-6501651D483C}" presName="hierChild5" presStyleCnt="0"/>
      <dgm:spPr/>
    </dgm:pt>
    <dgm:pt modelId="{557A40B9-8305-41BC-A034-19C04EDD5C28}" type="pres">
      <dgm:prSet presAssocID="{2CCA09D5-77A0-4027-AFA5-73089D5ED0EE}" presName="Name37" presStyleLbl="parChTrans1D2" presStyleIdx="3" presStyleCnt="4"/>
      <dgm:spPr/>
    </dgm:pt>
    <dgm:pt modelId="{2D03B83E-1F27-465C-8622-29B1B6E3D98A}" type="pres">
      <dgm:prSet presAssocID="{4F5C7B1C-53BC-4937-9133-4E3C3627104E}" presName="hierRoot2" presStyleCnt="0">
        <dgm:presLayoutVars>
          <dgm:hierBranch val="init"/>
        </dgm:presLayoutVars>
      </dgm:prSet>
      <dgm:spPr/>
    </dgm:pt>
    <dgm:pt modelId="{D24EB54F-C4E7-40B0-AFCC-53BF47083625}" type="pres">
      <dgm:prSet presAssocID="{4F5C7B1C-53BC-4937-9133-4E3C3627104E}" presName="rootComposite" presStyleCnt="0"/>
      <dgm:spPr/>
    </dgm:pt>
    <dgm:pt modelId="{BCDA5C95-3A98-4D47-9840-488746CF07A3}" type="pres">
      <dgm:prSet presAssocID="{4F5C7B1C-53BC-4937-9133-4E3C3627104E}" presName="rootText" presStyleLbl="node2" presStyleIdx="3" presStyleCnt="4" custScaleX="70232" custScaleY="69882" custLinFactNeighborX="-9881" custLinFactNeighborY="-85718">
        <dgm:presLayoutVars>
          <dgm:chPref val="3"/>
        </dgm:presLayoutVars>
      </dgm:prSet>
      <dgm:spPr>
        <a:prstGeom prst="flowChartInputOutput">
          <a:avLst/>
        </a:prstGeom>
      </dgm:spPr>
    </dgm:pt>
    <dgm:pt modelId="{6588B114-CC31-4469-BA60-B9C0E924EAA4}" type="pres">
      <dgm:prSet presAssocID="{4F5C7B1C-53BC-4937-9133-4E3C3627104E}" presName="rootConnector" presStyleLbl="node2" presStyleIdx="3" presStyleCnt="4"/>
      <dgm:spPr/>
    </dgm:pt>
    <dgm:pt modelId="{C66A8CF2-D4E3-49D2-AA44-D0B4F740DEBC}" type="pres">
      <dgm:prSet presAssocID="{4F5C7B1C-53BC-4937-9133-4E3C3627104E}" presName="hierChild4" presStyleCnt="0"/>
      <dgm:spPr/>
    </dgm:pt>
    <dgm:pt modelId="{0938FAFD-A844-4CD3-A888-486C2C29B0A1}" type="pres">
      <dgm:prSet presAssocID="{4F5C7B1C-53BC-4937-9133-4E3C3627104E}" presName="hierChild5" presStyleCnt="0"/>
      <dgm:spPr/>
    </dgm:pt>
    <dgm:pt modelId="{B34505BB-75EB-40B7-A624-7EE22F5F99F8}" type="pres">
      <dgm:prSet presAssocID="{2C2FD987-0C5C-4BDC-AEDE-EEB111D073EF}" presName="hierChild3" presStyleCnt="0"/>
      <dgm:spPr/>
    </dgm:pt>
  </dgm:ptLst>
  <dgm:cxnLst>
    <dgm:cxn modelId="{4351F609-98DE-4307-953D-ACC52343D366}" srcId="{2C2FD987-0C5C-4BDC-AEDE-EEB111D073EF}" destId="{4F5C7B1C-53BC-4937-9133-4E3C3627104E}" srcOrd="3" destOrd="0" parTransId="{2CCA09D5-77A0-4027-AFA5-73089D5ED0EE}" sibTransId="{2CD09742-17F7-4C56-BEDF-6FA15711B4A5}"/>
    <dgm:cxn modelId="{37B94B2B-8DCE-419D-9AAF-70DCC5D73093}" type="presOf" srcId="{475F949E-47E1-4474-8BE5-460A3E38519D}" destId="{267D193B-77BC-45FE-95B0-C2185FB4A519}" srcOrd="0" destOrd="0" presId="urn:microsoft.com/office/officeart/2005/8/layout/orgChart1"/>
    <dgm:cxn modelId="{A53E7E2C-48D9-4CB2-A8CC-DA4ABA2717C5}" srcId="{2C2FD987-0C5C-4BDC-AEDE-EEB111D073EF}" destId="{42FC66A0-B4FA-4113-A294-7228B031C738}" srcOrd="1" destOrd="0" parTransId="{475F949E-47E1-4474-8BE5-460A3E38519D}" sibTransId="{7BD8C51D-0D56-4BB3-96E4-1E6A8DC57B2E}"/>
    <dgm:cxn modelId="{81A92432-36DB-41BA-B9EA-D9C84338C405}" type="presOf" srcId="{32525BC0-7F26-4663-8E08-6501651D483C}" destId="{BE9556EF-CF82-4086-83BF-B9D31C3E055F}" srcOrd="1" destOrd="0" presId="urn:microsoft.com/office/officeart/2005/8/layout/orgChart1"/>
    <dgm:cxn modelId="{19C9A43B-1659-4B73-BB05-D83F9EEB305C}" type="presOf" srcId="{2CCA09D5-77A0-4027-AFA5-73089D5ED0EE}" destId="{557A40B9-8305-41BC-A034-19C04EDD5C28}" srcOrd="0" destOrd="0" presId="urn:microsoft.com/office/officeart/2005/8/layout/orgChart1"/>
    <dgm:cxn modelId="{F71F704C-E857-4889-B6EF-2ABC0807FCDD}" type="presOf" srcId="{5EF200F5-1941-4DD9-8352-9E5EF9A30248}" destId="{A1BEB9E7-7DF6-4000-8BF6-D42FC2E23147}" srcOrd="0" destOrd="0" presId="urn:microsoft.com/office/officeart/2005/8/layout/orgChart1"/>
    <dgm:cxn modelId="{8B9E9376-FCF4-4176-89C0-DBE29E711C86}" type="presOf" srcId="{32525BC0-7F26-4663-8E08-6501651D483C}" destId="{8CA913EF-DB75-437D-A873-A25E32F10E25}" srcOrd="0" destOrd="0" presId="urn:microsoft.com/office/officeart/2005/8/layout/orgChart1"/>
    <dgm:cxn modelId="{94463657-8EB1-4F53-8587-8013B528F841}" type="presOf" srcId="{2C2FD987-0C5C-4BDC-AEDE-EEB111D073EF}" destId="{206E30DA-866B-4ECF-BFC6-59C84FE3175C}" srcOrd="0" destOrd="0" presId="urn:microsoft.com/office/officeart/2005/8/layout/orgChart1"/>
    <dgm:cxn modelId="{FE747C78-7AAF-4682-A677-7AC6992262E5}" type="presOf" srcId="{42FC66A0-B4FA-4113-A294-7228B031C738}" destId="{6D2FD57B-8AC1-429A-851D-D6BC3692BCE8}" srcOrd="0" destOrd="0" presId="urn:microsoft.com/office/officeart/2005/8/layout/orgChart1"/>
    <dgm:cxn modelId="{46400E90-2D23-409B-A57D-680419C4D7BF}" srcId="{2C2FD987-0C5C-4BDC-AEDE-EEB111D073EF}" destId="{B4305832-5D66-485C-8C16-1D9ED81FE048}" srcOrd="0" destOrd="0" parTransId="{5EF200F5-1941-4DD9-8352-9E5EF9A30248}" sibTransId="{15132867-F678-4D76-8642-F9DD1200C5CF}"/>
    <dgm:cxn modelId="{DC89A892-2691-4FEA-8CA5-B2A9F0F693DB}" srcId="{2C2FD987-0C5C-4BDC-AEDE-EEB111D073EF}" destId="{32525BC0-7F26-4663-8E08-6501651D483C}" srcOrd="2" destOrd="0" parTransId="{8642EF36-7A44-4F0D-BC85-10805C96EC06}" sibTransId="{0EBC1D6F-E45A-418C-A9EB-6EA1C7924676}"/>
    <dgm:cxn modelId="{E05E5CA4-7998-48EC-A6D9-15BCFB2EE023}" type="presOf" srcId="{B4305832-5D66-485C-8C16-1D9ED81FE048}" destId="{450010DA-F4D1-4A34-9B8F-0428993E8B22}" srcOrd="0" destOrd="0" presId="urn:microsoft.com/office/officeart/2005/8/layout/orgChart1"/>
    <dgm:cxn modelId="{D2B30EAD-22F2-4F4F-AA2D-6E88658F4357}" type="presOf" srcId="{4F5C7B1C-53BC-4937-9133-4E3C3627104E}" destId="{6588B114-CC31-4469-BA60-B9C0E924EAA4}" srcOrd="1" destOrd="0" presId="urn:microsoft.com/office/officeart/2005/8/layout/orgChart1"/>
    <dgm:cxn modelId="{23A041BF-BEB6-4705-85C8-25A5D9308F5D}" type="presOf" srcId="{366CF9C4-B194-4DE3-8369-B6480F827122}" destId="{BFBEE4F8-CA6C-4070-9A79-6D76EB5A38AB}" srcOrd="0" destOrd="0" presId="urn:microsoft.com/office/officeart/2005/8/layout/orgChart1"/>
    <dgm:cxn modelId="{B7E844C4-ACF5-4D93-8AFC-337F14BA6BCA}" srcId="{366CF9C4-B194-4DE3-8369-B6480F827122}" destId="{2C2FD987-0C5C-4BDC-AEDE-EEB111D073EF}" srcOrd="0" destOrd="0" parTransId="{EB929295-698A-4DB7-A5D0-84D4F26C1CF6}" sibTransId="{9DEF6BE2-EAA0-4A12-9A0E-5E525FF3BC45}"/>
    <dgm:cxn modelId="{E3ED24E0-4D49-4A24-AFB6-07FE5B3BC8F6}" type="presOf" srcId="{42FC66A0-B4FA-4113-A294-7228B031C738}" destId="{B35FA096-0A44-408B-B1AD-ACCA0C738366}" srcOrd="1" destOrd="0" presId="urn:microsoft.com/office/officeart/2005/8/layout/orgChart1"/>
    <dgm:cxn modelId="{1F1CF3E9-CCCD-40D7-BFC5-31FE8C98C9C5}" type="presOf" srcId="{4F5C7B1C-53BC-4937-9133-4E3C3627104E}" destId="{BCDA5C95-3A98-4D47-9840-488746CF07A3}" srcOrd="0" destOrd="0" presId="urn:microsoft.com/office/officeart/2005/8/layout/orgChart1"/>
    <dgm:cxn modelId="{630383EF-F478-4461-88B9-56761C14E15E}" type="presOf" srcId="{2C2FD987-0C5C-4BDC-AEDE-EEB111D073EF}" destId="{6B184D08-3138-48F8-AE9D-1570C8E38E43}" srcOrd="1" destOrd="0" presId="urn:microsoft.com/office/officeart/2005/8/layout/orgChart1"/>
    <dgm:cxn modelId="{0AAC39F2-D177-41C0-B9D4-0BDA17B29446}" type="presOf" srcId="{8642EF36-7A44-4F0D-BC85-10805C96EC06}" destId="{01291287-E4EB-4057-A985-BC087C5EBCB6}" srcOrd="0" destOrd="0" presId="urn:microsoft.com/office/officeart/2005/8/layout/orgChart1"/>
    <dgm:cxn modelId="{9E820AF7-A585-444D-95FB-9435083AEE3F}" type="presOf" srcId="{B4305832-5D66-485C-8C16-1D9ED81FE048}" destId="{756825E1-CABF-44CA-B17E-CDDCBFD8D91B}" srcOrd="1" destOrd="0" presId="urn:microsoft.com/office/officeart/2005/8/layout/orgChart1"/>
    <dgm:cxn modelId="{BF7DEEAF-90A9-4655-90DD-B38A1936F82D}" type="presParOf" srcId="{BFBEE4F8-CA6C-4070-9A79-6D76EB5A38AB}" destId="{BFEFB3AA-1592-49DB-8D9C-3DE3F8330B94}" srcOrd="0" destOrd="0" presId="urn:microsoft.com/office/officeart/2005/8/layout/orgChart1"/>
    <dgm:cxn modelId="{3F0920F0-3493-4BE3-B091-87F0AF849549}" type="presParOf" srcId="{BFEFB3AA-1592-49DB-8D9C-3DE3F8330B94}" destId="{1A1A275A-8BF0-43A4-8733-7E5D7C607407}" srcOrd="0" destOrd="0" presId="urn:microsoft.com/office/officeart/2005/8/layout/orgChart1"/>
    <dgm:cxn modelId="{D99473D0-7183-4C2C-AC22-B4CA6EA7EFBE}" type="presParOf" srcId="{1A1A275A-8BF0-43A4-8733-7E5D7C607407}" destId="{206E30DA-866B-4ECF-BFC6-59C84FE3175C}" srcOrd="0" destOrd="0" presId="urn:microsoft.com/office/officeart/2005/8/layout/orgChart1"/>
    <dgm:cxn modelId="{6BAA93BF-CAA1-49BE-9EAE-B907B92D0A0A}" type="presParOf" srcId="{1A1A275A-8BF0-43A4-8733-7E5D7C607407}" destId="{6B184D08-3138-48F8-AE9D-1570C8E38E43}" srcOrd="1" destOrd="0" presId="urn:microsoft.com/office/officeart/2005/8/layout/orgChart1"/>
    <dgm:cxn modelId="{73A7A077-7647-4EBD-9E42-E02B8F495E06}" type="presParOf" srcId="{BFEFB3AA-1592-49DB-8D9C-3DE3F8330B94}" destId="{909FF5AB-6AC3-4AC0-AC49-3AF56B5D9656}" srcOrd="1" destOrd="0" presId="urn:microsoft.com/office/officeart/2005/8/layout/orgChart1"/>
    <dgm:cxn modelId="{B1FD7686-EFD6-4B8C-91AF-84E2EB066BE9}" type="presParOf" srcId="{909FF5AB-6AC3-4AC0-AC49-3AF56B5D9656}" destId="{A1BEB9E7-7DF6-4000-8BF6-D42FC2E23147}" srcOrd="0" destOrd="0" presId="urn:microsoft.com/office/officeart/2005/8/layout/orgChart1"/>
    <dgm:cxn modelId="{BA30640E-C68E-4E50-A757-CC004B1CA0E9}" type="presParOf" srcId="{909FF5AB-6AC3-4AC0-AC49-3AF56B5D9656}" destId="{39A7D5A3-9DC5-4284-A26C-FEE5E12D9034}" srcOrd="1" destOrd="0" presId="urn:microsoft.com/office/officeart/2005/8/layout/orgChart1"/>
    <dgm:cxn modelId="{2237071D-5AF7-4A48-A4DA-4952A890F144}" type="presParOf" srcId="{39A7D5A3-9DC5-4284-A26C-FEE5E12D9034}" destId="{77AFB2B4-63EC-4E5C-8CDD-6ACED865CA5D}" srcOrd="0" destOrd="0" presId="urn:microsoft.com/office/officeart/2005/8/layout/orgChart1"/>
    <dgm:cxn modelId="{0B54C537-7BB8-4A89-8655-30FDA22D9BFA}" type="presParOf" srcId="{77AFB2B4-63EC-4E5C-8CDD-6ACED865CA5D}" destId="{450010DA-F4D1-4A34-9B8F-0428993E8B22}" srcOrd="0" destOrd="0" presId="urn:microsoft.com/office/officeart/2005/8/layout/orgChart1"/>
    <dgm:cxn modelId="{A428E7E4-E40B-4655-96A4-8FD08C624242}" type="presParOf" srcId="{77AFB2B4-63EC-4E5C-8CDD-6ACED865CA5D}" destId="{756825E1-CABF-44CA-B17E-CDDCBFD8D91B}" srcOrd="1" destOrd="0" presId="urn:microsoft.com/office/officeart/2005/8/layout/orgChart1"/>
    <dgm:cxn modelId="{B57019D6-5DD0-4D2A-81B8-2102485F6ED1}" type="presParOf" srcId="{39A7D5A3-9DC5-4284-A26C-FEE5E12D9034}" destId="{A7F13D65-42C5-4F4C-BA75-6FA113A81370}" srcOrd="1" destOrd="0" presId="urn:microsoft.com/office/officeart/2005/8/layout/orgChart1"/>
    <dgm:cxn modelId="{EF00A3EB-8087-40BA-B839-4A15915CA1B7}" type="presParOf" srcId="{39A7D5A3-9DC5-4284-A26C-FEE5E12D9034}" destId="{21880941-8789-465B-A33C-2DE3313714BF}" srcOrd="2" destOrd="0" presId="urn:microsoft.com/office/officeart/2005/8/layout/orgChart1"/>
    <dgm:cxn modelId="{5CCECF62-E0FE-43C5-9D85-35B3ECC341DA}" type="presParOf" srcId="{909FF5AB-6AC3-4AC0-AC49-3AF56B5D9656}" destId="{267D193B-77BC-45FE-95B0-C2185FB4A519}" srcOrd="2" destOrd="0" presId="urn:microsoft.com/office/officeart/2005/8/layout/orgChart1"/>
    <dgm:cxn modelId="{74EB7706-6FDF-45CD-B8FD-775109589844}" type="presParOf" srcId="{909FF5AB-6AC3-4AC0-AC49-3AF56B5D9656}" destId="{FCD5AC73-EE3D-4C4D-85C9-E8154ECD5045}" srcOrd="3" destOrd="0" presId="urn:microsoft.com/office/officeart/2005/8/layout/orgChart1"/>
    <dgm:cxn modelId="{D89AD74C-C6D8-46B2-B144-370BECC21DA7}" type="presParOf" srcId="{FCD5AC73-EE3D-4C4D-85C9-E8154ECD5045}" destId="{DF301229-D463-4A1D-ABC7-73C88FA6C325}" srcOrd="0" destOrd="0" presId="urn:microsoft.com/office/officeart/2005/8/layout/orgChart1"/>
    <dgm:cxn modelId="{515B80C3-0942-4D52-82DF-98FFB433C164}" type="presParOf" srcId="{DF301229-D463-4A1D-ABC7-73C88FA6C325}" destId="{6D2FD57B-8AC1-429A-851D-D6BC3692BCE8}" srcOrd="0" destOrd="0" presId="urn:microsoft.com/office/officeart/2005/8/layout/orgChart1"/>
    <dgm:cxn modelId="{095620C0-87CA-40D9-AE47-9BB3DA3F220B}" type="presParOf" srcId="{DF301229-D463-4A1D-ABC7-73C88FA6C325}" destId="{B35FA096-0A44-408B-B1AD-ACCA0C738366}" srcOrd="1" destOrd="0" presId="urn:microsoft.com/office/officeart/2005/8/layout/orgChart1"/>
    <dgm:cxn modelId="{DE0D461B-34B1-450B-B004-5F336DBEF47D}" type="presParOf" srcId="{FCD5AC73-EE3D-4C4D-85C9-E8154ECD5045}" destId="{28D3E07C-81AD-4A8F-B79D-459C630BFC94}" srcOrd="1" destOrd="0" presId="urn:microsoft.com/office/officeart/2005/8/layout/orgChart1"/>
    <dgm:cxn modelId="{FE3BE936-71C5-468C-94B6-EE1ADC311B05}" type="presParOf" srcId="{FCD5AC73-EE3D-4C4D-85C9-E8154ECD5045}" destId="{074771F4-8D6B-4507-B0DB-B50D17C9AEB6}" srcOrd="2" destOrd="0" presId="urn:microsoft.com/office/officeart/2005/8/layout/orgChart1"/>
    <dgm:cxn modelId="{4EBB0A47-99C6-417F-B549-3862DE293075}" type="presParOf" srcId="{909FF5AB-6AC3-4AC0-AC49-3AF56B5D9656}" destId="{01291287-E4EB-4057-A985-BC087C5EBCB6}" srcOrd="4" destOrd="0" presId="urn:microsoft.com/office/officeart/2005/8/layout/orgChart1"/>
    <dgm:cxn modelId="{0FBAD47C-C30B-416D-937D-A169C0A42919}" type="presParOf" srcId="{909FF5AB-6AC3-4AC0-AC49-3AF56B5D9656}" destId="{1B35BC18-7CE5-4E7E-A64C-9ABEFBE5E57D}" srcOrd="5" destOrd="0" presId="urn:microsoft.com/office/officeart/2005/8/layout/orgChart1"/>
    <dgm:cxn modelId="{D56A45FB-C2BD-4D9B-A344-46420F1E93E8}" type="presParOf" srcId="{1B35BC18-7CE5-4E7E-A64C-9ABEFBE5E57D}" destId="{D84BEF94-EAC4-4595-A024-CFB895AB60E9}" srcOrd="0" destOrd="0" presId="urn:microsoft.com/office/officeart/2005/8/layout/orgChart1"/>
    <dgm:cxn modelId="{089ED2B1-35A7-475A-AADF-EA2E0E9E68EF}" type="presParOf" srcId="{D84BEF94-EAC4-4595-A024-CFB895AB60E9}" destId="{8CA913EF-DB75-437D-A873-A25E32F10E25}" srcOrd="0" destOrd="0" presId="urn:microsoft.com/office/officeart/2005/8/layout/orgChart1"/>
    <dgm:cxn modelId="{78604F3B-75CE-4F23-90C7-4071DAE37B45}" type="presParOf" srcId="{D84BEF94-EAC4-4595-A024-CFB895AB60E9}" destId="{BE9556EF-CF82-4086-83BF-B9D31C3E055F}" srcOrd="1" destOrd="0" presId="urn:microsoft.com/office/officeart/2005/8/layout/orgChart1"/>
    <dgm:cxn modelId="{D57A36EF-F9C9-44FB-8C86-4BD951055E96}" type="presParOf" srcId="{1B35BC18-7CE5-4E7E-A64C-9ABEFBE5E57D}" destId="{CABD7C66-5426-4B93-96C7-E63701654570}" srcOrd="1" destOrd="0" presId="urn:microsoft.com/office/officeart/2005/8/layout/orgChart1"/>
    <dgm:cxn modelId="{CA916D08-9139-41E0-9C3D-E3DA13F74F38}" type="presParOf" srcId="{1B35BC18-7CE5-4E7E-A64C-9ABEFBE5E57D}" destId="{9894AEAC-E59F-4DE0-A6EC-2C3F2EE4515E}" srcOrd="2" destOrd="0" presId="urn:microsoft.com/office/officeart/2005/8/layout/orgChart1"/>
    <dgm:cxn modelId="{636EF150-21FD-4D21-8503-F0193CDF6203}" type="presParOf" srcId="{909FF5AB-6AC3-4AC0-AC49-3AF56B5D9656}" destId="{557A40B9-8305-41BC-A034-19C04EDD5C28}" srcOrd="6" destOrd="0" presId="urn:microsoft.com/office/officeart/2005/8/layout/orgChart1"/>
    <dgm:cxn modelId="{BE3031F4-AAF3-4D69-8856-687CCB2C72E1}" type="presParOf" srcId="{909FF5AB-6AC3-4AC0-AC49-3AF56B5D9656}" destId="{2D03B83E-1F27-465C-8622-29B1B6E3D98A}" srcOrd="7" destOrd="0" presId="urn:microsoft.com/office/officeart/2005/8/layout/orgChart1"/>
    <dgm:cxn modelId="{611979B3-F7AB-4D94-8223-FE6FE0D685DC}" type="presParOf" srcId="{2D03B83E-1F27-465C-8622-29B1B6E3D98A}" destId="{D24EB54F-C4E7-40B0-AFCC-53BF47083625}" srcOrd="0" destOrd="0" presId="urn:microsoft.com/office/officeart/2005/8/layout/orgChart1"/>
    <dgm:cxn modelId="{1013E2E9-FD9C-4070-B960-ADF90645207F}" type="presParOf" srcId="{D24EB54F-C4E7-40B0-AFCC-53BF47083625}" destId="{BCDA5C95-3A98-4D47-9840-488746CF07A3}" srcOrd="0" destOrd="0" presId="urn:microsoft.com/office/officeart/2005/8/layout/orgChart1"/>
    <dgm:cxn modelId="{AE7C4A97-A379-4127-BAA8-3EEACDA71341}" type="presParOf" srcId="{D24EB54F-C4E7-40B0-AFCC-53BF47083625}" destId="{6588B114-CC31-4469-BA60-B9C0E924EAA4}" srcOrd="1" destOrd="0" presId="urn:microsoft.com/office/officeart/2005/8/layout/orgChart1"/>
    <dgm:cxn modelId="{660DDF8E-12E2-4B9D-A312-1E3EF1C7447A}" type="presParOf" srcId="{2D03B83E-1F27-465C-8622-29B1B6E3D98A}" destId="{C66A8CF2-D4E3-49D2-AA44-D0B4F740DEBC}" srcOrd="1" destOrd="0" presId="urn:microsoft.com/office/officeart/2005/8/layout/orgChart1"/>
    <dgm:cxn modelId="{944259BA-1833-4D93-B0CE-5FD899AF1234}" type="presParOf" srcId="{2D03B83E-1F27-465C-8622-29B1B6E3D98A}" destId="{0938FAFD-A844-4CD3-A888-486C2C29B0A1}" srcOrd="2" destOrd="0" presId="urn:microsoft.com/office/officeart/2005/8/layout/orgChart1"/>
    <dgm:cxn modelId="{365EA577-F8D5-43B4-9D79-DBF4775796A9}" type="presParOf" srcId="{BFEFB3AA-1592-49DB-8D9C-3DE3F8330B94}" destId="{B34505BB-75EB-40B7-A624-7EE22F5F99F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AAF4B3-9FD2-4EE9-8DBD-19C96EB70BC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0F3010F4-D718-41C1-ABD8-DC104C09A1C8}">
      <dgm:prSet phldrT="[Texto]" custT="1"/>
      <dgm:spPr/>
      <dgm:t>
        <a:bodyPr/>
        <a:lstStyle/>
        <a:p>
          <a:r>
            <a:rPr lang="es-CL" sz="2800" dirty="0"/>
            <a:t>Controles</a:t>
          </a:r>
        </a:p>
      </dgm:t>
    </dgm:pt>
    <dgm:pt modelId="{E4F95D00-3DE4-45FC-99C8-BAE913C699FA}" type="parTrans" cxnId="{A84C857C-5F8A-40B1-B77D-0656CD9547FE}">
      <dgm:prSet/>
      <dgm:spPr/>
      <dgm:t>
        <a:bodyPr/>
        <a:lstStyle/>
        <a:p>
          <a:endParaRPr lang="es-CL"/>
        </a:p>
      </dgm:t>
    </dgm:pt>
    <dgm:pt modelId="{6579D2EA-0C82-42EB-A48D-F2DAAE2D2354}" type="sibTrans" cxnId="{A84C857C-5F8A-40B1-B77D-0656CD9547FE}">
      <dgm:prSet/>
      <dgm:spPr/>
      <dgm:t>
        <a:bodyPr/>
        <a:lstStyle/>
        <a:p>
          <a:endParaRPr lang="es-CL"/>
        </a:p>
      </dgm:t>
    </dgm:pt>
    <dgm:pt modelId="{38AC7C72-184C-43D1-9802-3440FAC7C518}">
      <dgm:prSet phldrT="[Texto]" custT="1"/>
      <dgm:spPr/>
      <dgm:t>
        <a:bodyPr/>
        <a:lstStyle/>
        <a:p>
          <a:r>
            <a:rPr lang="es-CL" sz="2400" dirty="0"/>
            <a:t>Autorregulación</a:t>
          </a:r>
        </a:p>
      </dgm:t>
    </dgm:pt>
    <dgm:pt modelId="{3CF14A0B-50F7-40B4-88C6-4E86BB77B755}" type="parTrans" cxnId="{A3831454-7C64-444E-B6CA-0C98FB3549F7}">
      <dgm:prSet/>
      <dgm:spPr/>
      <dgm:t>
        <a:bodyPr/>
        <a:lstStyle/>
        <a:p>
          <a:endParaRPr lang="es-CL"/>
        </a:p>
      </dgm:t>
    </dgm:pt>
    <dgm:pt modelId="{CCB3EFA6-E4C9-4315-8AED-B8B8EE80A1CB}" type="sibTrans" cxnId="{A3831454-7C64-444E-B6CA-0C98FB3549F7}">
      <dgm:prSet/>
      <dgm:spPr/>
      <dgm:t>
        <a:bodyPr/>
        <a:lstStyle/>
        <a:p>
          <a:endParaRPr lang="es-CL"/>
        </a:p>
      </dgm:t>
    </dgm:pt>
    <dgm:pt modelId="{B9F31469-19C7-4A73-B07D-17D5B33472D3}">
      <dgm:prSet phldrT="[Texto]" custT="1"/>
      <dgm:spPr/>
      <dgm:t>
        <a:bodyPr/>
        <a:lstStyle/>
        <a:p>
          <a:r>
            <a:rPr lang="es-CL" sz="2400" dirty="0"/>
            <a:t>Métodos</a:t>
          </a:r>
        </a:p>
      </dgm:t>
    </dgm:pt>
    <dgm:pt modelId="{34463BCC-28FC-40BD-863B-B4C6C0794124}" type="parTrans" cxnId="{F0D17377-91DC-4D46-8C0A-F155D2A009EF}">
      <dgm:prSet/>
      <dgm:spPr/>
      <dgm:t>
        <a:bodyPr/>
        <a:lstStyle/>
        <a:p>
          <a:endParaRPr lang="es-CL"/>
        </a:p>
      </dgm:t>
    </dgm:pt>
    <dgm:pt modelId="{92945463-51C7-4FFA-BF97-32161E36EFE1}" type="sibTrans" cxnId="{F0D17377-91DC-4D46-8C0A-F155D2A009EF}">
      <dgm:prSet/>
      <dgm:spPr/>
      <dgm:t>
        <a:bodyPr/>
        <a:lstStyle/>
        <a:p>
          <a:endParaRPr lang="es-CL"/>
        </a:p>
      </dgm:t>
    </dgm:pt>
    <dgm:pt modelId="{A2316CCC-FBBA-4667-80C5-57D3686C68F8}">
      <dgm:prSet custT="1"/>
      <dgm:spPr/>
      <dgm:t>
        <a:bodyPr/>
        <a:lstStyle/>
        <a:p>
          <a:r>
            <a:rPr lang="es-CL" sz="2000" dirty="0"/>
            <a:t>Retroalimentación Positiva</a:t>
          </a:r>
        </a:p>
      </dgm:t>
    </dgm:pt>
    <dgm:pt modelId="{8F07DE3A-FB21-4003-9F42-5AFD3F1E5991}" type="parTrans" cxnId="{E1DF9544-CC09-4981-AD48-667AE3B5C2B0}">
      <dgm:prSet/>
      <dgm:spPr/>
      <dgm:t>
        <a:bodyPr/>
        <a:lstStyle/>
        <a:p>
          <a:endParaRPr lang="es-CL"/>
        </a:p>
      </dgm:t>
    </dgm:pt>
    <dgm:pt modelId="{6A34EF99-9827-49F7-AE17-E8F63F116E7A}" type="sibTrans" cxnId="{E1DF9544-CC09-4981-AD48-667AE3B5C2B0}">
      <dgm:prSet/>
      <dgm:spPr/>
      <dgm:t>
        <a:bodyPr/>
        <a:lstStyle/>
        <a:p>
          <a:endParaRPr lang="es-CL"/>
        </a:p>
      </dgm:t>
    </dgm:pt>
    <dgm:pt modelId="{AACC0239-7408-422A-89E3-E9652143941B}">
      <dgm:prSet custT="1"/>
      <dgm:spPr/>
      <dgm:t>
        <a:bodyPr/>
        <a:lstStyle/>
        <a:p>
          <a:r>
            <a:rPr lang="es-CL" sz="2000" dirty="0"/>
            <a:t>Retroalimentación negativa</a:t>
          </a:r>
        </a:p>
      </dgm:t>
    </dgm:pt>
    <dgm:pt modelId="{085C75DB-65B0-49BB-AB65-307558676956}" type="parTrans" cxnId="{A9BE9E15-B53E-44DE-8721-1EF9A1058885}">
      <dgm:prSet/>
      <dgm:spPr/>
      <dgm:t>
        <a:bodyPr/>
        <a:lstStyle/>
        <a:p>
          <a:endParaRPr lang="es-CL"/>
        </a:p>
      </dgm:t>
    </dgm:pt>
    <dgm:pt modelId="{02C9F372-90BE-47FE-B767-52F98B1C91CB}" type="sibTrans" cxnId="{A9BE9E15-B53E-44DE-8721-1EF9A1058885}">
      <dgm:prSet/>
      <dgm:spPr/>
      <dgm:t>
        <a:bodyPr/>
        <a:lstStyle/>
        <a:p>
          <a:endParaRPr lang="es-CL"/>
        </a:p>
      </dgm:t>
    </dgm:pt>
    <dgm:pt modelId="{AC08C056-ACE5-4DC8-8FAA-133BED7DD207}">
      <dgm:prSet custT="1"/>
      <dgm:spPr/>
      <dgm:t>
        <a:bodyPr/>
        <a:lstStyle/>
        <a:p>
          <a:r>
            <a:rPr lang="es-CL" sz="2000" dirty="0"/>
            <a:t>Reporte de variaciones</a:t>
          </a:r>
        </a:p>
      </dgm:t>
    </dgm:pt>
    <dgm:pt modelId="{62466424-8F40-4BD5-B5BB-9B2A8C01DFAF}" type="parTrans" cxnId="{21C8E410-9AB2-4904-BF1A-AFE5FEF9771B}">
      <dgm:prSet/>
      <dgm:spPr/>
      <dgm:t>
        <a:bodyPr/>
        <a:lstStyle/>
        <a:p>
          <a:endParaRPr lang="es-CL"/>
        </a:p>
      </dgm:t>
    </dgm:pt>
    <dgm:pt modelId="{6FC0D547-2EB8-4C69-9833-FFF4D5E5BF68}" type="sibTrans" cxnId="{21C8E410-9AB2-4904-BF1A-AFE5FEF9771B}">
      <dgm:prSet/>
      <dgm:spPr/>
      <dgm:t>
        <a:bodyPr/>
        <a:lstStyle/>
        <a:p>
          <a:endParaRPr lang="es-CL"/>
        </a:p>
      </dgm:t>
    </dgm:pt>
    <dgm:pt modelId="{C222F52D-EA96-4AFE-90A0-71793AD5F28B}">
      <dgm:prSet custT="1"/>
      <dgm:spPr/>
      <dgm:t>
        <a:bodyPr/>
        <a:lstStyle/>
        <a:p>
          <a:r>
            <a:rPr lang="es-CL" sz="2000" dirty="0"/>
            <a:t>Decisiones programadas</a:t>
          </a:r>
        </a:p>
      </dgm:t>
    </dgm:pt>
    <dgm:pt modelId="{E36FB406-F004-4092-B00F-1F20BA76830F}" type="parTrans" cxnId="{EAD7B3E8-E01B-49AB-BF44-06CE9DC82ECC}">
      <dgm:prSet/>
      <dgm:spPr/>
      <dgm:t>
        <a:bodyPr/>
        <a:lstStyle/>
        <a:p>
          <a:endParaRPr lang="es-CL"/>
        </a:p>
      </dgm:t>
    </dgm:pt>
    <dgm:pt modelId="{A1CE0F8B-FD45-4B35-9ED9-DB887B140AC6}" type="sibTrans" cxnId="{EAD7B3E8-E01B-49AB-BF44-06CE9DC82ECC}">
      <dgm:prSet/>
      <dgm:spPr/>
      <dgm:t>
        <a:bodyPr/>
        <a:lstStyle/>
        <a:p>
          <a:endParaRPr lang="es-CL"/>
        </a:p>
      </dgm:t>
    </dgm:pt>
    <dgm:pt modelId="{1E3D152C-3D12-4418-9BF1-2BAE5479EE78}">
      <dgm:prSet custT="1"/>
      <dgm:spPr/>
      <dgm:t>
        <a:bodyPr/>
        <a:lstStyle/>
        <a:p>
          <a:r>
            <a:rPr lang="es-CL" sz="2000" dirty="0"/>
            <a:t>Notificación automática</a:t>
          </a:r>
        </a:p>
      </dgm:t>
    </dgm:pt>
    <dgm:pt modelId="{553DA1FC-3B73-4BCC-90FC-81B0D363FE13}" type="parTrans" cxnId="{4D502AA2-8A04-4D09-B01D-69C2A9F29C7A}">
      <dgm:prSet/>
      <dgm:spPr/>
      <dgm:t>
        <a:bodyPr/>
        <a:lstStyle/>
        <a:p>
          <a:endParaRPr lang="es-CL"/>
        </a:p>
      </dgm:t>
    </dgm:pt>
    <dgm:pt modelId="{5CF506C9-C0F5-489C-A4BA-5D509E2F9677}" type="sibTrans" cxnId="{4D502AA2-8A04-4D09-B01D-69C2A9F29C7A}">
      <dgm:prSet/>
      <dgm:spPr/>
      <dgm:t>
        <a:bodyPr/>
        <a:lstStyle/>
        <a:p>
          <a:endParaRPr lang="es-CL"/>
        </a:p>
      </dgm:t>
    </dgm:pt>
    <dgm:pt modelId="{AA32A25A-176F-4114-8E4B-95673C9A8EB0}" type="pres">
      <dgm:prSet presAssocID="{FDAAF4B3-9FD2-4EE9-8DBD-19C96EB70BC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C154555-303B-4070-B751-595C604CB575}" type="pres">
      <dgm:prSet presAssocID="{0F3010F4-D718-41C1-ABD8-DC104C09A1C8}" presName="hierRoot1" presStyleCnt="0">
        <dgm:presLayoutVars>
          <dgm:hierBranch val="init"/>
        </dgm:presLayoutVars>
      </dgm:prSet>
      <dgm:spPr/>
    </dgm:pt>
    <dgm:pt modelId="{6DF594E7-75A7-41DC-967C-BC02F820E614}" type="pres">
      <dgm:prSet presAssocID="{0F3010F4-D718-41C1-ABD8-DC104C09A1C8}" presName="rootComposite1" presStyleCnt="0"/>
      <dgm:spPr/>
    </dgm:pt>
    <dgm:pt modelId="{CD5AD91B-819C-4DC2-9C31-1948DD707C56}" type="pres">
      <dgm:prSet presAssocID="{0F3010F4-D718-41C1-ABD8-DC104C09A1C8}" presName="rootText1" presStyleLbl="node0" presStyleIdx="0" presStyleCnt="1" custScaleX="147006">
        <dgm:presLayoutVars>
          <dgm:chPref val="3"/>
        </dgm:presLayoutVars>
      </dgm:prSet>
      <dgm:spPr>
        <a:prstGeom prst="flowChartInputOutput">
          <a:avLst/>
        </a:prstGeom>
      </dgm:spPr>
    </dgm:pt>
    <dgm:pt modelId="{DD93E421-EE87-4AF7-AC08-8CCD335128F2}" type="pres">
      <dgm:prSet presAssocID="{0F3010F4-D718-41C1-ABD8-DC104C09A1C8}" presName="rootConnector1" presStyleLbl="node1" presStyleIdx="0" presStyleCnt="0"/>
      <dgm:spPr/>
    </dgm:pt>
    <dgm:pt modelId="{4448FA82-0DB6-424A-9E3D-8F866C4D7A05}" type="pres">
      <dgm:prSet presAssocID="{0F3010F4-D718-41C1-ABD8-DC104C09A1C8}" presName="hierChild2" presStyleCnt="0"/>
      <dgm:spPr/>
    </dgm:pt>
    <dgm:pt modelId="{C38A8AAE-EB96-4C12-B639-9555319CA35D}" type="pres">
      <dgm:prSet presAssocID="{3CF14A0B-50F7-40B4-88C6-4E86BB77B755}" presName="Name37" presStyleLbl="parChTrans1D2" presStyleIdx="0" presStyleCnt="2"/>
      <dgm:spPr/>
    </dgm:pt>
    <dgm:pt modelId="{D44CA804-C6FF-4E6F-B7E3-6CABF9E2FD3A}" type="pres">
      <dgm:prSet presAssocID="{38AC7C72-184C-43D1-9802-3440FAC7C518}" presName="hierRoot2" presStyleCnt="0">
        <dgm:presLayoutVars>
          <dgm:hierBranch val="init"/>
        </dgm:presLayoutVars>
      </dgm:prSet>
      <dgm:spPr/>
    </dgm:pt>
    <dgm:pt modelId="{8D01440E-CB24-4BA2-A4E8-6389A988DBE4}" type="pres">
      <dgm:prSet presAssocID="{38AC7C72-184C-43D1-9802-3440FAC7C518}" presName="rootComposite" presStyleCnt="0"/>
      <dgm:spPr/>
    </dgm:pt>
    <dgm:pt modelId="{32E39FBF-B468-4DE6-B92B-43678DF0E75F}" type="pres">
      <dgm:prSet presAssocID="{38AC7C72-184C-43D1-9802-3440FAC7C518}" presName="rootText" presStyleLbl="node2" presStyleIdx="0" presStyleCnt="2" custScaleX="191961" custLinFactNeighborX="-46661">
        <dgm:presLayoutVars>
          <dgm:chPref val="3"/>
        </dgm:presLayoutVars>
      </dgm:prSet>
      <dgm:spPr>
        <a:prstGeom prst="flowChartInputOutput">
          <a:avLst/>
        </a:prstGeom>
      </dgm:spPr>
    </dgm:pt>
    <dgm:pt modelId="{EB571701-ABEE-4F65-8871-7DCC90C5CB52}" type="pres">
      <dgm:prSet presAssocID="{38AC7C72-184C-43D1-9802-3440FAC7C518}" presName="rootConnector" presStyleLbl="node2" presStyleIdx="0" presStyleCnt="2"/>
      <dgm:spPr/>
    </dgm:pt>
    <dgm:pt modelId="{6BD53726-84F0-4512-8D2E-1C70FD1F2D27}" type="pres">
      <dgm:prSet presAssocID="{38AC7C72-184C-43D1-9802-3440FAC7C518}" presName="hierChild4" presStyleCnt="0"/>
      <dgm:spPr/>
    </dgm:pt>
    <dgm:pt modelId="{17F5DC63-7F5F-4976-9BAC-60716DF0D6C0}" type="pres">
      <dgm:prSet presAssocID="{8F07DE3A-FB21-4003-9F42-5AFD3F1E5991}" presName="Name37" presStyleLbl="parChTrans1D3" presStyleIdx="0" presStyleCnt="5"/>
      <dgm:spPr/>
    </dgm:pt>
    <dgm:pt modelId="{C60B240D-0718-48E2-BFBE-722249640234}" type="pres">
      <dgm:prSet presAssocID="{A2316CCC-FBBA-4667-80C5-57D3686C68F8}" presName="hierRoot2" presStyleCnt="0">
        <dgm:presLayoutVars>
          <dgm:hierBranch val="init"/>
        </dgm:presLayoutVars>
      </dgm:prSet>
      <dgm:spPr/>
    </dgm:pt>
    <dgm:pt modelId="{52DAE1F0-2700-4DA6-95C9-59842850F249}" type="pres">
      <dgm:prSet presAssocID="{A2316CCC-FBBA-4667-80C5-57D3686C68F8}" presName="rootComposite" presStyleCnt="0"/>
      <dgm:spPr/>
    </dgm:pt>
    <dgm:pt modelId="{9F55223B-566C-4957-8A6D-CF2E5D64DBD0}" type="pres">
      <dgm:prSet presAssocID="{A2316CCC-FBBA-4667-80C5-57D3686C68F8}" presName="rootText" presStyleLbl="node3" presStyleIdx="0" presStyleCnt="5" custScaleX="164024" custLinFactNeighborX="-41574">
        <dgm:presLayoutVars>
          <dgm:chPref val="3"/>
        </dgm:presLayoutVars>
      </dgm:prSet>
      <dgm:spPr>
        <a:prstGeom prst="flowChartInputOutput">
          <a:avLst/>
        </a:prstGeom>
      </dgm:spPr>
    </dgm:pt>
    <dgm:pt modelId="{35A04446-0669-4E5C-94CA-6BF8BC525CCF}" type="pres">
      <dgm:prSet presAssocID="{A2316CCC-FBBA-4667-80C5-57D3686C68F8}" presName="rootConnector" presStyleLbl="node3" presStyleIdx="0" presStyleCnt="5"/>
      <dgm:spPr/>
    </dgm:pt>
    <dgm:pt modelId="{8A04926F-F29C-4090-B82C-2C8EEFE9E246}" type="pres">
      <dgm:prSet presAssocID="{A2316CCC-FBBA-4667-80C5-57D3686C68F8}" presName="hierChild4" presStyleCnt="0"/>
      <dgm:spPr/>
    </dgm:pt>
    <dgm:pt modelId="{5409E5EC-D42F-4FD7-B78E-83A6771EC724}" type="pres">
      <dgm:prSet presAssocID="{A2316CCC-FBBA-4667-80C5-57D3686C68F8}" presName="hierChild5" presStyleCnt="0"/>
      <dgm:spPr/>
    </dgm:pt>
    <dgm:pt modelId="{96499A90-D4D8-466E-8533-CF5AA0DDF128}" type="pres">
      <dgm:prSet presAssocID="{085C75DB-65B0-49BB-AB65-307558676956}" presName="Name37" presStyleLbl="parChTrans1D3" presStyleIdx="1" presStyleCnt="5"/>
      <dgm:spPr/>
    </dgm:pt>
    <dgm:pt modelId="{996772D5-0F31-4C09-A0D6-989C50C8E027}" type="pres">
      <dgm:prSet presAssocID="{AACC0239-7408-422A-89E3-E9652143941B}" presName="hierRoot2" presStyleCnt="0">
        <dgm:presLayoutVars>
          <dgm:hierBranch val="init"/>
        </dgm:presLayoutVars>
      </dgm:prSet>
      <dgm:spPr/>
    </dgm:pt>
    <dgm:pt modelId="{F9BD7CF7-A2FE-4560-9EB5-B591E09C5ED6}" type="pres">
      <dgm:prSet presAssocID="{AACC0239-7408-422A-89E3-E9652143941B}" presName="rootComposite" presStyleCnt="0"/>
      <dgm:spPr/>
    </dgm:pt>
    <dgm:pt modelId="{D78EEB90-91D3-43A0-88C8-19B9A68608F2}" type="pres">
      <dgm:prSet presAssocID="{AACC0239-7408-422A-89E3-E9652143941B}" presName="rootText" presStyleLbl="node3" presStyleIdx="1" presStyleCnt="5" custScaleX="161843" custLinFactNeighborX="-64502" custLinFactNeighborY="-1372">
        <dgm:presLayoutVars>
          <dgm:chPref val="3"/>
        </dgm:presLayoutVars>
      </dgm:prSet>
      <dgm:spPr>
        <a:prstGeom prst="flowChartInputOutput">
          <a:avLst/>
        </a:prstGeom>
      </dgm:spPr>
    </dgm:pt>
    <dgm:pt modelId="{BB58A8C1-9429-41EF-8A98-2F5E5052283B}" type="pres">
      <dgm:prSet presAssocID="{AACC0239-7408-422A-89E3-E9652143941B}" presName="rootConnector" presStyleLbl="node3" presStyleIdx="1" presStyleCnt="5"/>
      <dgm:spPr/>
    </dgm:pt>
    <dgm:pt modelId="{7EC346CF-2B26-4691-BCC9-22B2A32E2C8D}" type="pres">
      <dgm:prSet presAssocID="{AACC0239-7408-422A-89E3-E9652143941B}" presName="hierChild4" presStyleCnt="0"/>
      <dgm:spPr/>
    </dgm:pt>
    <dgm:pt modelId="{FFDC11A5-4FDC-449B-9D63-A8DA277EFDA2}" type="pres">
      <dgm:prSet presAssocID="{AACC0239-7408-422A-89E3-E9652143941B}" presName="hierChild5" presStyleCnt="0"/>
      <dgm:spPr/>
    </dgm:pt>
    <dgm:pt modelId="{7080240B-DDDD-4650-8098-6C59FF92627B}" type="pres">
      <dgm:prSet presAssocID="{38AC7C72-184C-43D1-9802-3440FAC7C518}" presName="hierChild5" presStyleCnt="0"/>
      <dgm:spPr/>
    </dgm:pt>
    <dgm:pt modelId="{E0EB8D48-D72A-4328-8401-814014C5C3DA}" type="pres">
      <dgm:prSet presAssocID="{34463BCC-28FC-40BD-863B-B4C6C0794124}" presName="Name37" presStyleLbl="parChTrans1D2" presStyleIdx="1" presStyleCnt="2"/>
      <dgm:spPr/>
    </dgm:pt>
    <dgm:pt modelId="{27C547AB-D253-46DA-A24A-118EEC043462}" type="pres">
      <dgm:prSet presAssocID="{B9F31469-19C7-4A73-B07D-17D5B33472D3}" presName="hierRoot2" presStyleCnt="0">
        <dgm:presLayoutVars>
          <dgm:hierBranch val="init"/>
        </dgm:presLayoutVars>
      </dgm:prSet>
      <dgm:spPr/>
    </dgm:pt>
    <dgm:pt modelId="{46B420FC-B9E2-443E-93E3-1E954FF1B95C}" type="pres">
      <dgm:prSet presAssocID="{B9F31469-19C7-4A73-B07D-17D5B33472D3}" presName="rootComposite" presStyleCnt="0"/>
      <dgm:spPr/>
    </dgm:pt>
    <dgm:pt modelId="{5B95E2B5-B59E-4B86-8FED-9113C5DA105B}" type="pres">
      <dgm:prSet presAssocID="{B9F31469-19C7-4A73-B07D-17D5B33472D3}" presName="rootText" presStyleLbl="node2" presStyleIdx="1" presStyleCnt="2">
        <dgm:presLayoutVars>
          <dgm:chPref val="3"/>
        </dgm:presLayoutVars>
      </dgm:prSet>
      <dgm:spPr>
        <a:prstGeom prst="flowChartInputOutput">
          <a:avLst/>
        </a:prstGeom>
      </dgm:spPr>
    </dgm:pt>
    <dgm:pt modelId="{0945D600-059F-449F-8DFD-94C07E46580E}" type="pres">
      <dgm:prSet presAssocID="{B9F31469-19C7-4A73-B07D-17D5B33472D3}" presName="rootConnector" presStyleLbl="node2" presStyleIdx="1" presStyleCnt="2"/>
      <dgm:spPr/>
    </dgm:pt>
    <dgm:pt modelId="{9905544C-E985-48C8-AB0D-29CD95854444}" type="pres">
      <dgm:prSet presAssocID="{B9F31469-19C7-4A73-B07D-17D5B33472D3}" presName="hierChild4" presStyleCnt="0"/>
      <dgm:spPr/>
    </dgm:pt>
    <dgm:pt modelId="{52623302-C802-4A2D-8686-15D015B2763D}" type="pres">
      <dgm:prSet presAssocID="{62466424-8F40-4BD5-B5BB-9B2A8C01DFAF}" presName="Name37" presStyleLbl="parChTrans1D3" presStyleIdx="2" presStyleCnt="5"/>
      <dgm:spPr/>
    </dgm:pt>
    <dgm:pt modelId="{786EF44B-59A3-4EEE-87A0-6A0F3AC34302}" type="pres">
      <dgm:prSet presAssocID="{AC08C056-ACE5-4DC8-8FAA-133BED7DD207}" presName="hierRoot2" presStyleCnt="0">
        <dgm:presLayoutVars>
          <dgm:hierBranch val="init"/>
        </dgm:presLayoutVars>
      </dgm:prSet>
      <dgm:spPr/>
    </dgm:pt>
    <dgm:pt modelId="{018F15C3-3686-4377-A75F-965D04D6D9E0}" type="pres">
      <dgm:prSet presAssocID="{AC08C056-ACE5-4DC8-8FAA-133BED7DD207}" presName="rootComposite" presStyleCnt="0"/>
      <dgm:spPr/>
    </dgm:pt>
    <dgm:pt modelId="{01DB4289-C005-4815-B6F1-B747A98FBAD4}" type="pres">
      <dgm:prSet presAssocID="{AC08C056-ACE5-4DC8-8FAA-133BED7DD207}" presName="rootText" presStyleLbl="node3" presStyleIdx="2" presStyleCnt="5" custScaleX="169641">
        <dgm:presLayoutVars>
          <dgm:chPref val="3"/>
        </dgm:presLayoutVars>
      </dgm:prSet>
      <dgm:spPr>
        <a:prstGeom prst="flowChartInputOutput">
          <a:avLst/>
        </a:prstGeom>
      </dgm:spPr>
    </dgm:pt>
    <dgm:pt modelId="{0292A5FE-7C58-44DE-8401-92E471635EC0}" type="pres">
      <dgm:prSet presAssocID="{AC08C056-ACE5-4DC8-8FAA-133BED7DD207}" presName="rootConnector" presStyleLbl="node3" presStyleIdx="2" presStyleCnt="5"/>
      <dgm:spPr/>
    </dgm:pt>
    <dgm:pt modelId="{F5774EA0-D662-40AF-980F-5798C32C05F2}" type="pres">
      <dgm:prSet presAssocID="{AC08C056-ACE5-4DC8-8FAA-133BED7DD207}" presName="hierChild4" presStyleCnt="0"/>
      <dgm:spPr/>
    </dgm:pt>
    <dgm:pt modelId="{E112D776-FF68-4E79-9384-B4E20AF62792}" type="pres">
      <dgm:prSet presAssocID="{AC08C056-ACE5-4DC8-8FAA-133BED7DD207}" presName="hierChild5" presStyleCnt="0"/>
      <dgm:spPr/>
    </dgm:pt>
    <dgm:pt modelId="{95EEF6B8-A472-4084-BE0A-2CE2DAC4C564}" type="pres">
      <dgm:prSet presAssocID="{E36FB406-F004-4092-B00F-1F20BA76830F}" presName="Name37" presStyleLbl="parChTrans1D3" presStyleIdx="3" presStyleCnt="5"/>
      <dgm:spPr/>
    </dgm:pt>
    <dgm:pt modelId="{A5F85740-04FF-4983-9B26-592D7F610812}" type="pres">
      <dgm:prSet presAssocID="{C222F52D-EA96-4AFE-90A0-71793AD5F28B}" presName="hierRoot2" presStyleCnt="0">
        <dgm:presLayoutVars>
          <dgm:hierBranch val="init"/>
        </dgm:presLayoutVars>
      </dgm:prSet>
      <dgm:spPr/>
    </dgm:pt>
    <dgm:pt modelId="{61E392C0-05B0-4622-8C8A-ECFBD08906C8}" type="pres">
      <dgm:prSet presAssocID="{C222F52D-EA96-4AFE-90A0-71793AD5F28B}" presName="rootComposite" presStyleCnt="0"/>
      <dgm:spPr/>
    </dgm:pt>
    <dgm:pt modelId="{F30191CE-A2ED-48F0-A8FC-CD2F19624E92}" type="pres">
      <dgm:prSet presAssocID="{C222F52D-EA96-4AFE-90A0-71793AD5F28B}" presName="rootText" presStyleLbl="node3" presStyleIdx="3" presStyleCnt="5" custScaleX="166896">
        <dgm:presLayoutVars>
          <dgm:chPref val="3"/>
        </dgm:presLayoutVars>
      </dgm:prSet>
      <dgm:spPr>
        <a:prstGeom prst="flowChartInputOutput">
          <a:avLst/>
        </a:prstGeom>
      </dgm:spPr>
    </dgm:pt>
    <dgm:pt modelId="{D45DDC6E-4B61-4CD8-9F1A-068972CB88B1}" type="pres">
      <dgm:prSet presAssocID="{C222F52D-EA96-4AFE-90A0-71793AD5F28B}" presName="rootConnector" presStyleLbl="node3" presStyleIdx="3" presStyleCnt="5"/>
      <dgm:spPr/>
    </dgm:pt>
    <dgm:pt modelId="{A7AAFBA7-455F-4978-86BF-DE888DF18DE8}" type="pres">
      <dgm:prSet presAssocID="{C222F52D-EA96-4AFE-90A0-71793AD5F28B}" presName="hierChild4" presStyleCnt="0"/>
      <dgm:spPr/>
    </dgm:pt>
    <dgm:pt modelId="{B6B3032C-CAB8-40DF-9251-310A78D10CAA}" type="pres">
      <dgm:prSet presAssocID="{C222F52D-EA96-4AFE-90A0-71793AD5F28B}" presName="hierChild5" presStyleCnt="0"/>
      <dgm:spPr/>
    </dgm:pt>
    <dgm:pt modelId="{E318470E-6C3B-4A90-B404-E68143A0F4D5}" type="pres">
      <dgm:prSet presAssocID="{553DA1FC-3B73-4BCC-90FC-81B0D363FE13}" presName="Name37" presStyleLbl="parChTrans1D3" presStyleIdx="4" presStyleCnt="5"/>
      <dgm:spPr/>
    </dgm:pt>
    <dgm:pt modelId="{AF7D1669-3BF8-4BA0-913E-48FF79C551E6}" type="pres">
      <dgm:prSet presAssocID="{1E3D152C-3D12-4418-9BF1-2BAE5479EE78}" presName="hierRoot2" presStyleCnt="0">
        <dgm:presLayoutVars>
          <dgm:hierBranch val="init"/>
        </dgm:presLayoutVars>
      </dgm:prSet>
      <dgm:spPr/>
    </dgm:pt>
    <dgm:pt modelId="{81FB8D32-C3A5-42C7-A2E4-384831B5CE00}" type="pres">
      <dgm:prSet presAssocID="{1E3D152C-3D12-4418-9BF1-2BAE5479EE78}" presName="rootComposite" presStyleCnt="0"/>
      <dgm:spPr/>
    </dgm:pt>
    <dgm:pt modelId="{914545F7-BB7C-457E-9B0A-BBA423A100E0}" type="pres">
      <dgm:prSet presAssocID="{1E3D152C-3D12-4418-9BF1-2BAE5479EE78}" presName="rootText" presStyleLbl="node3" presStyleIdx="4" presStyleCnt="5" custScaleX="178547">
        <dgm:presLayoutVars>
          <dgm:chPref val="3"/>
        </dgm:presLayoutVars>
      </dgm:prSet>
      <dgm:spPr>
        <a:prstGeom prst="flowChartInputOutput">
          <a:avLst/>
        </a:prstGeom>
      </dgm:spPr>
    </dgm:pt>
    <dgm:pt modelId="{633EB287-84D3-4997-925D-CAB855E90E51}" type="pres">
      <dgm:prSet presAssocID="{1E3D152C-3D12-4418-9BF1-2BAE5479EE78}" presName="rootConnector" presStyleLbl="node3" presStyleIdx="4" presStyleCnt="5"/>
      <dgm:spPr/>
    </dgm:pt>
    <dgm:pt modelId="{5AF19098-D161-4AFA-BB6E-6BE5294B398C}" type="pres">
      <dgm:prSet presAssocID="{1E3D152C-3D12-4418-9BF1-2BAE5479EE78}" presName="hierChild4" presStyleCnt="0"/>
      <dgm:spPr/>
    </dgm:pt>
    <dgm:pt modelId="{FBBD3028-E803-45C1-8DE0-D2C6DA501CA0}" type="pres">
      <dgm:prSet presAssocID="{1E3D152C-3D12-4418-9BF1-2BAE5479EE78}" presName="hierChild5" presStyleCnt="0"/>
      <dgm:spPr/>
    </dgm:pt>
    <dgm:pt modelId="{DA65C334-D0B6-48C2-A8AA-F104E9956C78}" type="pres">
      <dgm:prSet presAssocID="{B9F31469-19C7-4A73-B07D-17D5B33472D3}" presName="hierChild5" presStyleCnt="0"/>
      <dgm:spPr/>
    </dgm:pt>
    <dgm:pt modelId="{0146C097-11CE-4B99-A11E-FA5EF54CFB1E}" type="pres">
      <dgm:prSet presAssocID="{0F3010F4-D718-41C1-ABD8-DC104C09A1C8}" presName="hierChild3" presStyleCnt="0"/>
      <dgm:spPr/>
    </dgm:pt>
  </dgm:ptLst>
  <dgm:cxnLst>
    <dgm:cxn modelId="{A273F605-DC5F-452F-B937-A44B29A796AA}" type="presOf" srcId="{0F3010F4-D718-41C1-ABD8-DC104C09A1C8}" destId="{CD5AD91B-819C-4DC2-9C31-1948DD707C56}" srcOrd="0" destOrd="0" presId="urn:microsoft.com/office/officeart/2005/8/layout/orgChart1"/>
    <dgm:cxn modelId="{21C8E410-9AB2-4904-BF1A-AFE5FEF9771B}" srcId="{B9F31469-19C7-4A73-B07D-17D5B33472D3}" destId="{AC08C056-ACE5-4DC8-8FAA-133BED7DD207}" srcOrd="0" destOrd="0" parTransId="{62466424-8F40-4BD5-B5BB-9B2A8C01DFAF}" sibTransId="{6FC0D547-2EB8-4C69-9833-FFF4D5E5BF68}"/>
    <dgm:cxn modelId="{A9BE9E15-B53E-44DE-8721-1EF9A1058885}" srcId="{38AC7C72-184C-43D1-9802-3440FAC7C518}" destId="{AACC0239-7408-422A-89E3-E9652143941B}" srcOrd="1" destOrd="0" parTransId="{085C75DB-65B0-49BB-AB65-307558676956}" sibTransId="{02C9F372-90BE-47FE-B767-52F98B1C91CB}"/>
    <dgm:cxn modelId="{D85CA31E-28A1-4459-B59F-4F037BA217F4}" type="presOf" srcId="{AC08C056-ACE5-4DC8-8FAA-133BED7DD207}" destId="{01DB4289-C005-4815-B6F1-B747A98FBAD4}" srcOrd="0" destOrd="0" presId="urn:microsoft.com/office/officeart/2005/8/layout/orgChart1"/>
    <dgm:cxn modelId="{F33B4923-E93C-4822-929F-ED1E8EE82BE3}" type="presOf" srcId="{AACC0239-7408-422A-89E3-E9652143941B}" destId="{D78EEB90-91D3-43A0-88C8-19B9A68608F2}" srcOrd="0" destOrd="0" presId="urn:microsoft.com/office/officeart/2005/8/layout/orgChart1"/>
    <dgm:cxn modelId="{DD404427-9399-4229-97C4-D8F0A24E7062}" type="presOf" srcId="{8F07DE3A-FB21-4003-9F42-5AFD3F1E5991}" destId="{17F5DC63-7F5F-4976-9BAC-60716DF0D6C0}" srcOrd="0" destOrd="0" presId="urn:microsoft.com/office/officeart/2005/8/layout/orgChart1"/>
    <dgm:cxn modelId="{4CC0072D-BC73-4BDD-92B3-F211DA9E0241}" type="presOf" srcId="{E36FB406-F004-4092-B00F-1F20BA76830F}" destId="{95EEF6B8-A472-4084-BE0A-2CE2DAC4C564}" srcOrd="0" destOrd="0" presId="urn:microsoft.com/office/officeart/2005/8/layout/orgChart1"/>
    <dgm:cxn modelId="{C3C4F12D-B79E-4244-901E-F531A1B54F47}" type="presOf" srcId="{C222F52D-EA96-4AFE-90A0-71793AD5F28B}" destId="{D45DDC6E-4B61-4CD8-9F1A-068972CB88B1}" srcOrd="1" destOrd="0" presId="urn:microsoft.com/office/officeart/2005/8/layout/orgChart1"/>
    <dgm:cxn modelId="{41E58C3C-D40A-481A-87D2-9185E37E0CD3}" type="presOf" srcId="{B9F31469-19C7-4A73-B07D-17D5B33472D3}" destId="{0945D600-059F-449F-8DFD-94C07E46580E}" srcOrd="1" destOrd="0" presId="urn:microsoft.com/office/officeart/2005/8/layout/orgChart1"/>
    <dgm:cxn modelId="{6F53903F-4019-42A2-B120-9BFDB0A04B8D}" type="presOf" srcId="{085C75DB-65B0-49BB-AB65-307558676956}" destId="{96499A90-D4D8-466E-8533-CF5AA0DDF128}" srcOrd="0" destOrd="0" presId="urn:microsoft.com/office/officeart/2005/8/layout/orgChart1"/>
    <dgm:cxn modelId="{38FD2B64-BEA3-43F6-9964-638D656978D1}" type="presOf" srcId="{3CF14A0B-50F7-40B4-88C6-4E86BB77B755}" destId="{C38A8AAE-EB96-4C12-B639-9555319CA35D}" srcOrd="0" destOrd="0" presId="urn:microsoft.com/office/officeart/2005/8/layout/orgChart1"/>
    <dgm:cxn modelId="{E1DF9544-CC09-4981-AD48-667AE3B5C2B0}" srcId="{38AC7C72-184C-43D1-9802-3440FAC7C518}" destId="{A2316CCC-FBBA-4667-80C5-57D3686C68F8}" srcOrd="0" destOrd="0" parTransId="{8F07DE3A-FB21-4003-9F42-5AFD3F1E5991}" sibTransId="{6A34EF99-9827-49F7-AE17-E8F63F116E7A}"/>
    <dgm:cxn modelId="{7E88E545-5756-44A3-B1F5-74B3F73CC902}" type="presOf" srcId="{38AC7C72-184C-43D1-9802-3440FAC7C518}" destId="{EB571701-ABEE-4F65-8871-7DCC90C5CB52}" srcOrd="1" destOrd="0" presId="urn:microsoft.com/office/officeart/2005/8/layout/orgChart1"/>
    <dgm:cxn modelId="{5BE8306D-95DF-4609-BBCA-EC375CF302F8}" type="presOf" srcId="{A2316CCC-FBBA-4667-80C5-57D3686C68F8}" destId="{9F55223B-566C-4957-8A6D-CF2E5D64DBD0}" srcOrd="0" destOrd="0" presId="urn:microsoft.com/office/officeart/2005/8/layout/orgChart1"/>
    <dgm:cxn modelId="{D7CD2B4F-6B10-4A87-9E3B-A7D0B8D03ABF}" type="presOf" srcId="{B9F31469-19C7-4A73-B07D-17D5B33472D3}" destId="{5B95E2B5-B59E-4B86-8FED-9113C5DA105B}" srcOrd="0" destOrd="0" presId="urn:microsoft.com/office/officeart/2005/8/layout/orgChart1"/>
    <dgm:cxn modelId="{ED1E4450-381E-4B06-ACB3-41DF2933A7F2}" type="presOf" srcId="{38AC7C72-184C-43D1-9802-3440FAC7C518}" destId="{32E39FBF-B468-4DE6-B92B-43678DF0E75F}" srcOrd="0" destOrd="0" presId="urn:microsoft.com/office/officeart/2005/8/layout/orgChart1"/>
    <dgm:cxn modelId="{A3831454-7C64-444E-B6CA-0C98FB3549F7}" srcId="{0F3010F4-D718-41C1-ABD8-DC104C09A1C8}" destId="{38AC7C72-184C-43D1-9802-3440FAC7C518}" srcOrd="0" destOrd="0" parTransId="{3CF14A0B-50F7-40B4-88C6-4E86BB77B755}" sibTransId="{CCB3EFA6-E4C9-4315-8AED-B8B8EE80A1CB}"/>
    <dgm:cxn modelId="{F0D17377-91DC-4D46-8C0A-F155D2A009EF}" srcId="{0F3010F4-D718-41C1-ABD8-DC104C09A1C8}" destId="{B9F31469-19C7-4A73-B07D-17D5B33472D3}" srcOrd="1" destOrd="0" parTransId="{34463BCC-28FC-40BD-863B-B4C6C0794124}" sibTransId="{92945463-51C7-4FFA-BF97-32161E36EFE1}"/>
    <dgm:cxn modelId="{A84C857C-5F8A-40B1-B77D-0656CD9547FE}" srcId="{FDAAF4B3-9FD2-4EE9-8DBD-19C96EB70BC9}" destId="{0F3010F4-D718-41C1-ABD8-DC104C09A1C8}" srcOrd="0" destOrd="0" parTransId="{E4F95D00-3DE4-45FC-99C8-BAE913C699FA}" sibTransId="{6579D2EA-0C82-42EB-A48D-F2DAAE2D2354}"/>
    <dgm:cxn modelId="{B9DC3783-B82C-4855-8E9F-13996A1F4A6A}" type="presOf" srcId="{34463BCC-28FC-40BD-863B-B4C6C0794124}" destId="{E0EB8D48-D72A-4328-8401-814014C5C3DA}" srcOrd="0" destOrd="0" presId="urn:microsoft.com/office/officeart/2005/8/layout/orgChart1"/>
    <dgm:cxn modelId="{E1161F96-9890-4D26-90C8-5E6E89D7A312}" type="presOf" srcId="{AC08C056-ACE5-4DC8-8FAA-133BED7DD207}" destId="{0292A5FE-7C58-44DE-8401-92E471635EC0}" srcOrd="1" destOrd="0" presId="urn:microsoft.com/office/officeart/2005/8/layout/orgChart1"/>
    <dgm:cxn modelId="{F7288D97-A66E-4E32-8FA6-E070EAC985D9}" type="presOf" srcId="{553DA1FC-3B73-4BCC-90FC-81B0D363FE13}" destId="{E318470E-6C3B-4A90-B404-E68143A0F4D5}" srcOrd="0" destOrd="0" presId="urn:microsoft.com/office/officeart/2005/8/layout/orgChart1"/>
    <dgm:cxn modelId="{BDF1759C-7906-496E-A8E7-5B5F5DC3BAF2}" type="presOf" srcId="{1E3D152C-3D12-4418-9BF1-2BAE5479EE78}" destId="{914545F7-BB7C-457E-9B0A-BBA423A100E0}" srcOrd="0" destOrd="0" presId="urn:microsoft.com/office/officeart/2005/8/layout/orgChart1"/>
    <dgm:cxn modelId="{4D502AA2-8A04-4D09-B01D-69C2A9F29C7A}" srcId="{B9F31469-19C7-4A73-B07D-17D5B33472D3}" destId="{1E3D152C-3D12-4418-9BF1-2BAE5479EE78}" srcOrd="2" destOrd="0" parTransId="{553DA1FC-3B73-4BCC-90FC-81B0D363FE13}" sibTransId="{5CF506C9-C0F5-489C-A4BA-5D509E2F9677}"/>
    <dgm:cxn modelId="{3692F5A6-619B-4F83-A0F9-750A16C1F3E5}" type="presOf" srcId="{A2316CCC-FBBA-4667-80C5-57D3686C68F8}" destId="{35A04446-0669-4E5C-94CA-6BF8BC525CCF}" srcOrd="1" destOrd="0" presId="urn:microsoft.com/office/officeart/2005/8/layout/orgChart1"/>
    <dgm:cxn modelId="{5BE085AB-F988-429C-A88D-C2637B984596}" type="presOf" srcId="{C222F52D-EA96-4AFE-90A0-71793AD5F28B}" destId="{F30191CE-A2ED-48F0-A8FC-CD2F19624E92}" srcOrd="0" destOrd="0" presId="urn:microsoft.com/office/officeart/2005/8/layout/orgChart1"/>
    <dgm:cxn modelId="{39C119CE-1596-4E3C-9523-9CE9522DBB01}" type="presOf" srcId="{1E3D152C-3D12-4418-9BF1-2BAE5479EE78}" destId="{633EB287-84D3-4997-925D-CAB855E90E51}" srcOrd="1" destOrd="0" presId="urn:microsoft.com/office/officeart/2005/8/layout/orgChart1"/>
    <dgm:cxn modelId="{7E616EE6-187C-4150-9448-731CC92A5253}" type="presOf" srcId="{0F3010F4-D718-41C1-ABD8-DC104C09A1C8}" destId="{DD93E421-EE87-4AF7-AC08-8CCD335128F2}" srcOrd="1" destOrd="0" presId="urn:microsoft.com/office/officeart/2005/8/layout/orgChart1"/>
    <dgm:cxn modelId="{EAD7B3E8-E01B-49AB-BF44-06CE9DC82ECC}" srcId="{B9F31469-19C7-4A73-B07D-17D5B33472D3}" destId="{C222F52D-EA96-4AFE-90A0-71793AD5F28B}" srcOrd="1" destOrd="0" parTransId="{E36FB406-F004-4092-B00F-1F20BA76830F}" sibTransId="{A1CE0F8B-FD45-4B35-9ED9-DB887B140AC6}"/>
    <dgm:cxn modelId="{D41D1EEC-39E3-4853-89D7-BA5384E2A490}" type="presOf" srcId="{FDAAF4B3-9FD2-4EE9-8DBD-19C96EB70BC9}" destId="{AA32A25A-176F-4114-8E4B-95673C9A8EB0}" srcOrd="0" destOrd="0" presId="urn:microsoft.com/office/officeart/2005/8/layout/orgChart1"/>
    <dgm:cxn modelId="{1C9523EF-0E59-49EB-88BE-02E36E55004F}" type="presOf" srcId="{AACC0239-7408-422A-89E3-E9652143941B}" destId="{BB58A8C1-9429-41EF-8A98-2F5E5052283B}" srcOrd="1" destOrd="0" presId="urn:microsoft.com/office/officeart/2005/8/layout/orgChart1"/>
    <dgm:cxn modelId="{5816FCFF-5FD6-4A81-8F6A-D60D8CE910AA}" type="presOf" srcId="{62466424-8F40-4BD5-B5BB-9B2A8C01DFAF}" destId="{52623302-C802-4A2D-8686-15D015B2763D}" srcOrd="0" destOrd="0" presId="urn:microsoft.com/office/officeart/2005/8/layout/orgChart1"/>
    <dgm:cxn modelId="{0E8D4BC2-E1D2-498C-9D7A-A8DEDAD8E81D}" type="presParOf" srcId="{AA32A25A-176F-4114-8E4B-95673C9A8EB0}" destId="{5C154555-303B-4070-B751-595C604CB575}" srcOrd="0" destOrd="0" presId="urn:microsoft.com/office/officeart/2005/8/layout/orgChart1"/>
    <dgm:cxn modelId="{820BCE8A-103D-43CB-B411-033DD9A326D1}" type="presParOf" srcId="{5C154555-303B-4070-B751-595C604CB575}" destId="{6DF594E7-75A7-41DC-967C-BC02F820E614}" srcOrd="0" destOrd="0" presId="urn:microsoft.com/office/officeart/2005/8/layout/orgChart1"/>
    <dgm:cxn modelId="{16494B53-267A-4884-998A-9C7A3F002887}" type="presParOf" srcId="{6DF594E7-75A7-41DC-967C-BC02F820E614}" destId="{CD5AD91B-819C-4DC2-9C31-1948DD707C56}" srcOrd="0" destOrd="0" presId="urn:microsoft.com/office/officeart/2005/8/layout/orgChart1"/>
    <dgm:cxn modelId="{B4C5DCCF-30C2-4C0D-85AF-F0114D7C0B2B}" type="presParOf" srcId="{6DF594E7-75A7-41DC-967C-BC02F820E614}" destId="{DD93E421-EE87-4AF7-AC08-8CCD335128F2}" srcOrd="1" destOrd="0" presId="urn:microsoft.com/office/officeart/2005/8/layout/orgChart1"/>
    <dgm:cxn modelId="{BD962CE6-9896-4E72-9426-3D097FDD4204}" type="presParOf" srcId="{5C154555-303B-4070-B751-595C604CB575}" destId="{4448FA82-0DB6-424A-9E3D-8F866C4D7A05}" srcOrd="1" destOrd="0" presId="urn:microsoft.com/office/officeart/2005/8/layout/orgChart1"/>
    <dgm:cxn modelId="{B837A30C-904B-497A-B0CD-427D0475D425}" type="presParOf" srcId="{4448FA82-0DB6-424A-9E3D-8F866C4D7A05}" destId="{C38A8AAE-EB96-4C12-B639-9555319CA35D}" srcOrd="0" destOrd="0" presId="urn:microsoft.com/office/officeart/2005/8/layout/orgChart1"/>
    <dgm:cxn modelId="{F7C866D5-39CB-475F-9A86-E84A720FC709}" type="presParOf" srcId="{4448FA82-0DB6-424A-9E3D-8F866C4D7A05}" destId="{D44CA804-C6FF-4E6F-B7E3-6CABF9E2FD3A}" srcOrd="1" destOrd="0" presId="urn:microsoft.com/office/officeart/2005/8/layout/orgChart1"/>
    <dgm:cxn modelId="{58E4CE88-284C-40AD-9CE8-DE8E90B4FBD2}" type="presParOf" srcId="{D44CA804-C6FF-4E6F-B7E3-6CABF9E2FD3A}" destId="{8D01440E-CB24-4BA2-A4E8-6389A988DBE4}" srcOrd="0" destOrd="0" presId="urn:microsoft.com/office/officeart/2005/8/layout/orgChart1"/>
    <dgm:cxn modelId="{F55B71AC-099E-49C5-B298-8EF189AD7814}" type="presParOf" srcId="{8D01440E-CB24-4BA2-A4E8-6389A988DBE4}" destId="{32E39FBF-B468-4DE6-B92B-43678DF0E75F}" srcOrd="0" destOrd="0" presId="urn:microsoft.com/office/officeart/2005/8/layout/orgChart1"/>
    <dgm:cxn modelId="{12E84AD9-AFDA-4AAA-92BA-ED15E2CDCF1B}" type="presParOf" srcId="{8D01440E-CB24-4BA2-A4E8-6389A988DBE4}" destId="{EB571701-ABEE-4F65-8871-7DCC90C5CB52}" srcOrd="1" destOrd="0" presId="urn:microsoft.com/office/officeart/2005/8/layout/orgChart1"/>
    <dgm:cxn modelId="{5A2B0A4A-5490-418A-9D17-C3CE4C03C45C}" type="presParOf" srcId="{D44CA804-C6FF-4E6F-B7E3-6CABF9E2FD3A}" destId="{6BD53726-84F0-4512-8D2E-1C70FD1F2D27}" srcOrd="1" destOrd="0" presId="urn:microsoft.com/office/officeart/2005/8/layout/orgChart1"/>
    <dgm:cxn modelId="{AE7863E2-DCBE-4293-9FF3-2012721371AF}" type="presParOf" srcId="{6BD53726-84F0-4512-8D2E-1C70FD1F2D27}" destId="{17F5DC63-7F5F-4976-9BAC-60716DF0D6C0}" srcOrd="0" destOrd="0" presId="urn:microsoft.com/office/officeart/2005/8/layout/orgChart1"/>
    <dgm:cxn modelId="{C6586C0E-0845-467B-9837-49F2420B81BA}" type="presParOf" srcId="{6BD53726-84F0-4512-8D2E-1C70FD1F2D27}" destId="{C60B240D-0718-48E2-BFBE-722249640234}" srcOrd="1" destOrd="0" presId="urn:microsoft.com/office/officeart/2005/8/layout/orgChart1"/>
    <dgm:cxn modelId="{64B45407-3DE3-4903-AD9E-D826B15A8503}" type="presParOf" srcId="{C60B240D-0718-48E2-BFBE-722249640234}" destId="{52DAE1F0-2700-4DA6-95C9-59842850F249}" srcOrd="0" destOrd="0" presId="urn:microsoft.com/office/officeart/2005/8/layout/orgChart1"/>
    <dgm:cxn modelId="{8ED16212-2EEA-4A98-A3DD-EFC40C817884}" type="presParOf" srcId="{52DAE1F0-2700-4DA6-95C9-59842850F249}" destId="{9F55223B-566C-4957-8A6D-CF2E5D64DBD0}" srcOrd="0" destOrd="0" presId="urn:microsoft.com/office/officeart/2005/8/layout/orgChart1"/>
    <dgm:cxn modelId="{CFEFBC0A-10D5-4D0F-91B9-1AC4A160870C}" type="presParOf" srcId="{52DAE1F0-2700-4DA6-95C9-59842850F249}" destId="{35A04446-0669-4E5C-94CA-6BF8BC525CCF}" srcOrd="1" destOrd="0" presId="urn:microsoft.com/office/officeart/2005/8/layout/orgChart1"/>
    <dgm:cxn modelId="{C4372010-68C8-4565-A733-6D709EB2CAF4}" type="presParOf" srcId="{C60B240D-0718-48E2-BFBE-722249640234}" destId="{8A04926F-F29C-4090-B82C-2C8EEFE9E246}" srcOrd="1" destOrd="0" presId="urn:microsoft.com/office/officeart/2005/8/layout/orgChart1"/>
    <dgm:cxn modelId="{676B2768-CE4D-4839-9E6F-9980A407C0ED}" type="presParOf" srcId="{C60B240D-0718-48E2-BFBE-722249640234}" destId="{5409E5EC-D42F-4FD7-B78E-83A6771EC724}" srcOrd="2" destOrd="0" presId="urn:microsoft.com/office/officeart/2005/8/layout/orgChart1"/>
    <dgm:cxn modelId="{48168EC3-6998-4799-9AB7-122C04FAB5EB}" type="presParOf" srcId="{6BD53726-84F0-4512-8D2E-1C70FD1F2D27}" destId="{96499A90-D4D8-466E-8533-CF5AA0DDF128}" srcOrd="2" destOrd="0" presId="urn:microsoft.com/office/officeart/2005/8/layout/orgChart1"/>
    <dgm:cxn modelId="{B1D99BEF-9C8C-4D61-8F92-D266434751B5}" type="presParOf" srcId="{6BD53726-84F0-4512-8D2E-1C70FD1F2D27}" destId="{996772D5-0F31-4C09-A0D6-989C50C8E027}" srcOrd="3" destOrd="0" presId="urn:microsoft.com/office/officeart/2005/8/layout/orgChart1"/>
    <dgm:cxn modelId="{1A3D13D9-17FC-415A-9E17-AAE0BDAEFA66}" type="presParOf" srcId="{996772D5-0F31-4C09-A0D6-989C50C8E027}" destId="{F9BD7CF7-A2FE-4560-9EB5-B591E09C5ED6}" srcOrd="0" destOrd="0" presId="urn:microsoft.com/office/officeart/2005/8/layout/orgChart1"/>
    <dgm:cxn modelId="{2BCFE48F-9241-4522-9993-6E69617DB542}" type="presParOf" srcId="{F9BD7CF7-A2FE-4560-9EB5-B591E09C5ED6}" destId="{D78EEB90-91D3-43A0-88C8-19B9A68608F2}" srcOrd="0" destOrd="0" presId="urn:microsoft.com/office/officeart/2005/8/layout/orgChart1"/>
    <dgm:cxn modelId="{73C57C15-73FA-4351-BD57-628BDD201178}" type="presParOf" srcId="{F9BD7CF7-A2FE-4560-9EB5-B591E09C5ED6}" destId="{BB58A8C1-9429-41EF-8A98-2F5E5052283B}" srcOrd="1" destOrd="0" presId="urn:microsoft.com/office/officeart/2005/8/layout/orgChart1"/>
    <dgm:cxn modelId="{1DD3C307-8F0E-4217-A452-764EF7BFFB51}" type="presParOf" srcId="{996772D5-0F31-4C09-A0D6-989C50C8E027}" destId="{7EC346CF-2B26-4691-BCC9-22B2A32E2C8D}" srcOrd="1" destOrd="0" presId="urn:microsoft.com/office/officeart/2005/8/layout/orgChart1"/>
    <dgm:cxn modelId="{316E27D2-C337-474C-A0F9-3F3D1DD957F0}" type="presParOf" srcId="{996772D5-0F31-4C09-A0D6-989C50C8E027}" destId="{FFDC11A5-4FDC-449B-9D63-A8DA277EFDA2}" srcOrd="2" destOrd="0" presId="urn:microsoft.com/office/officeart/2005/8/layout/orgChart1"/>
    <dgm:cxn modelId="{BC217666-6233-4252-8FF2-A7D48D929595}" type="presParOf" srcId="{D44CA804-C6FF-4E6F-B7E3-6CABF9E2FD3A}" destId="{7080240B-DDDD-4650-8098-6C59FF92627B}" srcOrd="2" destOrd="0" presId="urn:microsoft.com/office/officeart/2005/8/layout/orgChart1"/>
    <dgm:cxn modelId="{32A0B348-8B09-4CD4-A1A3-4EF504D7604B}" type="presParOf" srcId="{4448FA82-0DB6-424A-9E3D-8F866C4D7A05}" destId="{E0EB8D48-D72A-4328-8401-814014C5C3DA}" srcOrd="2" destOrd="0" presId="urn:microsoft.com/office/officeart/2005/8/layout/orgChart1"/>
    <dgm:cxn modelId="{5F6BA5BF-F4AA-45B8-8DBE-8A136C2EAC7D}" type="presParOf" srcId="{4448FA82-0DB6-424A-9E3D-8F866C4D7A05}" destId="{27C547AB-D253-46DA-A24A-118EEC043462}" srcOrd="3" destOrd="0" presId="urn:microsoft.com/office/officeart/2005/8/layout/orgChart1"/>
    <dgm:cxn modelId="{531C7F41-06E9-49F7-AE02-882B6A785825}" type="presParOf" srcId="{27C547AB-D253-46DA-A24A-118EEC043462}" destId="{46B420FC-B9E2-443E-93E3-1E954FF1B95C}" srcOrd="0" destOrd="0" presId="urn:microsoft.com/office/officeart/2005/8/layout/orgChart1"/>
    <dgm:cxn modelId="{46323B40-7D99-4080-B06A-5BC64A6493BA}" type="presParOf" srcId="{46B420FC-B9E2-443E-93E3-1E954FF1B95C}" destId="{5B95E2B5-B59E-4B86-8FED-9113C5DA105B}" srcOrd="0" destOrd="0" presId="urn:microsoft.com/office/officeart/2005/8/layout/orgChart1"/>
    <dgm:cxn modelId="{A10FC61A-B962-470C-A800-36286AF0F392}" type="presParOf" srcId="{46B420FC-B9E2-443E-93E3-1E954FF1B95C}" destId="{0945D600-059F-449F-8DFD-94C07E46580E}" srcOrd="1" destOrd="0" presId="urn:microsoft.com/office/officeart/2005/8/layout/orgChart1"/>
    <dgm:cxn modelId="{E3E7D456-31CC-49EB-A247-267C05FCB4ED}" type="presParOf" srcId="{27C547AB-D253-46DA-A24A-118EEC043462}" destId="{9905544C-E985-48C8-AB0D-29CD95854444}" srcOrd="1" destOrd="0" presId="urn:microsoft.com/office/officeart/2005/8/layout/orgChart1"/>
    <dgm:cxn modelId="{1428B57B-ED72-4BCD-BD13-9BF1C45EC04C}" type="presParOf" srcId="{9905544C-E985-48C8-AB0D-29CD95854444}" destId="{52623302-C802-4A2D-8686-15D015B2763D}" srcOrd="0" destOrd="0" presId="urn:microsoft.com/office/officeart/2005/8/layout/orgChart1"/>
    <dgm:cxn modelId="{A8758CEC-AB4F-426F-AAE5-1F424DA3ECA5}" type="presParOf" srcId="{9905544C-E985-48C8-AB0D-29CD95854444}" destId="{786EF44B-59A3-4EEE-87A0-6A0F3AC34302}" srcOrd="1" destOrd="0" presId="urn:microsoft.com/office/officeart/2005/8/layout/orgChart1"/>
    <dgm:cxn modelId="{924379C8-748A-446D-B397-CE6ECE902E58}" type="presParOf" srcId="{786EF44B-59A3-4EEE-87A0-6A0F3AC34302}" destId="{018F15C3-3686-4377-A75F-965D04D6D9E0}" srcOrd="0" destOrd="0" presId="urn:microsoft.com/office/officeart/2005/8/layout/orgChart1"/>
    <dgm:cxn modelId="{377DE87A-AF15-483A-8A93-8C3147EF4A5B}" type="presParOf" srcId="{018F15C3-3686-4377-A75F-965D04D6D9E0}" destId="{01DB4289-C005-4815-B6F1-B747A98FBAD4}" srcOrd="0" destOrd="0" presId="urn:microsoft.com/office/officeart/2005/8/layout/orgChart1"/>
    <dgm:cxn modelId="{FF6CCF8C-86A2-439C-B3DC-5D48FE1A188D}" type="presParOf" srcId="{018F15C3-3686-4377-A75F-965D04D6D9E0}" destId="{0292A5FE-7C58-44DE-8401-92E471635EC0}" srcOrd="1" destOrd="0" presId="urn:microsoft.com/office/officeart/2005/8/layout/orgChart1"/>
    <dgm:cxn modelId="{9F54B008-5FAD-4092-9611-7E5D754024B2}" type="presParOf" srcId="{786EF44B-59A3-4EEE-87A0-6A0F3AC34302}" destId="{F5774EA0-D662-40AF-980F-5798C32C05F2}" srcOrd="1" destOrd="0" presId="urn:microsoft.com/office/officeart/2005/8/layout/orgChart1"/>
    <dgm:cxn modelId="{91DF36F9-14A8-4AA0-80FA-6C938778BD2C}" type="presParOf" srcId="{786EF44B-59A3-4EEE-87A0-6A0F3AC34302}" destId="{E112D776-FF68-4E79-9384-B4E20AF62792}" srcOrd="2" destOrd="0" presId="urn:microsoft.com/office/officeart/2005/8/layout/orgChart1"/>
    <dgm:cxn modelId="{C2CE79F2-1FAA-4EFC-990E-C35962869994}" type="presParOf" srcId="{9905544C-E985-48C8-AB0D-29CD95854444}" destId="{95EEF6B8-A472-4084-BE0A-2CE2DAC4C564}" srcOrd="2" destOrd="0" presId="urn:microsoft.com/office/officeart/2005/8/layout/orgChart1"/>
    <dgm:cxn modelId="{6EC19B62-A781-4F80-8633-278D631C4C57}" type="presParOf" srcId="{9905544C-E985-48C8-AB0D-29CD95854444}" destId="{A5F85740-04FF-4983-9B26-592D7F610812}" srcOrd="3" destOrd="0" presId="urn:microsoft.com/office/officeart/2005/8/layout/orgChart1"/>
    <dgm:cxn modelId="{59B35BE0-7E76-47B1-8E12-31953CA4EE8F}" type="presParOf" srcId="{A5F85740-04FF-4983-9B26-592D7F610812}" destId="{61E392C0-05B0-4622-8C8A-ECFBD08906C8}" srcOrd="0" destOrd="0" presId="urn:microsoft.com/office/officeart/2005/8/layout/orgChart1"/>
    <dgm:cxn modelId="{CC934DE2-34E6-407E-9C61-79A556A2B75C}" type="presParOf" srcId="{61E392C0-05B0-4622-8C8A-ECFBD08906C8}" destId="{F30191CE-A2ED-48F0-A8FC-CD2F19624E92}" srcOrd="0" destOrd="0" presId="urn:microsoft.com/office/officeart/2005/8/layout/orgChart1"/>
    <dgm:cxn modelId="{3208A792-D763-4918-B3DB-1B1A688EF3DE}" type="presParOf" srcId="{61E392C0-05B0-4622-8C8A-ECFBD08906C8}" destId="{D45DDC6E-4B61-4CD8-9F1A-068972CB88B1}" srcOrd="1" destOrd="0" presId="urn:microsoft.com/office/officeart/2005/8/layout/orgChart1"/>
    <dgm:cxn modelId="{DB10F90F-E701-4582-8E4D-0A7EE546ECEA}" type="presParOf" srcId="{A5F85740-04FF-4983-9B26-592D7F610812}" destId="{A7AAFBA7-455F-4978-86BF-DE888DF18DE8}" srcOrd="1" destOrd="0" presId="urn:microsoft.com/office/officeart/2005/8/layout/orgChart1"/>
    <dgm:cxn modelId="{2BC96FA6-7525-4E2F-8568-BA86FBF18D90}" type="presParOf" srcId="{A5F85740-04FF-4983-9B26-592D7F610812}" destId="{B6B3032C-CAB8-40DF-9251-310A78D10CAA}" srcOrd="2" destOrd="0" presId="urn:microsoft.com/office/officeart/2005/8/layout/orgChart1"/>
    <dgm:cxn modelId="{5DE10A41-192B-451A-AFA2-DBBF81219AD0}" type="presParOf" srcId="{9905544C-E985-48C8-AB0D-29CD95854444}" destId="{E318470E-6C3B-4A90-B404-E68143A0F4D5}" srcOrd="4" destOrd="0" presId="urn:microsoft.com/office/officeart/2005/8/layout/orgChart1"/>
    <dgm:cxn modelId="{E7C735F7-BC76-4671-9937-20A5125E10A9}" type="presParOf" srcId="{9905544C-E985-48C8-AB0D-29CD95854444}" destId="{AF7D1669-3BF8-4BA0-913E-48FF79C551E6}" srcOrd="5" destOrd="0" presId="urn:microsoft.com/office/officeart/2005/8/layout/orgChart1"/>
    <dgm:cxn modelId="{1BEEBC96-0D2D-4015-81D2-D48CFEBECB7B}" type="presParOf" srcId="{AF7D1669-3BF8-4BA0-913E-48FF79C551E6}" destId="{81FB8D32-C3A5-42C7-A2E4-384831B5CE00}" srcOrd="0" destOrd="0" presId="urn:microsoft.com/office/officeart/2005/8/layout/orgChart1"/>
    <dgm:cxn modelId="{239CE5D6-6C5B-44DD-B254-17BFB884D27E}" type="presParOf" srcId="{81FB8D32-C3A5-42C7-A2E4-384831B5CE00}" destId="{914545F7-BB7C-457E-9B0A-BBA423A100E0}" srcOrd="0" destOrd="0" presId="urn:microsoft.com/office/officeart/2005/8/layout/orgChart1"/>
    <dgm:cxn modelId="{EF297691-92A5-488C-B80C-D9D74099FAF6}" type="presParOf" srcId="{81FB8D32-C3A5-42C7-A2E4-384831B5CE00}" destId="{633EB287-84D3-4997-925D-CAB855E90E51}" srcOrd="1" destOrd="0" presId="urn:microsoft.com/office/officeart/2005/8/layout/orgChart1"/>
    <dgm:cxn modelId="{F0EFFF3B-EE58-47B8-B3F5-523AE60BA1C8}" type="presParOf" srcId="{AF7D1669-3BF8-4BA0-913E-48FF79C551E6}" destId="{5AF19098-D161-4AFA-BB6E-6BE5294B398C}" srcOrd="1" destOrd="0" presId="urn:microsoft.com/office/officeart/2005/8/layout/orgChart1"/>
    <dgm:cxn modelId="{5184C1FC-6802-4759-8E65-9FFDFEB8A185}" type="presParOf" srcId="{AF7D1669-3BF8-4BA0-913E-48FF79C551E6}" destId="{FBBD3028-E803-45C1-8DE0-D2C6DA501CA0}" srcOrd="2" destOrd="0" presId="urn:microsoft.com/office/officeart/2005/8/layout/orgChart1"/>
    <dgm:cxn modelId="{BBA68710-914E-4B40-9512-074E0D280D30}" type="presParOf" srcId="{27C547AB-D253-46DA-A24A-118EEC043462}" destId="{DA65C334-D0B6-48C2-A8AA-F104E9956C78}" srcOrd="2" destOrd="0" presId="urn:microsoft.com/office/officeart/2005/8/layout/orgChart1"/>
    <dgm:cxn modelId="{5B7550B3-794D-4423-A5FE-91578F480DD9}" type="presParOf" srcId="{5C154555-303B-4070-B751-595C604CB575}" destId="{0146C097-11CE-4B99-A11E-FA5EF54CFB1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B5A67C0-E635-4504-8E66-5EBC5D2918B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DCC8C87F-D702-412A-B008-7D8935084B42}">
      <dgm:prSet phldrT="[Texto]" custT="1"/>
      <dgm:spPr/>
      <dgm:t>
        <a:bodyPr/>
        <a:lstStyle/>
        <a:p>
          <a:r>
            <a:rPr lang="es-CL" sz="2000" dirty="0"/>
            <a:t>Teorema de Sistemas</a:t>
          </a:r>
        </a:p>
      </dgm:t>
    </dgm:pt>
    <dgm:pt modelId="{157FA818-002C-4A52-9D88-0231F6BA0406}" type="parTrans" cxnId="{705C957B-F0E5-4ED0-89FB-83D045383879}">
      <dgm:prSet/>
      <dgm:spPr/>
      <dgm:t>
        <a:bodyPr/>
        <a:lstStyle/>
        <a:p>
          <a:endParaRPr lang="es-CL"/>
        </a:p>
      </dgm:t>
    </dgm:pt>
    <dgm:pt modelId="{08E6B52F-F6F0-4526-B956-3B2D569BB500}" type="sibTrans" cxnId="{705C957B-F0E5-4ED0-89FB-83D045383879}">
      <dgm:prSet/>
      <dgm:spPr/>
      <dgm:t>
        <a:bodyPr/>
        <a:lstStyle/>
        <a:p>
          <a:endParaRPr lang="es-CL"/>
        </a:p>
      </dgm:t>
    </dgm:pt>
    <dgm:pt modelId="{572A4E6F-069C-4C36-803B-32739B0FAAEC}">
      <dgm:prSet phldrT="[Texto]" custT="1"/>
      <dgm:spPr/>
      <dgm:t>
        <a:bodyPr/>
        <a:lstStyle/>
        <a:p>
          <a:r>
            <a:rPr lang="es-CL" sz="2000" dirty="0"/>
            <a:t>Acoplamiento</a:t>
          </a:r>
        </a:p>
      </dgm:t>
    </dgm:pt>
    <dgm:pt modelId="{99EDA724-9F45-4FB1-8632-8F7FCB52FEF0}" type="parTrans" cxnId="{145AA565-2098-4333-84CB-98174F62E7A8}">
      <dgm:prSet/>
      <dgm:spPr/>
      <dgm:t>
        <a:bodyPr/>
        <a:lstStyle/>
        <a:p>
          <a:endParaRPr lang="es-CL"/>
        </a:p>
      </dgm:t>
    </dgm:pt>
    <dgm:pt modelId="{5B714F53-981C-4255-A4CE-0725D41C9707}" type="sibTrans" cxnId="{145AA565-2098-4333-84CB-98174F62E7A8}">
      <dgm:prSet/>
      <dgm:spPr/>
      <dgm:t>
        <a:bodyPr/>
        <a:lstStyle/>
        <a:p>
          <a:endParaRPr lang="es-CL"/>
        </a:p>
      </dgm:t>
    </dgm:pt>
    <dgm:pt modelId="{A508383B-6D36-42FA-9BBE-ADAE41FD792B}">
      <dgm:prSet phldrT="[Texto]" custT="1"/>
      <dgm:spPr/>
      <dgm:t>
        <a:bodyPr/>
        <a:lstStyle/>
        <a:p>
          <a:r>
            <a:rPr lang="es-CL" sz="2000" dirty="0"/>
            <a:t>Desacoplamiento</a:t>
          </a:r>
        </a:p>
      </dgm:t>
    </dgm:pt>
    <dgm:pt modelId="{6312AD46-CF8A-4665-9D5C-A8DFC1650354}" type="parTrans" cxnId="{0E4182C4-AD83-44E5-BCAE-4CBA453913AF}">
      <dgm:prSet/>
      <dgm:spPr/>
      <dgm:t>
        <a:bodyPr/>
        <a:lstStyle/>
        <a:p>
          <a:endParaRPr lang="es-CL"/>
        </a:p>
      </dgm:t>
    </dgm:pt>
    <dgm:pt modelId="{2FF07F89-6B3B-4288-B48A-426C22C53D6C}" type="sibTrans" cxnId="{0E4182C4-AD83-44E5-BCAE-4CBA453913AF}">
      <dgm:prSet/>
      <dgm:spPr/>
      <dgm:t>
        <a:bodyPr/>
        <a:lstStyle/>
        <a:p>
          <a:endParaRPr lang="es-CL"/>
        </a:p>
      </dgm:t>
    </dgm:pt>
    <dgm:pt modelId="{516DE240-FF49-4668-A93F-1BEEC13886B1}">
      <dgm:prSet custT="1"/>
      <dgm:spPr/>
      <dgm:t>
        <a:bodyPr/>
        <a:lstStyle/>
        <a:p>
          <a:r>
            <a:rPr lang="es-CL" sz="2000" dirty="0"/>
            <a:t>Desacoplados</a:t>
          </a:r>
        </a:p>
      </dgm:t>
    </dgm:pt>
    <dgm:pt modelId="{86479A6D-0796-4325-BA21-BE8C12C80993}" type="parTrans" cxnId="{AD0DF0E1-0E2F-4238-87EC-72CB648BA76B}">
      <dgm:prSet/>
      <dgm:spPr/>
      <dgm:t>
        <a:bodyPr/>
        <a:lstStyle/>
        <a:p>
          <a:endParaRPr lang="es-CL"/>
        </a:p>
      </dgm:t>
    </dgm:pt>
    <dgm:pt modelId="{887A2BD7-E38B-494C-8829-C8A2A3B02F51}" type="sibTrans" cxnId="{AD0DF0E1-0E2F-4238-87EC-72CB648BA76B}">
      <dgm:prSet/>
      <dgm:spPr/>
      <dgm:t>
        <a:bodyPr/>
        <a:lstStyle/>
        <a:p>
          <a:endParaRPr lang="es-CL"/>
        </a:p>
      </dgm:t>
    </dgm:pt>
    <dgm:pt modelId="{DBC31082-C5AC-46FD-B2B9-BF8633B9936D}">
      <dgm:prSet custT="1"/>
      <dgm:spPr/>
      <dgm:t>
        <a:bodyPr/>
        <a:lstStyle/>
        <a:p>
          <a:r>
            <a:rPr lang="es-CL" sz="2000" dirty="0"/>
            <a:t>Normal</a:t>
          </a:r>
        </a:p>
      </dgm:t>
    </dgm:pt>
    <dgm:pt modelId="{B5E3604D-33EB-42EB-895F-F94825E6E5F4}" type="parTrans" cxnId="{B4443113-FDD4-4B7E-AEF2-F32BC06FADA0}">
      <dgm:prSet/>
      <dgm:spPr/>
      <dgm:t>
        <a:bodyPr/>
        <a:lstStyle/>
        <a:p>
          <a:endParaRPr lang="es-CL"/>
        </a:p>
      </dgm:t>
    </dgm:pt>
    <dgm:pt modelId="{F2B59E5E-8C9F-47E0-84A6-F3EE8775F1D8}" type="sibTrans" cxnId="{B4443113-FDD4-4B7E-AEF2-F32BC06FADA0}">
      <dgm:prSet/>
      <dgm:spPr/>
      <dgm:t>
        <a:bodyPr/>
        <a:lstStyle/>
        <a:p>
          <a:endParaRPr lang="es-CL"/>
        </a:p>
      </dgm:t>
    </dgm:pt>
    <dgm:pt modelId="{7E3E7591-7A50-400D-A7D4-876C39A50D04}">
      <dgm:prSet custT="1"/>
      <dgm:spPr/>
      <dgm:t>
        <a:bodyPr/>
        <a:lstStyle/>
        <a:p>
          <a:r>
            <a:rPr lang="es-CL" sz="2000" dirty="0"/>
            <a:t>Datos</a:t>
          </a:r>
        </a:p>
      </dgm:t>
    </dgm:pt>
    <dgm:pt modelId="{8597B511-E871-43FA-95CC-2349BAF811C0}" type="parTrans" cxnId="{859734D4-F8F2-45C1-BFAB-15992407671A}">
      <dgm:prSet/>
      <dgm:spPr/>
      <dgm:t>
        <a:bodyPr/>
        <a:lstStyle/>
        <a:p>
          <a:endParaRPr lang="es-CL"/>
        </a:p>
      </dgm:t>
    </dgm:pt>
    <dgm:pt modelId="{E8A674FB-8B8B-4C96-AF82-895837BFC28A}" type="sibTrans" cxnId="{859734D4-F8F2-45C1-BFAB-15992407671A}">
      <dgm:prSet/>
      <dgm:spPr/>
      <dgm:t>
        <a:bodyPr/>
        <a:lstStyle/>
        <a:p>
          <a:endParaRPr lang="es-CL"/>
        </a:p>
      </dgm:t>
    </dgm:pt>
    <dgm:pt modelId="{1047E04D-D2FD-4614-BD3C-7436D2FA2953}">
      <dgm:prSet custT="1"/>
      <dgm:spPr/>
      <dgm:t>
        <a:bodyPr/>
        <a:lstStyle/>
        <a:p>
          <a:r>
            <a:rPr lang="es-CL" sz="2000" dirty="0"/>
            <a:t>Control</a:t>
          </a:r>
        </a:p>
      </dgm:t>
    </dgm:pt>
    <dgm:pt modelId="{48D8EF44-0C20-44F1-91BB-366A716BD035}" type="parTrans" cxnId="{008DCBC7-ABE1-4887-9507-801E5F28C953}">
      <dgm:prSet/>
      <dgm:spPr/>
      <dgm:t>
        <a:bodyPr/>
        <a:lstStyle/>
        <a:p>
          <a:endParaRPr lang="es-CL"/>
        </a:p>
      </dgm:t>
    </dgm:pt>
    <dgm:pt modelId="{BF6D1A2F-91FE-4B6D-8B5B-59888A5FE42A}" type="sibTrans" cxnId="{008DCBC7-ABE1-4887-9507-801E5F28C953}">
      <dgm:prSet/>
      <dgm:spPr/>
      <dgm:t>
        <a:bodyPr/>
        <a:lstStyle/>
        <a:p>
          <a:endParaRPr lang="es-CL"/>
        </a:p>
      </dgm:t>
    </dgm:pt>
    <dgm:pt modelId="{2A591407-AAD1-438A-ACE6-1A23D318A64B}">
      <dgm:prSet custT="1"/>
      <dgm:spPr/>
      <dgm:t>
        <a:bodyPr/>
        <a:lstStyle/>
        <a:p>
          <a:r>
            <a:rPr lang="es-CL" sz="2000" dirty="0"/>
            <a:t>Inventario o almacenamiento intermedio</a:t>
          </a:r>
        </a:p>
      </dgm:t>
    </dgm:pt>
    <dgm:pt modelId="{74105D52-FB8A-4136-8E76-324D6925349F}" type="parTrans" cxnId="{00037827-EF9A-4873-B024-52F79CB0D15E}">
      <dgm:prSet/>
      <dgm:spPr/>
      <dgm:t>
        <a:bodyPr/>
        <a:lstStyle/>
        <a:p>
          <a:endParaRPr lang="es-CL"/>
        </a:p>
      </dgm:t>
    </dgm:pt>
    <dgm:pt modelId="{C0EFAEEA-887F-4BD1-AA07-788CDE8152E7}" type="sibTrans" cxnId="{00037827-EF9A-4873-B024-52F79CB0D15E}">
      <dgm:prSet/>
      <dgm:spPr/>
      <dgm:t>
        <a:bodyPr/>
        <a:lstStyle/>
        <a:p>
          <a:endParaRPr lang="es-CL"/>
        </a:p>
      </dgm:t>
    </dgm:pt>
    <dgm:pt modelId="{537FC12D-4630-419D-81A8-E64D41736C68}">
      <dgm:prSet custT="1"/>
      <dgm:spPr/>
      <dgm:t>
        <a:bodyPr/>
        <a:lstStyle/>
        <a:p>
          <a:r>
            <a:rPr lang="es-CL" sz="2000" dirty="0"/>
            <a:t>Recursos de holgura</a:t>
          </a:r>
        </a:p>
      </dgm:t>
    </dgm:pt>
    <dgm:pt modelId="{656D1C32-7C52-46FD-86AF-E7D35BBBF25E}" type="parTrans" cxnId="{D2855652-7530-46E0-9120-8AADAA7EEF47}">
      <dgm:prSet/>
      <dgm:spPr/>
      <dgm:t>
        <a:bodyPr/>
        <a:lstStyle/>
        <a:p>
          <a:endParaRPr lang="es-CL"/>
        </a:p>
      </dgm:t>
    </dgm:pt>
    <dgm:pt modelId="{EC8B0441-CDCA-4B4E-B60D-A8FE89E97983}" type="sibTrans" cxnId="{D2855652-7530-46E0-9120-8AADAA7EEF47}">
      <dgm:prSet/>
      <dgm:spPr/>
      <dgm:t>
        <a:bodyPr/>
        <a:lstStyle/>
        <a:p>
          <a:endParaRPr lang="es-CL"/>
        </a:p>
      </dgm:t>
    </dgm:pt>
    <dgm:pt modelId="{EF53C175-CA46-4B24-B939-0D767C7A7070}">
      <dgm:prSet custT="1"/>
      <dgm:spPr/>
      <dgm:t>
        <a:bodyPr/>
        <a:lstStyle/>
        <a:p>
          <a:r>
            <a:rPr lang="es-CL" sz="2000" dirty="0"/>
            <a:t>Estándares</a:t>
          </a:r>
        </a:p>
      </dgm:t>
    </dgm:pt>
    <dgm:pt modelId="{2DFE8EF6-1141-43FA-BC85-CDC7395210DC}" type="parTrans" cxnId="{B9017A0B-8283-41F9-8E43-6E3E3B015B48}">
      <dgm:prSet/>
      <dgm:spPr/>
      <dgm:t>
        <a:bodyPr/>
        <a:lstStyle/>
        <a:p>
          <a:endParaRPr lang="es-CL"/>
        </a:p>
      </dgm:t>
    </dgm:pt>
    <dgm:pt modelId="{C9501E7A-685C-4B89-86B2-11FF723891A8}" type="sibTrans" cxnId="{B9017A0B-8283-41F9-8E43-6E3E3B015B48}">
      <dgm:prSet/>
      <dgm:spPr/>
      <dgm:t>
        <a:bodyPr/>
        <a:lstStyle/>
        <a:p>
          <a:endParaRPr lang="es-CL"/>
        </a:p>
      </dgm:t>
    </dgm:pt>
    <dgm:pt modelId="{81510F5E-51BD-49BD-BEA6-C50BDD977C0E}" type="pres">
      <dgm:prSet presAssocID="{7B5A67C0-E635-4504-8E66-5EBC5D2918B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E2523E1-60E8-4FDA-8360-68DA60F28246}" type="pres">
      <dgm:prSet presAssocID="{DCC8C87F-D702-412A-B008-7D8935084B42}" presName="hierRoot1" presStyleCnt="0">
        <dgm:presLayoutVars>
          <dgm:hierBranch val="init"/>
        </dgm:presLayoutVars>
      </dgm:prSet>
      <dgm:spPr/>
    </dgm:pt>
    <dgm:pt modelId="{122D3440-4880-4E6C-B0DF-C3810C446E7D}" type="pres">
      <dgm:prSet presAssocID="{DCC8C87F-D702-412A-B008-7D8935084B42}" presName="rootComposite1" presStyleCnt="0"/>
      <dgm:spPr/>
    </dgm:pt>
    <dgm:pt modelId="{D5D81021-8BA9-4474-94C1-B80035D94D92}" type="pres">
      <dgm:prSet presAssocID="{DCC8C87F-D702-412A-B008-7D8935084B42}" presName="rootText1" presStyleLbl="node0" presStyleIdx="0" presStyleCnt="1" custScaleX="169035" custLinFactY="-1653" custLinFactNeighborY="-100000">
        <dgm:presLayoutVars>
          <dgm:chPref val="3"/>
        </dgm:presLayoutVars>
      </dgm:prSet>
      <dgm:spPr>
        <a:prstGeom prst="flowChartInputOutput">
          <a:avLst/>
        </a:prstGeom>
      </dgm:spPr>
    </dgm:pt>
    <dgm:pt modelId="{683FB4CC-B588-4971-8776-F6E1AB03E7F1}" type="pres">
      <dgm:prSet presAssocID="{DCC8C87F-D702-412A-B008-7D8935084B42}" presName="rootConnector1" presStyleLbl="node1" presStyleIdx="0" presStyleCnt="0"/>
      <dgm:spPr/>
    </dgm:pt>
    <dgm:pt modelId="{5D0D511E-CCF8-4A3A-A348-5F752AB64E9A}" type="pres">
      <dgm:prSet presAssocID="{DCC8C87F-D702-412A-B008-7D8935084B42}" presName="hierChild2" presStyleCnt="0"/>
      <dgm:spPr/>
    </dgm:pt>
    <dgm:pt modelId="{C1C3039F-97F1-4F79-A92C-F8E00F09A5C4}" type="pres">
      <dgm:prSet presAssocID="{99EDA724-9F45-4FB1-8632-8F7FCB52FEF0}" presName="Name37" presStyleLbl="parChTrans1D2" presStyleIdx="0" presStyleCnt="2"/>
      <dgm:spPr/>
    </dgm:pt>
    <dgm:pt modelId="{6AA07265-A8F2-4770-9356-5D0B59B15F11}" type="pres">
      <dgm:prSet presAssocID="{572A4E6F-069C-4C36-803B-32739B0FAAEC}" presName="hierRoot2" presStyleCnt="0">
        <dgm:presLayoutVars>
          <dgm:hierBranch val="init"/>
        </dgm:presLayoutVars>
      </dgm:prSet>
      <dgm:spPr/>
    </dgm:pt>
    <dgm:pt modelId="{1A3A1A53-5743-425D-9070-303A4BF9A6BE}" type="pres">
      <dgm:prSet presAssocID="{572A4E6F-069C-4C36-803B-32739B0FAAEC}" presName="rootComposite" presStyleCnt="0"/>
      <dgm:spPr/>
    </dgm:pt>
    <dgm:pt modelId="{347F51EC-F5B0-41D3-B6C9-44CFDFC9EA85}" type="pres">
      <dgm:prSet presAssocID="{572A4E6F-069C-4C36-803B-32739B0FAAEC}" presName="rootText" presStyleLbl="node2" presStyleIdx="0" presStyleCnt="2" custScaleX="153756" custLinFactNeighborX="-88914" custLinFactNeighborY="1662">
        <dgm:presLayoutVars>
          <dgm:chPref val="3"/>
        </dgm:presLayoutVars>
      </dgm:prSet>
      <dgm:spPr>
        <a:prstGeom prst="flowChartInputOutput">
          <a:avLst/>
        </a:prstGeom>
      </dgm:spPr>
    </dgm:pt>
    <dgm:pt modelId="{24F77AE9-933E-479E-A940-D8B53C32706A}" type="pres">
      <dgm:prSet presAssocID="{572A4E6F-069C-4C36-803B-32739B0FAAEC}" presName="rootConnector" presStyleLbl="node2" presStyleIdx="0" presStyleCnt="2"/>
      <dgm:spPr/>
    </dgm:pt>
    <dgm:pt modelId="{45DD75DD-5976-4A7E-818B-0E01DFA9F350}" type="pres">
      <dgm:prSet presAssocID="{572A4E6F-069C-4C36-803B-32739B0FAAEC}" presName="hierChild4" presStyleCnt="0"/>
      <dgm:spPr/>
    </dgm:pt>
    <dgm:pt modelId="{2B555094-30E7-44B2-9CC9-D3B738A59BBF}" type="pres">
      <dgm:prSet presAssocID="{86479A6D-0796-4325-BA21-BE8C12C80993}" presName="Name37" presStyleLbl="parChTrans1D3" presStyleIdx="0" presStyleCnt="7"/>
      <dgm:spPr/>
    </dgm:pt>
    <dgm:pt modelId="{FCBC194E-134E-4BFA-BF05-D4C23C565E49}" type="pres">
      <dgm:prSet presAssocID="{516DE240-FF49-4668-A93F-1BEEC13886B1}" presName="hierRoot2" presStyleCnt="0">
        <dgm:presLayoutVars>
          <dgm:hierBranch val="init"/>
        </dgm:presLayoutVars>
      </dgm:prSet>
      <dgm:spPr/>
    </dgm:pt>
    <dgm:pt modelId="{67574375-BB23-42B8-A1E7-CE5AE4803F52}" type="pres">
      <dgm:prSet presAssocID="{516DE240-FF49-4668-A93F-1BEEC13886B1}" presName="rootComposite" presStyleCnt="0"/>
      <dgm:spPr/>
    </dgm:pt>
    <dgm:pt modelId="{38E9B1B5-2855-4421-B6D3-4AAA78445E5C}" type="pres">
      <dgm:prSet presAssocID="{516DE240-FF49-4668-A93F-1BEEC13886B1}" presName="rootText" presStyleLbl="node3" presStyleIdx="0" presStyleCnt="7" custScaleX="152999" custLinFactNeighborX="-71464">
        <dgm:presLayoutVars>
          <dgm:chPref val="3"/>
        </dgm:presLayoutVars>
      </dgm:prSet>
      <dgm:spPr>
        <a:prstGeom prst="flowChartInputOutput">
          <a:avLst/>
        </a:prstGeom>
      </dgm:spPr>
    </dgm:pt>
    <dgm:pt modelId="{B0C6B2A0-A6C6-432C-8767-41C61A3EC7C2}" type="pres">
      <dgm:prSet presAssocID="{516DE240-FF49-4668-A93F-1BEEC13886B1}" presName="rootConnector" presStyleLbl="node3" presStyleIdx="0" presStyleCnt="7"/>
      <dgm:spPr/>
    </dgm:pt>
    <dgm:pt modelId="{B8583A49-76ED-456F-9B12-E2238C2E9D69}" type="pres">
      <dgm:prSet presAssocID="{516DE240-FF49-4668-A93F-1BEEC13886B1}" presName="hierChild4" presStyleCnt="0"/>
      <dgm:spPr/>
    </dgm:pt>
    <dgm:pt modelId="{45C8B5C1-A4D9-476A-B1A5-4ED44361749F}" type="pres">
      <dgm:prSet presAssocID="{516DE240-FF49-4668-A93F-1BEEC13886B1}" presName="hierChild5" presStyleCnt="0"/>
      <dgm:spPr/>
    </dgm:pt>
    <dgm:pt modelId="{82946EAC-B8C2-4C7F-B69B-0BCF8652E4F6}" type="pres">
      <dgm:prSet presAssocID="{B5E3604D-33EB-42EB-895F-F94825E6E5F4}" presName="Name37" presStyleLbl="parChTrans1D3" presStyleIdx="1" presStyleCnt="7"/>
      <dgm:spPr/>
    </dgm:pt>
    <dgm:pt modelId="{A35CC993-F7C5-443B-BB99-0431BA796E3B}" type="pres">
      <dgm:prSet presAssocID="{DBC31082-C5AC-46FD-B2B9-BF8633B9936D}" presName="hierRoot2" presStyleCnt="0">
        <dgm:presLayoutVars>
          <dgm:hierBranch val="init"/>
        </dgm:presLayoutVars>
      </dgm:prSet>
      <dgm:spPr/>
    </dgm:pt>
    <dgm:pt modelId="{505D8114-8272-4064-B885-3B2B8D925166}" type="pres">
      <dgm:prSet presAssocID="{DBC31082-C5AC-46FD-B2B9-BF8633B9936D}" presName="rootComposite" presStyleCnt="0"/>
      <dgm:spPr/>
    </dgm:pt>
    <dgm:pt modelId="{10DBE4E4-761A-4901-A053-EDD70C63E9F8}" type="pres">
      <dgm:prSet presAssocID="{DBC31082-C5AC-46FD-B2B9-BF8633B9936D}" presName="rootText" presStyleLbl="node3" presStyleIdx="1" presStyleCnt="7" custScaleX="136380" custLinFactNeighborX="-71464">
        <dgm:presLayoutVars>
          <dgm:chPref val="3"/>
        </dgm:presLayoutVars>
      </dgm:prSet>
      <dgm:spPr>
        <a:prstGeom prst="flowChartInputOutput">
          <a:avLst/>
        </a:prstGeom>
      </dgm:spPr>
    </dgm:pt>
    <dgm:pt modelId="{E51A6F63-3CAA-4E24-8C2C-1C742E5A3F80}" type="pres">
      <dgm:prSet presAssocID="{DBC31082-C5AC-46FD-B2B9-BF8633B9936D}" presName="rootConnector" presStyleLbl="node3" presStyleIdx="1" presStyleCnt="7"/>
      <dgm:spPr/>
    </dgm:pt>
    <dgm:pt modelId="{7295065C-A145-4B17-BB9F-F4141BC29412}" type="pres">
      <dgm:prSet presAssocID="{DBC31082-C5AC-46FD-B2B9-BF8633B9936D}" presName="hierChild4" presStyleCnt="0"/>
      <dgm:spPr/>
    </dgm:pt>
    <dgm:pt modelId="{E0D8D1BC-5C15-40D2-9D18-FF2D64AAFB94}" type="pres">
      <dgm:prSet presAssocID="{DBC31082-C5AC-46FD-B2B9-BF8633B9936D}" presName="hierChild5" presStyleCnt="0"/>
      <dgm:spPr/>
    </dgm:pt>
    <dgm:pt modelId="{7FA3D80E-EED7-4004-B64A-29FF07E1BD90}" type="pres">
      <dgm:prSet presAssocID="{8597B511-E871-43FA-95CC-2349BAF811C0}" presName="Name37" presStyleLbl="parChTrans1D3" presStyleIdx="2" presStyleCnt="7"/>
      <dgm:spPr/>
    </dgm:pt>
    <dgm:pt modelId="{B03895B4-DC3C-4A94-8F19-096EB8F84C9D}" type="pres">
      <dgm:prSet presAssocID="{7E3E7591-7A50-400D-A7D4-876C39A50D04}" presName="hierRoot2" presStyleCnt="0">
        <dgm:presLayoutVars>
          <dgm:hierBranch val="init"/>
        </dgm:presLayoutVars>
      </dgm:prSet>
      <dgm:spPr/>
    </dgm:pt>
    <dgm:pt modelId="{F354051F-5897-4345-A753-A56F74270F2F}" type="pres">
      <dgm:prSet presAssocID="{7E3E7591-7A50-400D-A7D4-876C39A50D04}" presName="rootComposite" presStyleCnt="0"/>
      <dgm:spPr/>
    </dgm:pt>
    <dgm:pt modelId="{4A15CA5B-AA53-4752-93D3-7CFE91EF1CBB}" type="pres">
      <dgm:prSet presAssocID="{7E3E7591-7A50-400D-A7D4-876C39A50D04}" presName="rootText" presStyleLbl="node3" presStyleIdx="2" presStyleCnt="7" custScaleX="172685" custLinFactNeighborX="-71464" custLinFactNeighborY="-1662">
        <dgm:presLayoutVars>
          <dgm:chPref val="3"/>
        </dgm:presLayoutVars>
      </dgm:prSet>
      <dgm:spPr>
        <a:prstGeom prst="flowChartInputOutput">
          <a:avLst/>
        </a:prstGeom>
      </dgm:spPr>
    </dgm:pt>
    <dgm:pt modelId="{D0270566-DBAC-4027-9109-07120A47773A}" type="pres">
      <dgm:prSet presAssocID="{7E3E7591-7A50-400D-A7D4-876C39A50D04}" presName="rootConnector" presStyleLbl="node3" presStyleIdx="2" presStyleCnt="7"/>
      <dgm:spPr/>
    </dgm:pt>
    <dgm:pt modelId="{24894E7C-D052-4C3D-92BB-29B32A6AA25D}" type="pres">
      <dgm:prSet presAssocID="{7E3E7591-7A50-400D-A7D4-876C39A50D04}" presName="hierChild4" presStyleCnt="0"/>
      <dgm:spPr/>
    </dgm:pt>
    <dgm:pt modelId="{16C3DAE9-3A46-4D4B-BA38-A98F7370B774}" type="pres">
      <dgm:prSet presAssocID="{7E3E7591-7A50-400D-A7D4-876C39A50D04}" presName="hierChild5" presStyleCnt="0"/>
      <dgm:spPr/>
    </dgm:pt>
    <dgm:pt modelId="{EFDE1BCB-6D4A-47FC-874E-C77973ED94F0}" type="pres">
      <dgm:prSet presAssocID="{48D8EF44-0C20-44F1-91BB-366A716BD035}" presName="Name37" presStyleLbl="parChTrans1D3" presStyleIdx="3" presStyleCnt="7"/>
      <dgm:spPr/>
    </dgm:pt>
    <dgm:pt modelId="{20C3E1A4-3B22-490E-BE06-240767A57A21}" type="pres">
      <dgm:prSet presAssocID="{1047E04D-D2FD-4614-BD3C-7436D2FA2953}" presName="hierRoot2" presStyleCnt="0">
        <dgm:presLayoutVars>
          <dgm:hierBranch val="init"/>
        </dgm:presLayoutVars>
      </dgm:prSet>
      <dgm:spPr/>
    </dgm:pt>
    <dgm:pt modelId="{8B60B883-0155-4C37-B639-831D22A63960}" type="pres">
      <dgm:prSet presAssocID="{1047E04D-D2FD-4614-BD3C-7436D2FA2953}" presName="rootComposite" presStyleCnt="0"/>
      <dgm:spPr/>
    </dgm:pt>
    <dgm:pt modelId="{563129A0-1CEB-44A5-93D3-DEFA0A1466F5}" type="pres">
      <dgm:prSet presAssocID="{1047E04D-D2FD-4614-BD3C-7436D2FA2953}" presName="rootText" presStyleLbl="node3" presStyleIdx="3" presStyleCnt="7" custScaleX="172502" custLinFactNeighborX="-71464" custLinFactNeighborY="99">
        <dgm:presLayoutVars>
          <dgm:chPref val="3"/>
        </dgm:presLayoutVars>
      </dgm:prSet>
      <dgm:spPr>
        <a:prstGeom prst="flowChartInputOutput">
          <a:avLst/>
        </a:prstGeom>
      </dgm:spPr>
    </dgm:pt>
    <dgm:pt modelId="{9D131855-980A-4961-9592-6C762A49992D}" type="pres">
      <dgm:prSet presAssocID="{1047E04D-D2FD-4614-BD3C-7436D2FA2953}" presName="rootConnector" presStyleLbl="node3" presStyleIdx="3" presStyleCnt="7"/>
      <dgm:spPr/>
    </dgm:pt>
    <dgm:pt modelId="{E46402B4-2F96-4F3B-85D4-5AA841EFEB9B}" type="pres">
      <dgm:prSet presAssocID="{1047E04D-D2FD-4614-BD3C-7436D2FA2953}" presName="hierChild4" presStyleCnt="0"/>
      <dgm:spPr/>
    </dgm:pt>
    <dgm:pt modelId="{ED54091B-2B8E-4E33-BF72-1353696E051B}" type="pres">
      <dgm:prSet presAssocID="{1047E04D-D2FD-4614-BD3C-7436D2FA2953}" presName="hierChild5" presStyleCnt="0"/>
      <dgm:spPr/>
    </dgm:pt>
    <dgm:pt modelId="{B4E2DCA6-1891-44AC-A86F-CF373EC72176}" type="pres">
      <dgm:prSet presAssocID="{572A4E6F-069C-4C36-803B-32739B0FAAEC}" presName="hierChild5" presStyleCnt="0"/>
      <dgm:spPr/>
    </dgm:pt>
    <dgm:pt modelId="{33018DC3-E401-4201-AC87-79F4831CA5E9}" type="pres">
      <dgm:prSet presAssocID="{6312AD46-CF8A-4665-9D5C-A8DFC1650354}" presName="Name37" presStyleLbl="parChTrans1D2" presStyleIdx="1" presStyleCnt="2"/>
      <dgm:spPr/>
    </dgm:pt>
    <dgm:pt modelId="{6BD7AEF7-71D1-425A-8FE3-19E04AF9C05B}" type="pres">
      <dgm:prSet presAssocID="{A508383B-6D36-42FA-9BBE-ADAE41FD792B}" presName="hierRoot2" presStyleCnt="0">
        <dgm:presLayoutVars>
          <dgm:hierBranch val="init"/>
        </dgm:presLayoutVars>
      </dgm:prSet>
      <dgm:spPr/>
    </dgm:pt>
    <dgm:pt modelId="{A27AD649-7655-4C93-9637-8D98DCCD3F3D}" type="pres">
      <dgm:prSet presAssocID="{A508383B-6D36-42FA-9BBE-ADAE41FD792B}" presName="rootComposite" presStyleCnt="0"/>
      <dgm:spPr/>
    </dgm:pt>
    <dgm:pt modelId="{7E52F7CB-776A-41A3-B18E-F986B1381DAA}" type="pres">
      <dgm:prSet presAssocID="{A508383B-6D36-42FA-9BBE-ADAE41FD792B}" presName="rootText" presStyleLbl="node2" presStyleIdx="1" presStyleCnt="2" custScaleX="196965" custLinFactNeighborX="63985" custLinFactNeighborY="1662">
        <dgm:presLayoutVars>
          <dgm:chPref val="3"/>
        </dgm:presLayoutVars>
      </dgm:prSet>
      <dgm:spPr>
        <a:prstGeom prst="flowChartInputOutput">
          <a:avLst/>
        </a:prstGeom>
      </dgm:spPr>
    </dgm:pt>
    <dgm:pt modelId="{2AA01614-1FC2-4BE5-A112-9DAD90A98F9D}" type="pres">
      <dgm:prSet presAssocID="{A508383B-6D36-42FA-9BBE-ADAE41FD792B}" presName="rootConnector" presStyleLbl="node2" presStyleIdx="1" presStyleCnt="2"/>
      <dgm:spPr/>
    </dgm:pt>
    <dgm:pt modelId="{920BF3F1-5C92-404A-96C7-8C33FC24BB27}" type="pres">
      <dgm:prSet presAssocID="{A508383B-6D36-42FA-9BBE-ADAE41FD792B}" presName="hierChild4" presStyleCnt="0"/>
      <dgm:spPr/>
    </dgm:pt>
    <dgm:pt modelId="{DB014B60-317B-4C54-B041-CA02F84E87F9}" type="pres">
      <dgm:prSet presAssocID="{74105D52-FB8A-4136-8E76-324D6925349F}" presName="Name37" presStyleLbl="parChTrans1D3" presStyleIdx="4" presStyleCnt="7"/>
      <dgm:spPr/>
    </dgm:pt>
    <dgm:pt modelId="{A45C15C7-1E96-4953-AF20-2049AD02ABBE}" type="pres">
      <dgm:prSet presAssocID="{2A591407-AAD1-438A-ACE6-1A23D318A64B}" presName="hierRoot2" presStyleCnt="0">
        <dgm:presLayoutVars>
          <dgm:hierBranch val="init"/>
        </dgm:presLayoutVars>
      </dgm:prSet>
      <dgm:spPr/>
    </dgm:pt>
    <dgm:pt modelId="{A40B1B1B-0EB2-448E-A216-0D8EBB37190C}" type="pres">
      <dgm:prSet presAssocID="{2A591407-AAD1-438A-ACE6-1A23D318A64B}" presName="rootComposite" presStyleCnt="0"/>
      <dgm:spPr/>
    </dgm:pt>
    <dgm:pt modelId="{006EABC4-7D4A-48FC-8972-33711B41D945}" type="pres">
      <dgm:prSet presAssocID="{2A591407-AAD1-438A-ACE6-1A23D318A64B}" presName="rootText" presStyleLbl="node3" presStyleIdx="4" presStyleCnt="7" custScaleX="193969" custLinFactNeighborX="68140">
        <dgm:presLayoutVars>
          <dgm:chPref val="3"/>
        </dgm:presLayoutVars>
      </dgm:prSet>
      <dgm:spPr>
        <a:prstGeom prst="flowChartInputOutput">
          <a:avLst/>
        </a:prstGeom>
      </dgm:spPr>
    </dgm:pt>
    <dgm:pt modelId="{910394F2-8BA4-427E-9478-E2436FAB7FDC}" type="pres">
      <dgm:prSet presAssocID="{2A591407-AAD1-438A-ACE6-1A23D318A64B}" presName="rootConnector" presStyleLbl="node3" presStyleIdx="4" presStyleCnt="7"/>
      <dgm:spPr/>
    </dgm:pt>
    <dgm:pt modelId="{13CADB21-6AEA-4BAC-82A3-1AF57012CECD}" type="pres">
      <dgm:prSet presAssocID="{2A591407-AAD1-438A-ACE6-1A23D318A64B}" presName="hierChild4" presStyleCnt="0"/>
      <dgm:spPr/>
    </dgm:pt>
    <dgm:pt modelId="{7FAAA20C-EE88-45B0-B196-E05FBE32F67A}" type="pres">
      <dgm:prSet presAssocID="{2A591407-AAD1-438A-ACE6-1A23D318A64B}" presName="hierChild5" presStyleCnt="0"/>
      <dgm:spPr/>
    </dgm:pt>
    <dgm:pt modelId="{6B754FF6-57AA-47F6-89D3-633FB6617D79}" type="pres">
      <dgm:prSet presAssocID="{656D1C32-7C52-46FD-86AF-E7D35BBBF25E}" presName="Name37" presStyleLbl="parChTrans1D3" presStyleIdx="5" presStyleCnt="7"/>
      <dgm:spPr/>
    </dgm:pt>
    <dgm:pt modelId="{AFB81048-C62E-4BDD-B2EE-9EC90C443108}" type="pres">
      <dgm:prSet presAssocID="{537FC12D-4630-419D-81A8-E64D41736C68}" presName="hierRoot2" presStyleCnt="0">
        <dgm:presLayoutVars>
          <dgm:hierBranch val="init"/>
        </dgm:presLayoutVars>
      </dgm:prSet>
      <dgm:spPr/>
    </dgm:pt>
    <dgm:pt modelId="{C0F60023-FF7E-413D-BEB2-365770B87C9C}" type="pres">
      <dgm:prSet presAssocID="{537FC12D-4630-419D-81A8-E64D41736C68}" presName="rootComposite" presStyleCnt="0"/>
      <dgm:spPr/>
    </dgm:pt>
    <dgm:pt modelId="{361C0084-DAFD-44D6-8064-0B6231ABB6AF}" type="pres">
      <dgm:prSet presAssocID="{537FC12D-4630-419D-81A8-E64D41736C68}" presName="rootText" presStyleLbl="node3" presStyleIdx="5" presStyleCnt="7" custScaleX="175400" custLinFactNeighborX="73956" custLinFactNeighborY="-3324">
        <dgm:presLayoutVars>
          <dgm:chPref val="3"/>
        </dgm:presLayoutVars>
      </dgm:prSet>
      <dgm:spPr>
        <a:prstGeom prst="flowChartInputOutput">
          <a:avLst/>
        </a:prstGeom>
      </dgm:spPr>
    </dgm:pt>
    <dgm:pt modelId="{9B55DFAC-4FEE-4A5B-B057-8F4F277E3E16}" type="pres">
      <dgm:prSet presAssocID="{537FC12D-4630-419D-81A8-E64D41736C68}" presName="rootConnector" presStyleLbl="node3" presStyleIdx="5" presStyleCnt="7"/>
      <dgm:spPr/>
    </dgm:pt>
    <dgm:pt modelId="{D9C2344F-3015-4F62-B6FD-198829CF1889}" type="pres">
      <dgm:prSet presAssocID="{537FC12D-4630-419D-81A8-E64D41736C68}" presName="hierChild4" presStyleCnt="0"/>
      <dgm:spPr/>
    </dgm:pt>
    <dgm:pt modelId="{AD6A214E-D22E-4FCA-9623-A04B90CD8B5D}" type="pres">
      <dgm:prSet presAssocID="{537FC12D-4630-419D-81A8-E64D41736C68}" presName="hierChild5" presStyleCnt="0"/>
      <dgm:spPr/>
    </dgm:pt>
    <dgm:pt modelId="{9D55FDB9-9CD0-4198-9698-9D89CFD19825}" type="pres">
      <dgm:prSet presAssocID="{2DFE8EF6-1141-43FA-BC85-CDC7395210DC}" presName="Name37" presStyleLbl="parChTrans1D3" presStyleIdx="6" presStyleCnt="7"/>
      <dgm:spPr/>
    </dgm:pt>
    <dgm:pt modelId="{B22DEE34-C87E-4A71-AEB4-62EA881DAFC3}" type="pres">
      <dgm:prSet presAssocID="{EF53C175-CA46-4B24-B939-0D767C7A7070}" presName="hierRoot2" presStyleCnt="0">
        <dgm:presLayoutVars>
          <dgm:hierBranch val="init"/>
        </dgm:presLayoutVars>
      </dgm:prSet>
      <dgm:spPr/>
    </dgm:pt>
    <dgm:pt modelId="{AA23B564-3452-40FB-9008-D4685C5EFC33}" type="pres">
      <dgm:prSet presAssocID="{EF53C175-CA46-4B24-B939-0D767C7A7070}" presName="rootComposite" presStyleCnt="0"/>
      <dgm:spPr/>
    </dgm:pt>
    <dgm:pt modelId="{F5472808-B56F-4BF1-9673-5B99474CE1B8}" type="pres">
      <dgm:prSet presAssocID="{EF53C175-CA46-4B24-B939-0D767C7A7070}" presName="rootText" presStyleLbl="node3" presStyleIdx="6" presStyleCnt="7" custScaleX="172076" custLinFactNeighborX="76449" custLinFactNeighborY="-11634">
        <dgm:presLayoutVars>
          <dgm:chPref val="3"/>
        </dgm:presLayoutVars>
      </dgm:prSet>
      <dgm:spPr>
        <a:prstGeom prst="flowChartInputOutput">
          <a:avLst/>
        </a:prstGeom>
      </dgm:spPr>
    </dgm:pt>
    <dgm:pt modelId="{26662181-8A9D-4A19-B837-907266CC2E85}" type="pres">
      <dgm:prSet presAssocID="{EF53C175-CA46-4B24-B939-0D767C7A7070}" presName="rootConnector" presStyleLbl="node3" presStyleIdx="6" presStyleCnt="7"/>
      <dgm:spPr/>
    </dgm:pt>
    <dgm:pt modelId="{35210D4F-C074-444A-8951-271E1B410F4A}" type="pres">
      <dgm:prSet presAssocID="{EF53C175-CA46-4B24-B939-0D767C7A7070}" presName="hierChild4" presStyleCnt="0"/>
      <dgm:spPr/>
    </dgm:pt>
    <dgm:pt modelId="{39509989-C98C-4148-A37A-F0ED0223DE35}" type="pres">
      <dgm:prSet presAssocID="{EF53C175-CA46-4B24-B939-0D767C7A7070}" presName="hierChild5" presStyleCnt="0"/>
      <dgm:spPr/>
    </dgm:pt>
    <dgm:pt modelId="{C80B9AD1-A4D2-4055-A614-D68050DB6837}" type="pres">
      <dgm:prSet presAssocID="{A508383B-6D36-42FA-9BBE-ADAE41FD792B}" presName="hierChild5" presStyleCnt="0"/>
      <dgm:spPr/>
    </dgm:pt>
    <dgm:pt modelId="{0178D681-F887-42B7-AD39-EEFC71805D31}" type="pres">
      <dgm:prSet presAssocID="{DCC8C87F-D702-412A-B008-7D8935084B42}" presName="hierChild3" presStyleCnt="0"/>
      <dgm:spPr/>
    </dgm:pt>
  </dgm:ptLst>
  <dgm:cxnLst>
    <dgm:cxn modelId="{FA4D8A01-02CB-4B0E-8471-CAD0D69DC6D1}" type="presOf" srcId="{DBC31082-C5AC-46FD-B2B9-BF8633B9936D}" destId="{E51A6F63-3CAA-4E24-8C2C-1C742E5A3F80}" srcOrd="1" destOrd="0" presId="urn:microsoft.com/office/officeart/2005/8/layout/orgChart1"/>
    <dgm:cxn modelId="{B1669608-B2C2-40F4-9F64-6BAE2CE8F2C8}" type="presOf" srcId="{2DFE8EF6-1141-43FA-BC85-CDC7395210DC}" destId="{9D55FDB9-9CD0-4198-9698-9D89CFD19825}" srcOrd="0" destOrd="0" presId="urn:microsoft.com/office/officeart/2005/8/layout/orgChart1"/>
    <dgm:cxn modelId="{FC0CBB0A-710C-48A7-8422-3581356794BF}" type="presOf" srcId="{1047E04D-D2FD-4614-BD3C-7436D2FA2953}" destId="{9D131855-980A-4961-9592-6C762A49992D}" srcOrd="1" destOrd="0" presId="urn:microsoft.com/office/officeart/2005/8/layout/orgChart1"/>
    <dgm:cxn modelId="{6000F70A-0431-411C-8B48-DBAF0D00997A}" type="presOf" srcId="{7E3E7591-7A50-400D-A7D4-876C39A50D04}" destId="{4A15CA5B-AA53-4752-93D3-7CFE91EF1CBB}" srcOrd="0" destOrd="0" presId="urn:microsoft.com/office/officeart/2005/8/layout/orgChart1"/>
    <dgm:cxn modelId="{B9017A0B-8283-41F9-8E43-6E3E3B015B48}" srcId="{A508383B-6D36-42FA-9BBE-ADAE41FD792B}" destId="{EF53C175-CA46-4B24-B939-0D767C7A7070}" srcOrd="2" destOrd="0" parTransId="{2DFE8EF6-1141-43FA-BC85-CDC7395210DC}" sibTransId="{C9501E7A-685C-4B89-86B2-11FF723891A8}"/>
    <dgm:cxn modelId="{BD18820B-2DA2-4954-8A04-33A4B3BCF20F}" type="presOf" srcId="{A508383B-6D36-42FA-9BBE-ADAE41FD792B}" destId="{2AA01614-1FC2-4BE5-A112-9DAD90A98F9D}" srcOrd="1" destOrd="0" presId="urn:microsoft.com/office/officeart/2005/8/layout/orgChart1"/>
    <dgm:cxn modelId="{F0E1B710-22E9-40BB-BFAD-B2A0C6D25D77}" type="presOf" srcId="{572A4E6F-069C-4C36-803B-32739B0FAAEC}" destId="{24F77AE9-933E-479E-A940-D8B53C32706A}" srcOrd="1" destOrd="0" presId="urn:microsoft.com/office/officeart/2005/8/layout/orgChart1"/>
    <dgm:cxn modelId="{B4443113-FDD4-4B7E-AEF2-F32BC06FADA0}" srcId="{572A4E6F-069C-4C36-803B-32739B0FAAEC}" destId="{DBC31082-C5AC-46FD-B2B9-BF8633B9936D}" srcOrd="1" destOrd="0" parTransId="{B5E3604D-33EB-42EB-895F-F94825E6E5F4}" sibTransId="{F2B59E5E-8C9F-47E0-84A6-F3EE8775F1D8}"/>
    <dgm:cxn modelId="{00037827-EF9A-4873-B024-52F79CB0D15E}" srcId="{A508383B-6D36-42FA-9BBE-ADAE41FD792B}" destId="{2A591407-AAD1-438A-ACE6-1A23D318A64B}" srcOrd="0" destOrd="0" parTransId="{74105D52-FB8A-4136-8E76-324D6925349F}" sibTransId="{C0EFAEEA-887F-4BD1-AA07-788CDE8152E7}"/>
    <dgm:cxn modelId="{56CA2F28-CA3C-4C0A-B242-E987412874CC}" type="presOf" srcId="{516DE240-FF49-4668-A93F-1BEEC13886B1}" destId="{38E9B1B5-2855-4421-B6D3-4AAA78445E5C}" srcOrd="0" destOrd="0" presId="urn:microsoft.com/office/officeart/2005/8/layout/orgChart1"/>
    <dgm:cxn modelId="{E9032129-5D72-4476-92B9-ED6941C1E78D}" type="presOf" srcId="{99EDA724-9F45-4FB1-8632-8F7FCB52FEF0}" destId="{C1C3039F-97F1-4F79-A92C-F8E00F09A5C4}" srcOrd="0" destOrd="0" presId="urn:microsoft.com/office/officeart/2005/8/layout/orgChart1"/>
    <dgm:cxn modelId="{14CD6E35-CE41-43E8-A9AF-1239CB5B09B4}" type="presOf" srcId="{EF53C175-CA46-4B24-B939-0D767C7A7070}" destId="{26662181-8A9D-4A19-B837-907266CC2E85}" srcOrd="1" destOrd="0" presId="urn:microsoft.com/office/officeart/2005/8/layout/orgChart1"/>
    <dgm:cxn modelId="{DF0ABD35-7DCE-4CEC-878C-CC2737F17BBD}" type="presOf" srcId="{EF53C175-CA46-4B24-B939-0D767C7A7070}" destId="{F5472808-B56F-4BF1-9673-5B99474CE1B8}" srcOrd="0" destOrd="0" presId="urn:microsoft.com/office/officeart/2005/8/layout/orgChart1"/>
    <dgm:cxn modelId="{82514837-4B05-486E-AEA1-498DE6BDFE7A}" type="presOf" srcId="{7B5A67C0-E635-4504-8E66-5EBC5D2918BE}" destId="{81510F5E-51BD-49BD-BEA6-C50BDD977C0E}" srcOrd="0" destOrd="0" presId="urn:microsoft.com/office/officeart/2005/8/layout/orgChart1"/>
    <dgm:cxn modelId="{145AA565-2098-4333-84CB-98174F62E7A8}" srcId="{DCC8C87F-D702-412A-B008-7D8935084B42}" destId="{572A4E6F-069C-4C36-803B-32739B0FAAEC}" srcOrd="0" destOrd="0" parTransId="{99EDA724-9F45-4FB1-8632-8F7FCB52FEF0}" sibTransId="{5B714F53-981C-4255-A4CE-0725D41C9707}"/>
    <dgm:cxn modelId="{192F7471-CCF9-45A6-A114-F51B2DFF8D5D}" type="presOf" srcId="{537FC12D-4630-419D-81A8-E64D41736C68}" destId="{9B55DFAC-4FEE-4A5B-B057-8F4F277E3E16}" srcOrd="1" destOrd="0" presId="urn:microsoft.com/office/officeart/2005/8/layout/orgChart1"/>
    <dgm:cxn modelId="{D2855652-7530-46E0-9120-8AADAA7EEF47}" srcId="{A508383B-6D36-42FA-9BBE-ADAE41FD792B}" destId="{537FC12D-4630-419D-81A8-E64D41736C68}" srcOrd="1" destOrd="0" parTransId="{656D1C32-7C52-46FD-86AF-E7D35BBBF25E}" sibTransId="{EC8B0441-CDCA-4B4E-B60D-A8FE89E97983}"/>
    <dgm:cxn modelId="{B9D97E72-163D-4283-BB26-3D6AC601E19B}" type="presOf" srcId="{7E3E7591-7A50-400D-A7D4-876C39A50D04}" destId="{D0270566-DBAC-4027-9109-07120A47773A}" srcOrd="1" destOrd="0" presId="urn:microsoft.com/office/officeart/2005/8/layout/orgChart1"/>
    <dgm:cxn modelId="{39BDE254-201C-4BED-BBF3-E12AF9084E08}" type="presOf" srcId="{6312AD46-CF8A-4665-9D5C-A8DFC1650354}" destId="{33018DC3-E401-4201-AC87-79F4831CA5E9}" srcOrd="0" destOrd="0" presId="urn:microsoft.com/office/officeart/2005/8/layout/orgChart1"/>
    <dgm:cxn modelId="{6A38F855-B87C-4D7F-A20E-67DFE8FB7984}" type="presOf" srcId="{DCC8C87F-D702-412A-B008-7D8935084B42}" destId="{D5D81021-8BA9-4474-94C1-B80035D94D92}" srcOrd="0" destOrd="0" presId="urn:microsoft.com/office/officeart/2005/8/layout/orgChart1"/>
    <dgm:cxn modelId="{705C957B-F0E5-4ED0-89FB-83D045383879}" srcId="{7B5A67C0-E635-4504-8E66-5EBC5D2918BE}" destId="{DCC8C87F-D702-412A-B008-7D8935084B42}" srcOrd="0" destOrd="0" parTransId="{157FA818-002C-4A52-9D88-0231F6BA0406}" sibTransId="{08E6B52F-F6F0-4526-B956-3B2D569BB500}"/>
    <dgm:cxn modelId="{4B25017C-B27D-4AA4-BDAC-BC3AEE1CD89E}" type="presOf" srcId="{1047E04D-D2FD-4614-BD3C-7436D2FA2953}" destId="{563129A0-1CEB-44A5-93D3-DEFA0A1466F5}" srcOrd="0" destOrd="0" presId="urn:microsoft.com/office/officeart/2005/8/layout/orgChart1"/>
    <dgm:cxn modelId="{368BBC7C-AE3D-4CA9-91BE-F26B3B8CE38B}" type="presOf" srcId="{2A591407-AAD1-438A-ACE6-1A23D318A64B}" destId="{910394F2-8BA4-427E-9478-E2436FAB7FDC}" srcOrd="1" destOrd="0" presId="urn:microsoft.com/office/officeart/2005/8/layout/orgChart1"/>
    <dgm:cxn modelId="{85C1237F-5A4E-4E83-A7BD-6185CDD2766D}" type="presOf" srcId="{B5E3604D-33EB-42EB-895F-F94825E6E5F4}" destId="{82946EAC-B8C2-4C7F-B69B-0BCF8652E4F6}" srcOrd="0" destOrd="0" presId="urn:microsoft.com/office/officeart/2005/8/layout/orgChart1"/>
    <dgm:cxn modelId="{1B84E58B-AE50-4BFF-9120-3408F4B0EEA2}" type="presOf" srcId="{516DE240-FF49-4668-A93F-1BEEC13886B1}" destId="{B0C6B2A0-A6C6-432C-8767-41C61A3EC7C2}" srcOrd="1" destOrd="0" presId="urn:microsoft.com/office/officeart/2005/8/layout/orgChart1"/>
    <dgm:cxn modelId="{F8C62A94-C7BA-42F8-A6AA-AD46E62ECB7C}" type="presOf" srcId="{537FC12D-4630-419D-81A8-E64D41736C68}" destId="{361C0084-DAFD-44D6-8064-0B6231ABB6AF}" srcOrd="0" destOrd="0" presId="urn:microsoft.com/office/officeart/2005/8/layout/orgChart1"/>
    <dgm:cxn modelId="{DCB9E094-3E99-4138-8873-F2E6084C1E14}" type="presOf" srcId="{2A591407-AAD1-438A-ACE6-1A23D318A64B}" destId="{006EABC4-7D4A-48FC-8972-33711B41D945}" srcOrd="0" destOrd="0" presId="urn:microsoft.com/office/officeart/2005/8/layout/orgChart1"/>
    <dgm:cxn modelId="{83F48AA5-7D99-4503-A2CB-1CAC77D5A5A6}" type="presOf" srcId="{656D1C32-7C52-46FD-86AF-E7D35BBBF25E}" destId="{6B754FF6-57AA-47F6-89D3-633FB6617D79}" srcOrd="0" destOrd="0" presId="urn:microsoft.com/office/officeart/2005/8/layout/orgChart1"/>
    <dgm:cxn modelId="{228F43AE-49B2-4FE2-A226-7D7CF1F19119}" type="presOf" srcId="{74105D52-FB8A-4136-8E76-324D6925349F}" destId="{DB014B60-317B-4C54-B041-CA02F84E87F9}" srcOrd="0" destOrd="0" presId="urn:microsoft.com/office/officeart/2005/8/layout/orgChart1"/>
    <dgm:cxn modelId="{C0E823BC-A51F-4ABE-A9E1-B3718E7A4053}" type="presOf" srcId="{DBC31082-C5AC-46FD-B2B9-BF8633B9936D}" destId="{10DBE4E4-761A-4901-A053-EDD70C63E9F8}" srcOrd="0" destOrd="0" presId="urn:microsoft.com/office/officeart/2005/8/layout/orgChart1"/>
    <dgm:cxn modelId="{0E4182C4-AD83-44E5-BCAE-4CBA453913AF}" srcId="{DCC8C87F-D702-412A-B008-7D8935084B42}" destId="{A508383B-6D36-42FA-9BBE-ADAE41FD792B}" srcOrd="1" destOrd="0" parTransId="{6312AD46-CF8A-4665-9D5C-A8DFC1650354}" sibTransId="{2FF07F89-6B3B-4288-B48A-426C22C53D6C}"/>
    <dgm:cxn modelId="{008DCBC7-ABE1-4887-9507-801E5F28C953}" srcId="{572A4E6F-069C-4C36-803B-32739B0FAAEC}" destId="{1047E04D-D2FD-4614-BD3C-7436D2FA2953}" srcOrd="3" destOrd="0" parTransId="{48D8EF44-0C20-44F1-91BB-366A716BD035}" sibTransId="{BF6D1A2F-91FE-4B6D-8B5B-59888A5FE42A}"/>
    <dgm:cxn modelId="{E73005CF-EC9D-4ED2-A2EF-BE11F875FD89}" type="presOf" srcId="{DCC8C87F-D702-412A-B008-7D8935084B42}" destId="{683FB4CC-B588-4971-8776-F6E1AB03E7F1}" srcOrd="1" destOrd="0" presId="urn:microsoft.com/office/officeart/2005/8/layout/orgChart1"/>
    <dgm:cxn modelId="{859734D4-F8F2-45C1-BFAB-15992407671A}" srcId="{572A4E6F-069C-4C36-803B-32739B0FAAEC}" destId="{7E3E7591-7A50-400D-A7D4-876C39A50D04}" srcOrd="2" destOrd="0" parTransId="{8597B511-E871-43FA-95CC-2349BAF811C0}" sibTransId="{E8A674FB-8B8B-4C96-AF82-895837BFC28A}"/>
    <dgm:cxn modelId="{17F4B9D7-0A68-4051-8189-B6910F8027A7}" type="presOf" srcId="{48D8EF44-0C20-44F1-91BB-366A716BD035}" destId="{EFDE1BCB-6D4A-47FC-874E-C77973ED94F0}" srcOrd="0" destOrd="0" presId="urn:microsoft.com/office/officeart/2005/8/layout/orgChart1"/>
    <dgm:cxn modelId="{028BE6E1-A881-4834-BA47-EAABF55A7042}" type="presOf" srcId="{A508383B-6D36-42FA-9BBE-ADAE41FD792B}" destId="{7E52F7CB-776A-41A3-B18E-F986B1381DAA}" srcOrd="0" destOrd="0" presId="urn:microsoft.com/office/officeart/2005/8/layout/orgChart1"/>
    <dgm:cxn modelId="{AD0DF0E1-0E2F-4238-87EC-72CB648BA76B}" srcId="{572A4E6F-069C-4C36-803B-32739B0FAAEC}" destId="{516DE240-FF49-4668-A93F-1BEEC13886B1}" srcOrd="0" destOrd="0" parTransId="{86479A6D-0796-4325-BA21-BE8C12C80993}" sibTransId="{887A2BD7-E38B-494C-8829-C8A2A3B02F51}"/>
    <dgm:cxn modelId="{FCA751E9-ACB1-4274-8A70-FB081273EC1C}" type="presOf" srcId="{8597B511-E871-43FA-95CC-2349BAF811C0}" destId="{7FA3D80E-EED7-4004-B64A-29FF07E1BD90}" srcOrd="0" destOrd="0" presId="urn:microsoft.com/office/officeart/2005/8/layout/orgChart1"/>
    <dgm:cxn modelId="{319F3AFC-E074-46E8-A1A1-A4EF4E94DFD2}" type="presOf" srcId="{86479A6D-0796-4325-BA21-BE8C12C80993}" destId="{2B555094-30E7-44B2-9CC9-D3B738A59BBF}" srcOrd="0" destOrd="0" presId="urn:microsoft.com/office/officeart/2005/8/layout/orgChart1"/>
    <dgm:cxn modelId="{383292FE-6ED5-4B78-BE1C-3A69EA1C98E2}" type="presOf" srcId="{572A4E6F-069C-4C36-803B-32739B0FAAEC}" destId="{347F51EC-F5B0-41D3-B6C9-44CFDFC9EA85}" srcOrd="0" destOrd="0" presId="urn:microsoft.com/office/officeart/2005/8/layout/orgChart1"/>
    <dgm:cxn modelId="{2475BB71-4C60-4453-A575-67C15BAA450C}" type="presParOf" srcId="{81510F5E-51BD-49BD-BEA6-C50BDD977C0E}" destId="{AE2523E1-60E8-4FDA-8360-68DA60F28246}" srcOrd="0" destOrd="0" presId="urn:microsoft.com/office/officeart/2005/8/layout/orgChart1"/>
    <dgm:cxn modelId="{545DC2CF-B9A9-4A7C-AC1A-03CF4D749049}" type="presParOf" srcId="{AE2523E1-60E8-4FDA-8360-68DA60F28246}" destId="{122D3440-4880-4E6C-B0DF-C3810C446E7D}" srcOrd="0" destOrd="0" presId="urn:microsoft.com/office/officeart/2005/8/layout/orgChart1"/>
    <dgm:cxn modelId="{2D9A4FA1-5A20-4952-91FA-57B1850B840C}" type="presParOf" srcId="{122D3440-4880-4E6C-B0DF-C3810C446E7D}" destId="{D5D81021-8BA9-4474-94C1-B80035D94D92}" srcOrd="0" destOrd="0" presId="urn:microsoft.com/office/officeart/2005/8/layout/orgChart1"/>
    <dgm:cxn modelId="{06C0134D-4AE3-416E-837B-65095ED330D4}" type="presParOf" srcId="{122D3440-4880-4E6C-B0DF-C3810C446E7D}" destId="{683FB4CC-B588-4971-8776-F6E1AB03E7F1}" srcOrd="1" destOrd="0" presId="urn:microsoft.com/office/officeart/2005/8/layout/orgChart1"/>
    <dgm:cxn modelId="{75E918D2-8A6A-42C3-94AD-C296774F75ED}" type="presParOf" srcId="{AE2523E1-60E8-4FDA-8360-68DA60F28246}" destId="{5D0D511E-CCF8-4A3A-A348-5F752AB64E9A}" srcOrd="1" destOrd="0" presId="urn:microsoft.com/office/officeart/2005/8/layout/orgChart1"/>
    <dgm:cxn modelId="{05903E8B-173D-4E2E-BE0E-9AACCA7D36F6}" type="presParOf" srcId="{5D0D511E-CCF8-4A3A-A348-5F752AB64E9A}" destId="{C1C3039F-97F1-4F79-A92C-F8E00F09A5C4}" srcOrd="0" destOrd="0" presId="urn:microsoft.com/office/officeart/2005/8/layout/orgChart1"/>
    <dgm:cxn modelId="{016C70AE-68C1-417C-B2A5-5264DBE1F40C}" type="presParOf" srcId="{5D0D511E-CCF8-4A3A-A348-5F752AB64E9A}" destId="{6AA07265-A8F2-4770-9356-5D0B59B15F11}" srcOrd="1" destOrd="0" presId="urn:microsoft.com/office/officeart/2005/8/layout/orgChart1"/>
    <dgm:cxn modelId="{2A488E0C-B0EF-4B8B-8FFA-7ADCBCA27876}" type="presParOf" srcId="{6AA07265-A8F2-4770-9356-5D0B59B15F11}" destId="{1A3A1A53-5743-425D-9070-303A4BF9A6BE}" srcOrd="0" destOrd="0" presId="urn:microsoft.com/office/officeart/2005/8/layout/orgChart1"/>
    <dgm:cxn modelId="{52F69AFA-84D5-4AED-A6CD-31339303BA32}" type="presParOf" srcId="{1A3A1A53-5743-425D-9070-303A4BF9A6BE}" destId="{347F51EC-F5B0-41D3-B6C9-44CFDFC9EA85}" srcOrd="0" destOrd="0" presId="urn:microsoft.com/office/officeart/2005/8/layout/orgChart1"/>
    <dgm:cxn modelId="{B39BAB8D-35E5-4945-ADD5-9603CF0D9DD0}" type="presParOf" srcId="{1A3A1A53-5743-425D-9070-303A4BF9A6BE}" destId="{24F77AE9-933E-479E-A940-D8B53C32706A}" srcOrd="1" destOrd="0" presId="urn:microsoft.com/office/officeart/2005/8/layout/orgChart1"/>
    <dgm:cxn modelId="{0BB6FF80-14D7-4899-A525-4A5AF2385284}" type="presParOf" srcId="{6AA07265-A8F2-4770-9356-5D0B59B15F11}" destId="{45DD75DD-5976-4A7E-818B-0E01DFA9F350}" srcOrd="1" destOrd="0" presId="urn:microsoft.com/office/officeart/2005/8/layout/orgChart1"/>
    <dgm:cxn modelId="{2119394E-06DF-4E73-91FD-3A2A9144E1CF}" type="presParOf" srcId="{45DD75DD-5976-4A7E-818B-0E01DFA9F350}" destId="{2B555094-30E7-44B2-9CC9-D3B738A59BBF}" srcOrd="0" destOrd="0" presId="urn:microsoft.com/office/officeart/2005/8/layout/orgChart1"/>
    <dgm:cxn modelId="{63AD1849-AED5-4783-8602-5BE2910E460B}" type="presParOf" srcId="{45DD75DD-5976-4A7E-818B-0E01DFA9F350}" destId="{FCBC194E-134E-4BFA-BF05-D4C23C565E49}" srcOrd="1" destOrd="0" presId="urn:microsoft.com/office/officeart/2005/8/layout/orgChart1"/>
    <dgm:cxn modelId="{FF2D1D69-D715-4768-8F93-E5F9ECAB9E05}" type="presParOf" srcId="{FCBC194E-134E-4BFA-BF05-D4C23C565E49}" destId="{67574375-BB23-42B8-A1E7-CE5AE4803F52}" srcOrd="0" destOrd="0" presId="urn:microsoft.com/office/officeart/2005/8/layout/orgChart1"/>
    <dgm:cxn modelId="{943295B5-A744-4429-B6EE-E1014EDE1291}" type="presParOf" srcId="{67574375-BB23-42B8-A1E7-CE5AE4803F52}" destId="{38E9B1B5-2855-4421-B6D3-4AAA78445E5C}" srcOrd="0" destOrd="0" presId="urn:microsoft.com/office/officeart/2005/8/layout/orgChart1"/>
    <dgm:cxn modelId="{970A1172-C057-4108-BF42-E537C1D78A1D}" type="presParOf" srcId="{67574375-BB23-42B8-A1E7-CE5AE4803F52}" destId="{B0C6B2A0-A6C6-432C-8767-41C61A3EC7C2}" srcOrd="1" destOrd="0" presId="urn:microsoft.com/office/officeart/2005/8/layout/orgChart1"/>
    <dgm:cxn modelId="{3916A283-4AD5-4D67-9461-0954DEB03289}" type="presParOf" srcId="{FCBC194E-134E-4BFA-BF05-D4C23C565E49}" destId="{B8583A49-76ED-456F-9B12-E2238C2E9D69}" srcOrd="1" destOrd="0" presId="urn:microsoft.com/office/officeart/2005/8/layout/orgChart1"/>
    <dgm:cxn modelId="{070E4706-E2A0-466E-A277-CFF0492C09D6}" type="presParOf" srcId="{FCBC194E-134E-4BFA-BF05-D4C23C565E49}" destId="{45C8B5C1-A4D9-476A-B1A5-4ED44361749F}" srcOrd="2" destOrd="0" presId="urn:microsoft.com/office/officeart/2005/8/layout/orgChart1"/>
    <dgm:cxn modelId="{D9F3C7E6-3392-4683-9FA5-1641CCE2A253}" type="presParOf" srcId="{45DD75DD-5976-4A7E-818B-0E01DFA9F350}" destId="{82946EAC-B8C2-4C7F-B69B-0BCF8652E4F6}" srcOrd="2" destOrd="0" presId="urn:microsoft.com/office/officeart/2005/8/layout/orgChart1"/>
    <dgm:cxn modelId="{15275F3F-0213-4FDE-9E23-7CD47D7C1F9A}" type="presParOf" srcId="{45DD75DD-5976-4A7E-818B-0E01DFA9F350}" destId="{A35CC993-F7C5-443B-BB99-0431BA796E3B}" srcOrd="3" destOrd="0" presId="urn:microsoft.com/office/officeart/2005/8/layout/orgChart1"/>
    <dgm:cxn modelId="{2CE890C5-478C-41B1-B006-38A6C041410E}" type="presParOf" srcId="{A35CC993-F7C5-443B-BB99-0431BA796E3B}" destId="{505D8114-8272-4064-B885-3B2B8D925166}" srcOrd="0" destOrd="0" presId="urn:microsoft.com/office/officeart/2005/8/layout/orgChart1"/>
    <dgm:cxn modelId="{20B0448A-D280-425D-BA72-6B41D61B4088}" type="presParOf" srcId="{505D8114-8272-4064-B885-3B2B8D925166}" destId="{10DBE4E4-761A-4901-A053-EDD70C63E9F8}" srcOrd="0" destOrd="0" presId="urn:microsoft.com/office/officeart/2005/8/layout/orgChart1"/>
    <dgm:cxn modelId="{CDDF4D2B-1E14-4F0E-B5B1-DFAAAA40E17B}" type="presParOf" srcId="{505D8114-8272-4064-B885-3B2B8D925166}" destId="{E51A6F63-3CAA-4E24-8C2C-1C742E5A3F80}" srcOrd="1" destOrd="0" presId="urn:microsoft.com/office/officeart/2005/8/layout/orgChart1"/>
    <dgm:cxn modelId="{BC5009DB-C5D2-4B0A-847B-9A4C163AC75B}" type="presParOf" srcId="{A35CC993-F7C5-443B-BB99-0431BA796E3B}" destId="{7295065C-A145-4B17-BB9F-F4141BC29412}" srcOrd="1" destOrd="0" presId="urn:microsoft.com/office/officeart/2005/8/layout/orgChart1"/>
    <dgm:cxn modelId="{8464EA7F-7E7D-4162-B6E9-13C82901330D}" type="presParOf" srcId="{A35CC993-F7C5-443B-BB99-0431BA796E3B}" destId="{E0D8D1BC-5C15-40D2-9D18-FF2D64AAFB94}" srcOrd="2" destOrd="0" presId="urn:microsoft.com/office/officeart/2005/8/layout/orgChart1"/>
    <dgm:cxn modelId="{F3E39599-F5EF-4BAC-889E-1DE99AD41F1B}" type="presParOf" srcId="{45DD75DD-5976-4A7E-818B-0E01DFA9F350}" destId="{7FA3D80E-EED7-4004-B64A-29FF07E1BD90}" srcOrd="4" destOrd="0" presId="urn:microsoft.com/office/officeart/2005/8/layout/orgChart1"/>
    <dgm:cxn modelId="{8FF7DD98-C4FF-49F3-97E3-25CFF5086678}" type="presParOf" srcId="{45DD75DD-5976-4A7E-818B-0E01DFA9F350}" destId="{B03895B4-DC3C-4A94-8F19-096EB8F84C9D}" srcOrd="5" destOrd="0" presId="urn:microsoft.com/office/officeart/2005/8/layout/orgChart1"/>
    <dgm:cxn modelId="{7884C66C-F9ED-45EE-950A-C3C0AB5A9C65}" type="presParOf" srcId="{B03895B4-DC3C-4A94-8F19-096EB8F84C9D}" destId="{F354051F-5897-4345-A753-A56F74270F2F}" srcOrd="0" destOrd="0" presId="urn:microsoft.com/office/officeart/2005/8/layout/orgChart1"/>
    <dgm:cxn modelId="{721ACD91-8664-4FD8-A8C3-037315492F1B}" type="presParOf" srcId="{F354051F-5897-4345-A753-A56F74270F2F}" destId="{4A15CA5B-AA53-4752-93D3-7CFE91EF1CBB}" srcOrd="0" destOrd="0" presId="urn:microsoft.com/office/officeart/2005/8/layout/orgChart1"/>
    <dgm:cxn modelId="{3C08A5AF-FD8B-43C8-BFA1-D16E14BD4D08}" type="presParOf" srcId="{F354051F-5897-4345-A753-A56F74270F2F}" destId="{D0270566-DBAC-4027-9109-07120A47773A}" srcOrd="1" destOrd="0" presId="urn:microsoft.com/office/officeart/2005/8/layout/orgChart1"/>
    <dgm:cxn modelId="{BFC48C3E-56E7-448A-83FC-6FF0C44EE8BA}" type="presParOf" srcId="{B03895B4-DC3C-4A94-8F19-096EB8F84C9D}" destId="{24894E7C-D052-4C3D-92BB-29B32A6AA25D}" srcOrd="1" destOrd="0" presId="urn:microsoft.com/office/officeart/2005/8/layout/orgChart1"/>
    <dgm:cxn modelId="{272A32EC-6507-4A94-AAAB-5057853314A4}" type="presParOf" srcId="{B03895B4-DC3C-4A94-8F19-096EB8F84C9D}" destId="{16C3DAE9-3A46-4D4B-BA38-A98F7370B774}" srcOrd="2" destOrd="0" presId="urn:microsoft.com/office/officeart/2005/8/layout/orgChart1"/>
    <dgm:cxn modelId="{889BC162-F3F0-4233-AAAA-C942AEFC7867}" type="presParOf" srcId="{45DD75DD-5976-4A7E-818B-0E01DFA9F350}" destId="{EFDE1BCB-6D4A-47FC-874E-C77973ED94F0}" srcOrd="6" destOrd="0" presId="urn:microsoft.com/office/officeart/2005/8/layout/orgChart1"/>
    <dgm:cxn modelId="{1735B815-DC28-4A96-A1F1-F8446A213AA7}" type="presParOf" srcId="{45DD75DD-5976-4A7E-818B-0E01DFA9F350}" destId="{20C3E1A4-3B22-490E-BE06-240767A57A21}" srcOrd="7" destOrd="0" presId="urn:microsoft.com/office/officeart/2005/8/layout/orgChart1"/>
    <dgm:cxn modelId="{0DE11AB7-948F-42D6-B2B4-AB46493C0506}" type="presParOf" srcId="{20C3E1A4-3B22-490E-BE06-240767A57A21}" destId="{8B60B883-0155-4C37-B639-831D22A63960}" srcOrd="0" destOrd="0" presId="urn:microsoft.com/office/officeart/2005/8/layout/orgChart1"/>
    <dgm:cxn modelId="{D9AAFB2E-8063-4A6C-889E-9D5355879F5E}" type="presParOf" srcId="{8B60B883-0155-4C37-B639-831D22A63960}" destId="{563129A0-1CEB-44A5-93D3-DEFA0A1466F5}" srcOrd="0" destOrd="0" presId="urn:microsoft.com/office/officeart/2005/8/layout/orgChart1"/>
    <dgm:cxn modelId="{2F032FD2-13C7-4611-9DEE-1B0B4625514E}" type="presParOf" srcId="{8B60B883-0155-4C37-B639-831D22A63960}" destId="{9D131855-980A-4961-9592-6C762A49992D}" srcOrd="1" destOrd="0" presId="urn:microsoft.com/office/officeart/2005/8/layout/orgChart1"/>
    <dgm:cxn modelId="{686DD8E0-4A21-4D01-9CFB-9D8102F94E5A}" type="presParOf" srcId="{20C3E1A4-3B22-490E-BE06-240767A57A21}" destId="{E46402B4-2F96-4F3B-85D4-5AA841EFEB9B}" srcOrd="1" destOrd="0" presId="urn:microsoft.com/office/officeart/2005/8/layout/orgChart1"/>
    <dgm:cxn modelId="{6C40369D-055F-4FED-8041-79CF1D40245D}" type="presParOf" srcId="{20C3E1A4-3B22-490E-BE06-240767A57A21}" destId="{ED54091B-2B8E-4E33-BF72-1353696E051B}" srcOrd="2" destOrd="0" presId="urn:microsoft.com/office/officeart/2005/8/layout/orgChart1"/>
    <dgm:cxn modelId="{21004977-198F-4FB9-A669-4E5AE16EE689}" type="presParOf" srcId="{6AA07265-A8F2-4770-9356-5D0B59B15F11}" destId="{B4E2DCA6-1891-44AC-A86F-CF373EC72176}" srcOrd="2" destOrd="0" presId="urn:microsoft.com/office/officeart/2005/8/layout/orgChart1"/>
    <dgm:cxn modelId="{E72D5055-8CFB-4B01-925D-AF6B1809B43F}" type="presParOf" srcId="{5D0D511E-CCF8-4A3A-A348-5F752AB64E9A}" destId="{33018DC3-E401-4201-AC87-79F4831CA5E9}" srcOrd="2" destOrd="0" presId="urn:microsoft.com/office/officeart/2005/8/layout/orgChart1"/>
    <dgm:cxn modelId="{423293D7-F740-4C13-82AF-8E162327185E}" type="presParOf" srcId="{5D0D511E-CCF8-4A3A-A348-5F752AB64E9A}" destId="{6BD7AEF7-71D1-425A-8FE3-19E04AF9C05B}" srcOrd="3" destOrd="0" presId="urn:microsoft.com/office/officeart/2005/8/layout/orgChart1"/>
    <dgm:cxn modelId="{10D742A7-D185-4024-9624-35693B3B1BBE}" type="presParOf" srcId="{6BD7AEF7-71D1-425A-8FE3-19E04AF9C05B}" destId="{A27AD649-7655-4C93-9637-8D98DCCD3F3D}" srcOrd="0" destOrd="0" presId="urn:microsoft.com/office/officeart/2005/8/layout/orgChart1"/>
    <dgm:cxn modelId="{ADE9DE08-9399-4EC0-9162-793B71FBF475}" type="presParOf" srcId="{A27AD649-7655-4C93-9637-8D98DCCD3F3D}" destId="{7E52F7CB-776A-41A3-B18E-F986B1381DAA}" srcOrd="0" destOrd="0" presId="urn:microsoft.com/office/officeart/2005/8/layout/orgChart1"/>
    <dgm:cxn modelId="{287533B7-8DC5-4A11-8FD4-07F8776F6D15}" type="presParOf" srcId="{A27AD649-7655-4C93-9637-8D98DCCD3F3D}" destId="{2AA01614-1FC2-4BE5-A112-9DAD90A98F9D}" srcOrd="1" destOrd="0" presId="urn:microsoft.com/office/officeart/2005/8/layout/orgChart1"/>
    <dgm:cxn modelId="{9502B864-D5BA-45C2-85DE-4F54A7A60658}" type="presParOf" srcId="{6BD7AEF7-71D1-425A-8FE3-19E04AF9C05B}" destId="{920BF3F1-5C92-404A-96C7-8C33FC24BB27}" srcOrd="1" destOrd="0" presId="urn:microsoft.com/office/officeart/2005/8/layout/orgChart1"/>
    <dgm:cxn modelId="{3A588F30-C126-4316-9360-306EF0761246}" type="presParOf" srcId="{920BF3F1-5C92-404A-96C7-8C33FC24BB27}" destId="{DB014B60-317B-4C54-B041-CA02F84E87F9}" srcOrd="0" destOrd="0" presId="urn:microsoft.com/office/officeart/2005/8/layout/orgChart1"/>
    <dgm:cxn modelId="{2F84BA04-CADD-4858-83F1-CF46DA5182D0}" type="presParOf" srcId="{920BF3F1-5C92-404A-96C7-8C33FC24BB27}" destId="{A45C15C7-1E96-4953-AF20-2049AD02ABBE}" srcOrd="1" destOrd="0" presId="urn:microsoft.com/office/officeart/2005/8/layout/orgChart1"/>
    <dgm:cxn modelId="{45E2AD2C-9A7E-4D42-9F51-9028D44BA3A3}" type="presParOf" srcId="{A45C15C7-1E96-4953-AF20-2049AD02ABBE}" destId="{A40B1B1B-0EB2-448E-A216-0D8EBB37190C}" srcOrd="0" destOrd="0" presId="urn:microsoft.com/office/officeart/2005/8/layout/orgChart1"/>
    <dgm:cxn modelId="{AF4F6718-643B-4EEB-80D0-3D666E349615}" type="presParOf" srcId="{A40B1B1B-0EB2-448E-A216-0D8EBB37190C}" destId="{006EABC4-7D4A-48FC-8972-33711B41D945}" srcOrd="0" destOrd="0" presId="urn:microsoft.com/office/officeart/2005/8/layout/orgChart1"/>
    <dgm:cxn modelId="{479873C1-768B-40A5-9D2C-D8D9C7346587}" type="presParOf" srcId="{A40B1B1B-0EB2-448E-A216-0D8EBB37190C}" destId="{910394F2-8BA4-427E-9478-E2436FAB7FDC}" srcOrd="1" destOrd="0" presId="urn:microsoft.com/office/officeart/2005/8/layout/orgChart1"/>
    <dgm:cxn modelId="{B0B16CC2-B63A-4A47-B810-4AF64DAD3B01}" type="presParOf" srcId="{A45C15C7-1E96-4953-AF20-2049AD02ABBE}" destId="{13CADB21-6AEA-4BAC-82A3-1AF57012CECD}" srcOrd="1" destOrd="0" presId="urn:microsoft.com/office/officeart/2005/8/layout/orgChart1"/>
    <dgm:cxn modelId="{F37D93EB-8531-410A-AFCA-EA8EBEE7CD2A}" type="presParOf" srcId="{A45C15C7-1E96-4953-AF20-2049AD02ABBE}" destId="{7FAAA20C-EE88-45B0-B196-E05FBE32F67A}" srcOrd="2" destOrd="0" presId="urn:microsoft.com/office/officeart/2005/8/layout/orgChart1"/>
    <dgm:cxn modelId="{6C9ECF99-AFE6-4301-A3A9-6DD1054FAE7D}" type="presParOf" srcId="{920BF3F1-5C92-404A-96C7-8C33FC24BB27}" destId="{6B754FF6-57AA-47F6-89D3-633FB6617D79}" srcOrd="2" destOrd="0" presId="urn:microsoft.com/office/officeart/2005/8/layout/orgChart1"/>
    <dgm:cxn modelId="{A796EEED-22D2-4CC4-979F-B353A5EF892B}" type="presParOf" srcId="{920BF3F1-5C92-404A-96C7-8C33FC24BB27}" destId="{AFB81048-C62E-4BDD-B2EE-9EC90C443108}" srcOrd="3" destOrd="0" presId="urn:microsoft.com/office/officeart/2005/8/layout/orgChart1"/>
    <dgm:cxn modelId="{CF27D041-075C-4380-91BE-DF2C8AC635EA}" type="presParOf" srcId="{AFB81048-C62E-4BDD-B2EE-9EC90C443108}" destId="{C0F60023-FF7E-413D-BEB2-365770B87C9C}" srcOrd="0" destOrd="0" presId="urn:microsoft.com/office/officeart/2005/8/layout/orgChart1"/>
    <dgm:cxn modelId="{C0E378CB-3EA2-41E5-9AE7-F0031E86EC06}" type="presParOf" srcId="{C0F60023-FF7E-413D-BEB2-365770B87C9C}" destId="{361C0084-DAFD-44D6-8064-0B6231ABB6AF}" srcOrd="0" destOrd="0" presId="urn:microsoft.com/office/officeart/2005/8/layout/orgChart1"/>
    <dgm:cxn modelId="{C1D02D06-0088-42F9-8466-AFDAC7ABA924}" type="presParOf" srcId="{C0F60023-FF7E-413D-BEB2-365770B87C9C}" destId="{9B55DFAC-4FEE-4A5B-B057-8F4F277E3E16}" srcOrd="1" destOrd="0" presId="urn:microsoft.com/office/officeart/2005/8/layout/orgChart1"/>
    <dgm:cxn modelId="{2F1A7F27-89F7-4E2B-B207-CD6E6D4A7E33}" type="presParOf" srcId="{AFB81048-C62E-4BDD-B2EE-9EC90C443108}" destId="{D9C2344F-3015-4F62-B6FD-198829CF1889}" srcOrd="1" destOrd="0" presId="urn:microsoft.com/office/officeart/2005/8/layout/orgChart1"/>
    <dgm:cxn modelId="{440B54AF-CECF-498C-BFAB-F1BB6EDF40DE}" type="presParOf" srcId="{AFB81048-C62E-4BDD-B2EE-9EC90C443108}" destId="{AD6A214E-D22E-4FCA-9623-A04B90CD8B5D}" srcOrd="2" destOrd="0" presId="urn:microsoft.com/office/officeart/2005/8/layout/orgChart1"/>
    <dgm:cxn modelId="{E6AA80FA-E1F3-4F82-9264-59E7E5604E59}" type="presParOf" srcId="{920BF3F1-5C92-404A-96C7-8C33FC24BB27}" destId="{9D55FDB9-9CD0-4198-9698-9D89CFD19825}" srcOrd="4" destOrd="0" presId="urn:microsoft.com/office/officeart/2005/8/layout/orgChart1"/>
    <dgm:cxn modelId="{C65B4449-19E9-4A32-8623-B6EB01E1856C}" type="presParOf" srcId="{920BF3F1-5C92-404A-96C7-8C33FC24BB27}" destId="{B22DEE34-C87E-4A71-AEB4-62EA881DAFC3}" srcOrd="5" destOrd="0" presId="urn:microsoft.com/office/officeart/2005/8/layout/orgChart1"/>
    <dgm:cxn modelId="{6968D8BF-5F03-4750-A215-3E374F7E170F}" type="presParOf" srcId="{B22DEE34-C87E-4A71-AEB4-62EA881DAFC3}" destId="{AA23B564-3452-40FB-9008-D4685C5EFC33}" srcOrd="0" destOrd="0" presId="urn:microsoft.com/office/officeart/2005/8/layout/orgChart1"/>
    <dgm:cxn modelId="{4C331551-2043-4D95-85EC-CA2D14E1A741}" type="presParOf" srcId="{AA23B564-3452-40FB-9008-D4685C5EFC33}" destId="{F5472808-B56F-4BF1-9673-5B99474CE1B8}" srcOrd="0" destOrd="0" presId="urn:microsoft.com/office/officeart/2005/8/layout/orgChart1"/>
    <dgm:cxn modelId="{DA27A5BD-9EB0-4918-8D61-BCC644BB275F}" type="presParOf" srcId="{AA23B564-3452-40FB-9008-D4685C5EFC33}" destId="{26662181-8A9D-4A19-B837-907266CC2E85}" srcOrd="1" destOrd="0" presId="urn:microsoft.com/office/officeart/2005/8/layout/orgChart1"/>
    <dgm:cxn modelId="{5EA55C68-D382-41DE-8D0D-F9F6F94040B0}" type="presParOf" srcId="{B22DEE34-C87E-4A71-AEB4-62EA881DAFC3}" destId="{35210D4F-C074-444A-8951-271E1B410F4A}" srcOrd="1" destOrd="0" presId="urn:microsoft.com/office/officeart/2005/8/layout/orgChart1"/>
    <dgm:cxn modelId="{FD2924EC-396E-47B7-89B1-01366D2EA543}" type="presParOf" srcId="{B22DEE34-C87E-4A71-AEB4-62EA881DAFC3}" destId="{39509989-C98C-4148-A37A-F0ED0223DE35}" srcOrd="2" destOrd="0" presId="urn:microsoft.com/office/officeart/2005/8/layout/orgChart1"/>
    <dgm:cxn modelId="{B8CB9804-9908-415D-B877-CAC8768ABA41}" type="presParOf" srcId="{6BD7AEF7-71D1-425A-8FE3-19E04AF9C05B}" destId="{C80B9AD1-A4D2-4055-A614-D68050DB6837}" srcOrd="2" destOrd="0" presId="urn:microsoft.com/office/officeart/2005/8/layout/orgChart1"/>
    <dgm:cxn modelId="{5FB3A3EB-3A76-4308-91C7-A1CDC3D1F9DF}" type="presParOf" srcId="{AE2523E1-60E8-4FDA-8360-68DA60F28246}" destId="{0178D681-F887-42B7-AD39-EEFC71805D3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9FB65D-5DE7-4B98-9D8A-3DECBC02CB3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3BD908FF-0E5E-439F-A1AB-45C1D9554E57}">
      <dgm:prSet phldrT="[Texto]"/>
      <dgm:spPr/>
      <dgm:t>
        <a:bodyPr/>
        <a:lstStyle/>
        <a:p>
          <a:r>
            <a:rPr lang="es-CL" dirty="0"/>
            <a:t>Información</a:t>
          </a:r>
        </a:p>
      </dgm:t>
    </dgm:pt>
    <dgm:pt modelId="{29AC38C9-649A-44EC-87DB-9EC7257A4E8C}" type="parTrans" cxnId="{E8E3E2E8-6D8A-4B6B-9EFA-06E78137628B}">
      <dgm:prSet/>
      <dgm:spPr/>
      <dgm:t>
        <a:bodyPr/>
        <a:lstStyle/>
        <a:p>
          <a:endParaRPr lang="es-CL"/>
        </a:p>
      </dgm:t>
    </dgm:pt>
    <dgm:pt modelId="{A1557065-C6F1-4981-93D7-B4EECA6CCE5D}" type="sibTrans" cxnId="{E8E3E2E8-6D8A-4B6B-9EFA-06E78137628B}">
      <dgm:prSet/>
      <dgm:spPr/>
      <dgm:t>
        <a:bodyPr/>
        <a:lstStyle/>
        <a:p>
          <a:endParaRPr lang="es-CL"/>
        </a:p>
      </dgm:t>
    </dgm:pt>
    <dgm:pt modelId="{87598AFB-E9AC-47DF-BE36-904D6E8363C8}">
      <dgm:prSet phldrT="[Texto]"/>
      <dgm:spPr/>
      <dgm:t>
        <a:bodyPr/>
        <a:lstStyle/>
        <a:p>
          <a:r>
            <a:rPr lang="es-CL" dirty="0"/>
            <a:t>Características mínimas</a:t>
          </a:r>
        </a:p>
      </dgm:t>
    </dgm:pt>
    <dgm:pt modelId="{AE2A5BDB-6B3B-467C-808E-22D55C10A5FC}" type="parTrans" cxnId="{0FC45333-0F11-47B1-987B-87F655BB5962}">
      <dgm:prSet/>
      <dgm:spPr/>
      <dgm:t>
        <a:bodyPr/>
        <a:lstStyle/>
        <a:p>
          <a:endParaRPr lang="es-CL"/>
        </a:p>
      </dgm:t>
    </dgm:pt>
    <dgm:pt modelId="{16EF9550-3445-4FFD-9200-316AAC8951DC}" type="sibTrans" cxnId="{0FC45333-0F11-47B1-987B-87F655BB5962}">
      <dgm:prSet/>
      <dgm:spPr/>
      <dgm:t>
        <a:bodyPr/>
        <a:lstStyle/>
        <a:p>
          <a:endParaRPr lang="es-CL"/>
        </a:p>
      </dgm:t>
    </dgm:pt>
    <dgm:pt modelId="{67055AE4-F60F-4B15-AABD-96CF108564AD}">
      <dgm:prSet phldrT="[Texto]"/>
      <dgm:spPr/>
      <dgm:t>
        <a:bodyPr/>
        <a:lstStyle/>
        <a:p>
          <a:r>
            <a:rPr lang="es-CL" dirty="0"/>
            <a:t>Gestión</a:t>
          </a:r>
        </a:p>
      </dgm:t>
    </dgm:pt>
    <dgm:pt modelId="{627C07D7-A974-4971-BF58-A758113764BA}" type="parTrans" cxnId="{16F812CE-5C99-44B9-BCFA-ED3B1671F0CB}">
      <dgm:prSet/>
      <dgm:spPr/>
      <dgm:t>
        <a:bodyPr/>
        <a:lstStyle/>
        <a:p>
          <a:endParaRPr lang="es-CL"/>
        </a:p>
      </dgm:t>
    </dgm:pt>
    <dgm:pt modelId="{A1135929-A5C4-40E0-9B48-C092D47A2825}" type="sibTrans" cxnId="{16F812CE-5C99-44B9-BCFA-ED3B1671F0CB}">
      <dgm:prSet/>
      <dgm:spPr/>
      <dgm:t>
        <a:bodyPr/>
        <a:lstStyle/>
        <a:p>
          <a:endParaRPr lang="es-CL"/>
        </a:p>
      </dgm:t>
    </dgm:pt>
    <dgm:pt modelId="{DAE88F7F-3339-4E09-BB39-B6661E51A626}">
      <dgm:prSet phldrT="[Texto]"/>
      <dgm:spPr/>
      <dgm:t>
        <a:bodyPr/>
        <a:lstStyle/>
        <a:p>
          <a:r>
            <a:rPr lang="es-CL" dirty="0"/>
            <a:t>Ciclo de la Información</a:t>
          </a:r>
        </a:p>
      </dgm:t>
    </dgm:pt>
    <dgm:pt modelId="{81BF20A5-76E0-43C8-8282-A19F1A5FDABB}" type="parTrans" cxnId="{3ED6390A-5FEB-4FFE-BDD7-34B118B78FBD}">
      <dgm:prSet/>
      <dgm:spPr/>
      <dgm:t>
        <a:bodyPr/>
        <a:lstStyle/>
        <a:p>
          <a:endParaRPr lang="es-CL"/>
        </a:p>
      </dgm:t>
    </dgm:pt>
    <dgm:pt modelId="{98EC18A5-B0F2-4A66-A28F-43CD97C06A69}" type="sibTrans" cxnId="{3ED6390A-5FEB-4FFE-BDD7-34B118B78FBD}">
      <dgm:prSet/>
      <dgm:spPr/>
      <dgm:t>
        <a:bodyPr/>
        <a:lstStyle/>
        <a:p>
          <a:endParaRPr lang="es-CL"/>
        </a:p>
      </dgm:t>
    </dgm:pt>
    <dgm:pt modelId="{AA233167-75ED-4734-A6BC-5A3DCC559BD5}" type="pres">
      <dgm:prSet presAssocID="{8A9FB65D-5DE7-4B98-9D8A-3DECBC02CB3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FC18D79-D8FA-4445-B395-48A53EE63C86}" type="pres">
      <dgm:prSet presAssocID="{3BD908FF-0E5E-439F-A1AB-45C1D9554E57}" presName="hierRoot1" presStyleCnt="0">
        <dgm:presLayoutVars>
          <dgm:hierBranch val="init"/>
        </dgm:presLayoutVars>
      </dgm:prSet>
      <dgm:spPr/>
    </dgm:pt>
    <dgm:pt modelId="{DAC292A8-2926-4CD9-BC7B-D01EE86EF869}" type="pres">
      <dgm:prSet presAssocID="{3BD908FF-0E5E-439F-A1AB-45C1D9554E57}" presName="rootComposite1" presStyleCnt="0"/>
      <dgm:spPr/>
    </dgm:pt>
    <dgm:pt modelId="{138B1D02-ADD7-4260-B5EF-AAE221EC538C}" type="pres">
      <dgm:prSet presAssocID="{3BD908FF-0E5E-439F-A1AB-45C1D9554E57}" presName="rootText1" presStyleLbl="node0" presStyleIdx="0" presStyleCnt="1">
        <dgm:presLayoutVars>
          <dgm:chPref val="3"/>
        </dgm:presLayoutVars>
      </dgm:prSet>
      <dgm:spPr>
        <a:prstGeom prst="flowChartPunchedTape">
          <a:avLst/>
        </a:prstGeom>
      </dgm:spPr>
    </dgm:pt>
    <dgm:pt modelId="{3AF50459-3706-49DC-9682-EA8C8AD064F5}" type="pres">
      <dgm:prSet presAssocID="{3BD908FF-0E5E-439F-A1AB-45C1D9554E57}" presName="rootConnector1" presStyleLbl="node1" presStyleIdx="0" presStyleCnt="0"/>
      <dgm:spPr/>
    </dgm:pt>
    <dgm:pt modelId="{ACBAA956-B58C-4503-BB4F-590848B53C58}" type="pres">
      <dgm:prSet presAssocID="{3BD908FF-0E5E-439F-A1AB-45C1D9554E57}" presName="hierChild2" presStyleCnt="0"/>
      <dgm:spPr/>
    </dgm:pt>
    <dgm:pt modelId="{76BC0264-E760-439F-8BB5-B7DAC6227C21}" type="pres">
      <dgm:prSet presAssocID="{AE2A5BDB-6B3B-467C-808E-22D55C10A5FC}" presName="Name37" presStyleLbl="parChTrans1D2" presStyleIdx="0" presStyleCnt="3"/>
      <dgm:spPr/>
    </dgm:pt>
    <dgm:pt modelId="{0F520E2E-C306-4E11-B1B4-B9C7C03BAFEB}" type="pres">
      <dgm:prSet presAssocID="{87598AFB-E9AC-47DF-BE36-904D6E8363C8}" presName="hierRoot2" presStyleCnt="0">
        <dgm:presLayoutVars>
          <dgm:hierBranch val="init"/>
        </dgm:presLayoutVars>
      </dgm:prSet>
      <dgm:spPr/>
    </dgm:pt>
    <dgm:pt modelId="{F3BCD854-E0D6-45A9-83B8-25660A60A345}" type="pres">
      <dgm:prSet presAssocID="{87598AFB-E9AC-47DF-BE36-904D6E8363C8}" presName="rootComposite" presStyleCnt="0"/>
      <dgm:spPr/>
    </dgm:pt>
    <dgm:pt modelId="{69843050-5876-429E-97D4-5D5866E7BFDA}" type="pres">
      <dgm:prSet presAssocID="{87598AFB-E9AC-47DF-BE36-904D6E8363C8}" presName="rootText" presStyleLbl="node2" presStyleIdx="0" presStyleCnt="3">
        <dgm:presLayoutVars>
          <dgm:chPref val="3"/>
        </dgm:presLayoutVars>
      </dgm:prSet>
      <dgm:spPr>
        <a:prstGeom prst="flowChartPunchedTape">
          <a:avLst/>
        </a:prstGeom>
      </dgm:spPr>
    </dgm:pt>
    <dgm:pt modelId="{5A9E07D7-DD05-4D1B-83AA-16CE3972BE67}" type="pres">
      <dgm:prSet presAssocID="{87598AFB-E9AC-47DF-BE36-904D6E8363C8}" presName="rootConnector" presStyleLbl="node2" presStyleIdx="0" presStyleCnt="3"/>
      <dgm:spPr/>
    </dgm:pt>
    <dgm:pt modelId="{A2F37DCF-BA6E-4033-BBB2-209A97202D92}" type="pres">
      <dgm:prSet presAssocID="{87598AFB-E9AC-47DF-BE36-904D6E8363C8}" presName="hierChild4" presStyleCnt="0"/>
      <dgm:spPr/>
    </dgm:pt>
    <dgm:pt modelId="{889FD468-8D8B-4C19-AF46-C79DD03EC24C}" type="pres">
      <dgm:prSet presAssocID="{87598AFB-E9AC-47DF-BE36-904D6E8363C8}" presName="hierChild5" presStyleCnt="0"/>
      <dgm:spPr/>
    </dgm:pt>
    <dgm:pt modelId="{A5D1F2C0-299A-4861-95CE-407E7A627598}" type="pres">
      <dgm:prSet presAssocID="{627C07D7-A974-4971-BF58-A758113764BA}" presName="Name37" presStyleLbl="parChTrans1D2" presStyleIdx="1" presStyleCnt="3"/>
      <dgm:spPr/>
    </dgm:pt>
    <dgm:pt modelId="{4DCDD558-8C55-45FB-9FB1-A5F57C27ADB4}" type="pres">
      <dgm:prSet presAssocID="{67055AE4-F60F-4B15-AABD-96CF108564AD}" presName="hierRoot2" presStyleCnt="0">
        <dgm:presLayoutVars>
          <dgm:hierBranch val="init"/>
        </dgm:presLayoutVars>
      </dgm:prSet>
      <dgm:spPr/>
    </dgm:pt>
    <dgm:pt modelId="{0AB1560D-9A97-43DE-98CC-612F32D0B9D8}" type="pres">
      <dgm:prSet presAssocID="{67055AE4-F60F-4B15-AABD-96CF108564AD}" presName="rootComposite" presStyleCnt="0"/>
      <dgm:spPr/>
    </dgm:pt>
    <dgm:pt modelId="{918CD5CE-CAC9-4DE3-9E59-27E3DCE823C8}" type="pres">
      <dgm:prSet presAssocID="{67055AE4-F60F-4B15-AABD-96CF108564AD}" presName="rootText" presStyleLbl="node2" presStyleIdx="1" presStyleCnt="3">
        <dgm:presLayoutVars>
          <dgm:chPref val="3"/>
        </dgm:presLayoutVars>
      </dgm:prSet>
      <dgm:spPr>
        <a:prstGeom prst="flowChartPunchedTape">
          <a:avLst/>
        </a:prstGeom>
      </dgm:spPr>
    </dgm:pt>
    <dgm:pt modelId="{EFB0ADB2-7174-4029-ADF2-12A9BA2531C8}" type="pres">
      <dgm:prSet presAssocID="{67055AE4-F60F-4B15-AABD-96CF108564AD}" presName="rootConnector" presStyleLbl="node2" presStyleIdx="1" presStyleCnt="3"/>
      <dgm:spPr/>
    </dgm:pt>
    <dgm:pt modelId="{6DE17ABC-9EFD-423C-9B38-7DA5713358F1}" type="pres">
      <dgm:prSet presAssocID="{67055AE4-F60F-4B15-AABD-96CF108564AD}" presName="hierChild4" presStyleCnt="0"/>
      <dgm:spPr/>
    </dgm:pt>
    <dgm:pt modelId="{DE0315C6-9F79-428F-B20E-F1AC82B237E9}" type="pres">
      <dgm:prSet presAssocID="{67055AE4-F60F-4B15-AABD-96CF108564AD}" presName="hierChild5" presStyleCnt="0"/>
      <dgm:spPr/>
    </dgm:pt>
    <dgm:pt modelId="{3E80E5CD-E9CB-4EC3-9E16-D2785017A97D}" type="pres">
      <dgm:prSet presAssocID="{81BF20A5-76E0-43C8-8282-A19F1A5FDABB}" presName="Name37" presStyleLbl="parChTrans1D2" presStyleIdx="2" presStyleCnt="3"/>
      <dgm:spPr/>
    </dgm:pt>
    <dgm:pt modelId="{069060A1-27E7-4491-81F7-AE94E40C1C7E}" type="pres">
      <dgm:prSet presAssocID="{DAE88F7F-3339-4E09-BB39-B6661E51A626}" presName="hierRoot2" presStyleCnt="0">
        <dgm:presLayoutVars>
          <dgm:hierBranch val="init"/>
        </dgm:presLayoutVars>
      </dgm:prSet>
      <dgm:spPr/>
    </dgm:pt>
    <dgm:pt modelId="{603EA4BA-3917-4119-B2F3-222278D5F897}" type="pres">
      <dgm:prSet presAssocID="{DAE88F7F-3339-4E09-BB39-B6661E51A626}" presName="rootComposite" presStyleCnt="0"/>
      <dgm:spPr/>
    </dgm:pt>
    <dgm:pt modelId="{9ADC86E6-0292-432E-9E18-343B5AAA78DE}" type="pres">
      <dgm:prSet presAssocID="{DAE88F7F-3339-4E09-BB39-B6661E51A626}" presName="rootText" presStyleLbl="node2" presStyleIdx="2" presStyleCnt="3">
        <dgm:presLayoutVars>
          <dgm:chPref val="3"/>
        </dgm:presLayoutVars>
      </dgm:prSet>
      <dgm:spPr>
        <a:prstGeom prst="flowChartPunchedTape">
          <a:avLst/>
        </a:prstGeom>
      </dgm:spPr>
    </dgm:pt>
    <dgm:pt modelId="{E05A8E8F-28B2-45D1-8AD8-893824B77715}" type="pres">
      <dgm:prSet presAssocID="{DAE88F7F-3339-4E09-BB39-B6661E51A626}" presName="rootConnector" presStyleLbl="node2" presStyleIdx="2" presStyleCnt="3"/>
      <dgm:spPr/>
    </dgm:pt>
    <dgm:pt modelId="{93466438-3F15-4C45-89FC-73201604018B}" type="pres">
      <dgm:prSet presAssocID="{DAE88F7F-3339-4E09-BB39-B6661E51A626}" presName="hierChild4" presStyleCnt="0"/>
      <dgm:spPr/>
    </dgm:pt>
    <dgm:pt modelId="{48A259BF-98B6-40A8-BC46-0D7A09639E64}" type="pres">
      <dgm:prSet presAssocID="{DAE88F7F-3339-4E09-BB39-B6661E51A626}" presName="hierChild5" presStyleCnt="0"/>
      <dgm:spPr/>
    </dgm:pt>
    <dgm:pt modelId="{C87556FA-D723-47CA-BE66-5913C99E8361}" type="pres">
      <dgm:prSet presAssocID="{3BD908FF-0E5E-439F-A1AB-45C1D9554E57}" presName="hierChild3" presStyleCnt="0"/>
      <dgm:spPr/>
    </dgm:pt>
  </dgm:ptLst>
  <dgm:cxnLst>
    <dgm:cxn modelId="{3D1BE809-6CA8-48BC-9697-0C264FDF4B9E}" type="presOf" srcId="{67055AE4-F60F-4B15-AABD-96CF108564AD}" destId="{918CD5CE-CAC9-4DE3-9E59-27E3DCE823C8}" srcOrd="0" destOrd="0" presId="urn:microsoft.com/office/officeart/2005/8/layout/orgChart1"/>
    <dgm:cxn modelId="{3ED6390A-5FEB-4FFE-BDD7-34B118B78FBD}" srcId="{3BD908FF-0E5E-439F-A1AB-45C1D9554E57}" destId="{DAE88F7F-3339-4E09-BB39-B6661E51A626}" srcOrd="2" destOrd="0" parTransId="{81BF20A5-76E0-43C8-8282-A19F1A5FDABB}" sibTransId="{98EC18A5-B0F2-4A66-A28F-43CD97C06A69}"/>
    <dgm:cxn modelId="{1B263E1A-482C-4672-8762-8404A5050D71}" type="presOf" srcId="{87598AFB-E9AC-47DF-BE36-904D6E8363C8}" destId="{69843050-5876-429E-97D4-5D5866E7BFDA}" srcOrd="0" destOrd="0" presId="urn:microsoft.com/office/officeart/2005/8/layout/orgChart1"/>
    <dgm:cxn modelId="{E42C562E-C6F7-4DA5-A8D5-71D4620028A9}" type="presOf" srcId="{627C07D7-A974-4971-BF58-A758113764BA}" destId="{A5D1F2C0-299A-4861-95CE-407E7A627598}" srcOrd="0" destOrd="0" presId="urn:microsoft.com/office/officeart/2005/8/layout/orgChart1"/>
    <dgm:cxn modelId="{0FC45333-0F11-47B1-987B-87F655BB5962}" srcId="{3BD908FF-0E5E-439F-A1AB-45C1D9554E57}" destId="{87598AFB-E9AC-47DF-BE36-904D6E8363C8}" srcOrd="0" destOrd="0" parTransId="{AE2A5BDB-6B3B-467C-808E-22D55C10A5FC}" sibTransId="{16EF9550-3445-4FFD-9200-316AAC8951DC}"/>
    <dgm:cxn modelId="{4EC46737-3740-4A40-B139-3C972174A7F9}" type="presOf" srcId="{87598AFB-E9AC-47DF-BE36-904D6E8363C8}" destId="{5A9E07D7-DD05-4D1B-83AA-16CE3972BE67}" srcOrd="1" destOrd="0" presId="urn:microsoft.com/office/officeart/2005/8/layout/orgChart1"/>
    <dgm:cxn modelId="{33D87D38-098D-4B91-BEAD-AB970935A309}" type="presOf" srcId="{DAE88F7F-3339-4E09-BB39-B6661E51A626}" destId="{E05A8E8F-28B2-45D1-8AD8-893824B77715}" srcOrd="1" destOrd="0" presId="urn:microsoft.com/office/officeart/2005/8/layout/orgChart1"/>
    <dgm:cxn modelId="{B7BCAB52-579D-4FC9-9D31-4252E883C65F}" type="presOf" srcId="{3BD908FF-0E5E-439F-A1AB-45C1D9554E57}" destId="{138B1D02-ADD7-4260-B5EF-AAE221EC538C}" srcOrd="0" destOrd="0" presId="urn:microsoft.com/office/officeart/2005/8/layout/orgChart1"/>
    <dgm:cxn modelId="{B198CB9B-C660-443F-9298-0E978B2853B8}" type="presOf" srcId="{AE2A5BDB-6B3B-467C-808E-22D55C10A5FC}" destId="{76BC0264-E760-439F-8BB5-B7DAC6227C21}" srcOrd="0" destOrd="0" presId="urn:microsoft.com/office/officeart/2005/8/layout/orgChart1"/>
    <dgm:cxn modelId="{63B786A1-5658-496C-BBFE-1342C86FE2D7}" type="presOf" srcId="{DAE88F7F-3339-4E09-BB39-B6661E51A626}" destId="{9ADC86E6-0292-432E-9E18-343B5AAA78DE}" srcOrd="0" destOrd="0" presId="urn:microsoft.com/office/officeart/2005/8/layout/orgChart1"/>
    <dgm:cxn modelId="{612176C0-D2D7-4E44-AEE3-C0422E7725A4}" type="presOf" srcId="{81BF20A5-76E0-43C8-8282-A19F1A5FDABB}" destId="{3E80E5CD-E9CB-4EC3-9E16-D2785017A97D}" srcOrd="0" destOrd="0" presId="urn:microsoft.com/office/officeart/2005/8/layout/orgChart1"/>
    <dgm:cxn modelId="{0425DEC2-363B-44B0-BBD0-4A8A7D4BFC3E}" type="presOf" srcId="{67055AE4-F60F-4B15-AABD-96CF108564AD}" destId="{EFB0ADB2-7174-4029-ADF2-12A9BA2531C8}" srcOrd="1" destOrd="0" presId="urn:microsoft.com/office/officeart/2005/8/layout/orgChart1"/>
    <dgm:cxn modelId="{16F812CE-5C99-44B9-BCFA-ED3B1671F0CB}" srcId="{3BD908FF-0E5E-439F-A1AB-45C1D9554E57}" destId="{67055AE4-F60F-4B15-AABD-96CF108564AD}" srcOrd="1" destOrd="0" parTransId="{627C07D7-A974-4971-BF58-A758113764BA}" sibTransId="{A1135929-A5C4-40E0-9B48-C092D47A2825}"/>
    <dgm:cxn modelId="{BFCAA5CF-74C0-4DF2-9A8E-CF0A5438D756}" type="presOf" srcId="{8A9FB65D-5DE7-4B98-9D8A-3DECBC02CB38}" destId="{AA233167-75ED-4734-A6BC-5A3DCC559BD5}" srcOrd="0" destOrd="0" presId="urn:microsoft.com/office/officeart/2005/8/layout/orgChart1"/>
    <dgm:cxn modelId="{4FF45FE5-B627-49A4-9A6B-62E1D735BB3D}" type="presOf" srcId="{3BD908FF-0E5E-439F-A1AB-45C1D9554E57}" destId="{3AF50459-3706-49DC-9682-EA8C8AD064F5}" srcOrd="1" destOrd="0" presId="urn:microsoft.com/office/officeart/2005/8/layout/orgChart1"/>
    <dgm:cxn modelId="{E8E3E2E8-6D8A-4B6B-9EFA-06E78137628B}" srcId="{8A9FB65D-5DE7-4B98-9D8A-3DECBC02CB38}" destId="{3BD908FF-0E5E-439F-A1AB-45C1D9554E57}" srcOrd="0" destOrd="0" parTransId="{29AC38C9-649A-44EC-87DB-9EC7257A4E8C}" sibTransId="{A1557065-C6F1-4981-93D7-B4EECA6CCE5D}"/>
    <dgm:cxn modelId="{9F26F4B0-E678-4980-9FAF-2C0472EDB45B}" type="presParOf" srcId="{AA233167-75ED-4734-A6BC-5A3DCC559BD5}" destId="{CFC18D79-D8FA-4445-B395-48A53EE63C86}" srcOrd="0" destOrd="0" presId="urn:microsoft.com/office/officeart/2005/8/layout/orgChart1"/>
    <dgm:cxn modelId="{57D14D90-0D34-4F3F-BC04-06030F910BE8}" type="presParOf" srcId="{CFC18D79-D8FA-4445-B395-48A53EE63C86}" destId="{DAC292A8-2926-4CD9-BC7B-D01EE86EF869}" srcOrd="0" destOrd="0" presId="urn:microsoft.com/office/officeart/2005/8/layout/orgChart1"/>
    <dgm:cxn modelId="{264BC7E4-3E2E-4FF4-B726-F9BB879C035A}" type="presParOf" srcId="{DAC292A8-2926-4CD9-BC7B-D01EE86EF869}" destId="{138B1D02-ADD7-4260-B5EF-AAE221EC538C}" srcOrd="0" destOrd="0" presId="urn:microsoft.com/office/officeart/2005/8/layout/orgChart1"/>
    <dgm:cxn modelId="{BBEE1478-98C7-438B-AEC5-EF5ECFE04034}" type="presParOf" srcId="{DAC292A8-2926-4CD9-BC7B-D01EE86EF869}" destId="{3AF50459-3706-49DC-9682-EA8C8AD064F5}" srcOrd="1" destOrd="0" presId="urn:microsoft.com/office/officeart/2005/8/layout/orgChart1"/>
    <dgm:cxn modelId="{29F82575-C6B5-4AB7-B039-5D45DA9CA1BA}" type="presParOf" srcId="{CFC18D79-D8FA-4445-B395-48A53EE63C86}" destId="{ACBAA956-B58C-4503-BB4F-590848B53C58}" srcOrd="1" destOrd="0" presId="urn:microsoft.com/office/officeart/2005/8/layout/orgChart1"/>
    <dgm:cxn modelId="{99EC38D7-1C22-4AE1-9A41-EEAE36B77DCA}" type="presParOf" srcId="{ACBAA956-B58C-4503-BB4F-590848B53C58}" destId="{76BC0264-E760-439F-8BB5-B7DAC6227C21}" srcOrd="0" destOrd="0" presId="urn:microsoft.com/office/officeart/2005/8/layout/orgChart1"/>
    <dgm:cxn modelId="{CFCB3633-9856-4700-84D2-C8AC079D5B1B}" type="presParOf" srcId="{ACBAA956-B58C-4503-BB4F-590848B53C58}" destId="{0F520E2E-C306-4E11-B1B4-B9C7C03BAFEB}" srcOrd="1" destOrd="0" presId="urn:microsoft.com/office/officeart/2005/8/layout/orgChart1"/>
    <dgm:cxn modelId="{F7D46E90-86E0-4D59-BA99-2C001101ECC6}" type="presParOf" srcId="{0F520E2E-C306-4E11-B1B4-B9C7C03BAFEB}" destId="{F3BCD854-E0D6-45A9-83B8-25660A60A345}" srcOrd="0" destOrd="0" presId="urn:microsoft.com/office/officeart/2005/8/layout/orgChart1"/>
    <dgm:cxn modelId="{672EA9DC-BCC5-472F-A7C2-22CD2A44DB76}" type="presParOf" srcId="{F3BCD854-E0D6-45A9-83B8-25660A60A345}" destId="{69843050-5876-429E-97D4-5D5866E7BFDA}" srcOrd="0" destOrd="0" presId="urn:microsoft.com/office/officeart/2005/8/layout/orgChart1"/>
    <dgm:cxn modelId="{F6D96ADB-B6B2-4071-BA9D-A80B0D08D1DF}" type="presParOf" srcId="{F3BCD854-E0D6-45A9-83B8-25660A60A345}" destId="{5A9E07D7-DD05-4D1B-83AA-16CE3972BE67}" srcOrd="1" destOrd="0" presId="urn:microsoft.com/office/officeart/2005/8/layout/orgChart1"/>
    <dgm:cxn modelId="{82C07FD4-A80A-469F-814E-805A346F4FAB}" type="presParOf" srcId="{0F520E2E-C306-4E11-B1B4-B9C7C03BAFEB}" destId="{A2F37DCF-BA6E-4033-BBB2-209A97202D92}" srcOrd="1" destOrd="0" presId="urn:microsoft.com/office/officeart/2005/8/layout/orgChart1"/>
    <dgm:cxn modelId="{410D4BAF-1BD3-463F-AB89-757F750AAB78}" type="presParOf" srcId="{0F520E2E-C306-4E11-B1B4-B9C7C03BAFEB}" destId="{889FD468-8D8B-4C19-AF46-C79DD03EC24C}" srcOrd="2" destOrd="0" presId="urn:microsoft.com/office/officeart/2005/8/layout/orgChart1"/>
    <dgm:cxn modelId="{5D216ED1-76E4-404E-98D0-79A96F98B541}" type="presParOf" srcId="{ACBAA956-B58C-4503-BB4F-590848B53C58}" destId="{A5D1F2C0-299A-4861-95CE-407E7A627598}" srcOrd="2" destOrd="0" presId="urn:microsoft.com/office/officeart/2005/8/layout/orgChart1"/>
    <dgm:cxn modelId="{FF460621-3C61-4920-8D5E-8B4D904E2382}" type="presParOf" srcId="{ACBAA956-B58C-4503-BB4F-590848B53C58}" destId="{4DCDD558-8C55-45FB-9FB1-A5F57C27ADB4}" srcOrd="3" destOrd="0" presId="urn:microsoft.com/office/officeart/2005/8/layout/orgChart1"/>
    <dgm:cxn modelId="{490161BC-9BC2-4A2D-B86B-DD64AE0F4E6F}" type="presParOf" srcId="{4DCDD558-8C55-45FB-9FB1-A5F57C27ADB4}" destId="{0AB1560D-9A97-43DE-98CC-612F32D0B9D8}" srcOrd="0" destOrd="0" presId="urn:microsoft.com/office/officeart/2005/8/layout/orgChart1"/>
    <dgm:cxn modelId="{9317AD8E-F7DF-408F-8F07-C89E383DA184}" type="presParOf" srcId="{0AB1560D-9A97-43DE-98CC-612F32D0B9D8}" destId="{918CD5CE-CAC9-4DE3-9E59-27E3DCE823C8}" srcOrd="0" destOrd="0" presId="urn:microsoft.com/office/officeart/2005/8/layout/orgChart1"/>
    <dgm:cxn modelId="{F5F9C63C-EED2-4E5E-90F9-47500EECA72D}" type="presParOf" srcId="{0AB1560D-9A97-43DE-98CC-612F32D0B9D8}" destId="{EFB0ADB2-7174-4029-ADF2-12A9BA2531C8}" srcOrd="1" destOrd="0" presId="urn:microsoft.com/office/officeart/2005/8/layout/orgChart1"/>
    <dgm:cxn modelId="{0088EEFD-F2FB-465E-B940-AEFB44A91A33}" type="presParOf" srcId="{4DCDD558-8C55-45FB-9FB1-A5F57C27ADB4}" destId="{6DE17ABC-9EFD-423C-9B38-7DA5713358F1}" srcOrd="1" destOrd="0" presId="urn:microsoft.com/office/officeart/2005/8/layout/orgChart1"/>
    <dgm:cxn modelId="{DDF3AA0A-82C2-4309-9D36-731D7198BE07}" type="presParOf" srcId="{4DCDD558-8C55-45FB-9FB1-A5F57C27ADB4}" destId="{DE0315C6-9F79-428F-B20E-F1AC82B237E9}" srcOrd="2" destOrd="0" presId="urn:microsoft.com/office/officeart/2005/8/layout/orgChart1"/>
    <dgm:cxn modelId="{9F37ADEE-DB06-4318-9ED8-CDBBFDC9126C}" type="presParOf" srcId="{ACBAA956-B58C-4503-BB4F-590848B53C58}" destId="{3E80E5CD-E9CB-4EC3-9E16-D2785017A97D}" srcOrd="4" destOrd="0" presId="urn:microsoft.com/office/officeart/2005/8/layout/orgChart1"/>
    <dgm:cxn modelId="{9A5BF17D-63F2-4ED5-81E9-BB4E890D7671}" type="presParOf" srcId="{ACBAA956-B58C-4503-BB4F-590848B53C58}" destId="{069060A1-27E7-4491-81F7-AE94E40C1C7E}" srcOrd="5" destOrd="0" presId="urn:microsoft.com/office/officeart/2005/8/layout/orgChart1"/>
    <dgm:cxn modelId="{F42564EE-1A4C-4092-BC84-82A33539CA0F}" type="presParOf" srcId="{069060A1-27E7-4491-81F7-AE94E40C1C7E}" destId="{603EA4BA-3917-4119-B2F3-222278D5F897}" srcOrd="0" destOrd="0" presId="urn:microsoft.com/office/officeart/2005/8/layout/orgChart1"/>
    <dgm:cxn modelId="{2652AACD-8801-49AA-BF6D-C46B890C052D}" type="presParOf" srcId="{603EA4BA-3917-4119-B2F3-222278D5F897}" destId="{9ADC86E6-0292-432E-9E18-343B5AAA78DE}" srcOrd="0" destOrd="0" presId="urn:microsoft.com/office/officeart/2005/8/layout/orgChart1"/>
    <dgm:cxn modelId="{8F640E86-37F8-46CA-9057-5462C81A9C3E}" type="presParOf" srcId="{603EA4BA-3917-4119-B2F3-222278D5F897}" destId="{E05A8E8F-28B2-45D1-8AD8-893824B77715}" srcOrd="1" destOrd="0" presId="urn:microsoft.com/office/officeart/2005/8/layout/orgChart1"/>
    <dgm:cxn modelId="{3B2EFCE9-460C-46C0-B0E7-CEA782F051F3}" type="presParOf" srcId="{069060A1-27E7-4491-81F7-AE94E40C1C7E}" destId="{93466438-3F15-4C45-89FC-73201604018B}" srcOrd="1" destOrd="0" presId="urn:microsoft.com/office/officeart/2005/8/layout/orgChart1"/>
    <dgm:cxn modelId="{4550D69C-A625-483F-85AD-F8E99FBDB843}" type="presParOf" srcId="{069060A1-27E7-4491-81F7-AE94E40C1C7E}" destId="{48A259BF-98B6-40A8-BC46-0D7A09639E64}" srcOrd="2" destOrd="0" presId="urn:microsoft.com/office/officeart/2005/8/layout/orgChart1"/>
    <dgm:cxn modelId="{7CDEA4E3-0D79-4E99-A41C-C8803893DF73}" type="presParOf" srcId="{CFC18D79-D8FA-4445-B395-48A53EE63C86}" destId="{C87556FA-D723-47CA-BE66-5913C99E836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CF6AADA-7FD9-431F-A271-768B7D18963E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851A8526-00A9-4864-AE67-613F48F673BD}">
      <dgm:prSet phldrT="[Texto]"/>
      <dgm:spPr/>
      <dgm:t>
        <a:bodyPr/>
        <a:lstStyle/>
        <a:p>
          <a:r>
            <a:rPr lang="es-CL" dirty="0"/>
            <a:t>Características mínimas</a:t>
          </a:r>
        </a:p>
      </dgm:t>
    </dgm:pt>
    <dgm:pt modelId="{0C7EB857-3934-492B-8F3D-ABE547F889B7}" type="parTrans" cxnId="{64FA8FA5-388E-4677-B944-2889C9136E62}">
      <dgm:prSet/>
      <dgm:spPr/>
      <dgm:t>
        <a:bodyPr/>
        <a:lstStyle/>
        <a:p>
          <a:endParaRPr lang="es-CL"/>
        </a:p>
      </dgm:t>
    </dgm:pt>
    <dgm:pt modelId="{3D01C9E2-DE5B-4158-96AB-BB8096F120CC}" type="sibTrans" cxnId="{64FA8FA5-388E-4677-B944-2889C9136E62}">
      <dgm:prSet/>
      <dgm:spPr/>
      <dgm:t>
        <a:bodyPr/>
        <a:lstStyle/>
        <a:p>
          <a:endParaRPr lang="es-CL"/>
        </a:p>
      </dgm:t>
    </dgm:pt>
    <dgm:pt modelId="{D591FEB7-FEDC-494D-8979-180A93404CD1}">
      <dgm:prSet phldrT="[Texto]"/>
      <dgm:spPr/>
      <dgm:t>
        <a:bodyPr/>
        <a:lstStyle/>
        <a:p>
          <a:r>
            <a:rPr lang="es-CL" dirty="0"/>
            <a:t>Relevancia</a:t>
          </a:r>
        </a:p>
      </dgm:t>
    </dgm:pt>
    <dgm:pt modelId="{4C5D30E5-BD02-4F75-B045-902299133716}" type="parTrans" cxnId="{6D27A0BA-76D3-44E7-B049-A84D82724B9E}">
      <dgm:prSet/>
      <dgm:spPr/>
      <dgm:t>
        <a:bodyPr/>
        <a:lstStyle/>
        <a:p>
          <a:endParaRPr lang="es-CL"/>
        </a:p>
      </dgm:t>
    </dgm:pt>
    <dgm:pt modelId="{2ECE63F3-42F0-4211-A751-BE21CFDB22EB}" type="sibTrans" cxnId="{6D27A0BA-76D3-44E7-B049-A84D82724B9E}">
      <dgm:prSet/>
      <dgm:spPr/>
      <dgm:t>
        <a:bodyPr/>
        <a:lstStyle/>
        <a:p>
          <a:endParaRPr lang="es-CL"/>
        </a:p>
      </dgm:t>
    </dgm:pt>
    <dgm:pt modelId="{46668469-915E-49E6-BD4F-AFFB033DB3B2}">
      <dgm:prSet phldrT="[Texto]"/>
      <dgm:spPr/>
      <dgm:t>
        <a:bodyPr/>
        <a:lstStyle/>
        <a:p>
          <a:r>
            <a:rPr lang="es-CL" dirty="0"/>
            <a:t>Exactitud</a:t>
          </a:r>
        </a:p>
      </dgm:t>
    </dgm:pt>
    <dgm:pt modelId="{FFA0E073-7887-4887-B160-337F3BE79462}" type="parTrans" cxnId="{341679D7-3E10-42FD-900B-DF2A2700A9BA}">
      <dgm:prSet/>
      <dgm:spPr/>
      <dgm:t>
        <a:bodyPr/>
        <a:lstStyle/>
        <a:p>
          <a:endParaRPr lang="es-CL"/>
        </a:p>
      </dgm:t>
    </dgm:pt>
    <dgm:pt modelId="{6BAE3907-7F48-4E8B-998A-32B8F763ADFA}" type="sibTrans" cxnId="{341679D7-3E10-42FD-900B-DF2A2700A9BA}">
      <dgm:prSet/>
      <dgm:spPr/>
      <dgm:t>
        <a:bodyPr/>
        <a:lstStyle/>
        <a:p>
          <a:endParaRPr lang="es-CL"/>
        </a:p>
      </dgm:t>
    </dgm:pt>
    <dgm:pt modelId="{E7F59E1A-CC8C-4DE5-B03B-1303E8483B02}">
      <dgm:prSet phldrT="[Texto]"/>
      <dgm:spPr/>
      <dgm:t>
        <a:bodyPr/>
        <a:lstStyle/>
        <a:p>
          <a:r>
            <a:rPr lang="es-CL" dirty="0"/>
            <a:t>Completa</a:t>
          </a:r>
        </a:p>
      </dgm:t>
    </dgm:pt>
    <dgm:pt modelId="{ED5F492A-6C78-4E02-8D8E-517F954C03DC}" type="parTrans" cxnId="{64DF25E4-6A21-4050-A50A-33A1A7E9059A}">
      <dgm:prSet/>
      <dgm:spPr/>
      <dgm:t>
        <a:bodyPr/>
        <a:lstStyle/>
        <a:p>
          <a:endParaRPr lang="es-CL"/>
        </a:p>
      </dgm:t>
    </dgm:pt>
    <dgm:pt modelId="{AD64F519-D31E-492F-9735-7BAA9191DB21}" type="sibTrans" cxnId="{64DF25E4-6A21-4050-A50A-33A1A7E9059A}">
      <dgm:prSet/>
      <dgm:spPr/>
      <dgm:t>
        <a:bodyPr/>
        <a:lstStyle/>
        <a:p>
          <a:endParaRPr lang="es-CL"/>
        </a:p>
      </dgm:t>
    </dgm:pt>
    <dgm:pt modelId="{F084E16F-C3D8-41C2-BCC0-5F62E5105DA4}">
      <dgm:prSet/>
      <dgm:spPr/>
      <dgm:t>
        <a:bodyPr/>
        <a:lstStyle/>
        <a:p>
          <a:r>
            <a:rPr lang="es-CL" dirty="0"/>
            <a:t>Confianza en la fuente</a:t>
          </a:r>
        </a:p>
      </dgm:t>
    </dgm:pt>
    <dgm:pt modelId="{63ACD7E5-A8DE-4B04-BFBC-D7E68D3F5545}" type="parTrans" cxnId="{0D6845A6-8801-4155-B1BE-DCB11B418C1A}">
      <dgm:prSet/>
      <dgm:spPr/>
      <dgm:t>
        <a:bodyPr/>
        <a:lstStyle/>
        <a:p>
          <a:endParaRPr lang="es-CL"/>
        </a:p>
      </dgm:t>
    </dgm:pt>
    <dgm:pt modelId="{713FF567-9B0F-4A4F-B821-AC2D5CEC5B0E}" type="sibTrans" cxnId="{0D6845A6-8801-4155-B1BE-DCB11B418C1A}">
      <dgm:prSet/>
      <dgm:spPr/>
      <dgm:t>
        <a:bodyPr/>
        <a:lstStyle/>
        <a:p>
          <a:endParaRPr lang="es-CL"/>
        </a:p>
      </dgm:t>
    </dgm:pt>
    <dgm:pt modelId="{F8BFB43A-0B91-4B02-89E0-5645DB8D67BA}">
      <dgm:prSet/>
      <dgm:spPr/>
      <dgm:t>
        <a:bodyPr/>
        <a:lstStyle/>
        <a:p>
          <a:r>
            <a:rPr lang="es-CL" dirty="0"/>
            <a:t>Comunicar con la persona correcta</a:t>
          </a:r>
        </a:p>
      </dgm:t>
    </dgm:pt>
    <dgm:pt modelId="{D36BC2CF-BFDA-46A6-9198-D9BE044FFE59}" type="parTrans" cxnId="{247D32A1-0713-4950-9F6D-3EC4624C6AA8}">
      <dgm:prSet/>
      <dgm:spPr/>
      <dgm:t>
        <a:bodyPr/>
        <a:lstStyle/>
        <a:p>
          <a:endParaRPr lang="es-CL"/>
        </a:p>
      </dgm:t>
    </dgm:pt>
    <dgm:pt modelId="{946A9C41-6E6F-41AD-A798-54889148B79D}" type="sibTrans" cxnId="{247D32A1-0713-4950-9F6D-3EC4624C6AA8}">
      <dgm:prSet/>
      <dgm:spPr/>
      <dgm:t>
        <a:bodyPr/>
        <a:lstStyle/>
        <a:p>
          <a:endParaRPr lang="es-CL"/>
        </a:p>
      </dgm:t>
    </dgm:pt>
    <dgm:pt modelId="{BBF06214-A840-4AD6-A224-D23C90EAAD29}">
      <dgm:prSet/>
      <dgm:spPr/>
      <dgm:t>
        <a:bodyPr/>
        <a:lstStyle/>
        <a:p>
          <a:r>
            <a:rPr lang="es-CL" dirty="0"/>
            <a:t>Puntualidad</a:t>
          </a:r>
        </a:p>
      </dgm:t>
    </dgm:pt>
    <dgm:pt modelId="{72CA4CB9-18A7-456A-A103-BC88B2DEE31C}" type="parTrans" cxnId="{F45EA114-50D8-4E26-B76C-E20170F80229}">
      <dgm:prSet/>
      <dgm:spPr/>
      <dgm:t>
        <a:bodyPr/>
        <a:lstStyle/>
        <a:p>
          <a:endParaRPr lang="es-CL"/>
        </a:p>
      </dgm:t>
    </dgm:pt>
    <dgm:pt modelId="{C09CD6E1-21B0-4DA7-BCB9-9BE74FC240EF}" type="sibTrans" cxnId="{F45EA114-50D8-4E26-B76C-E20170F80229}">
      <dgm:prSet/>
      <dgm:spPr/>
      <dgm:t>
        <a:bodyPr/>
        <a:lstStyle/>
        <a:p>
          <a:endParaRPr lang="es-CL"/>
        </a:p>
      </dgm:t>
    </dgm:pt>
    <dgm:pt modelId="{70AFFD74-6FEA-4FD3-86FC-E9D302EA1D2D}">
      <dgm:prSet/>
      <dgm:spPr/>
      <dgm:t>
        <a:bodyPr/>
        <a:lstStyle/>
        <a:p>
          <a:r>
            <a:rPr lang="es-CL" dirty="0"/>
            <a:t>Detalle</a:t>
          </a:r>
        </a:p>
      </dgm:t>
    </dgm:pt>
    <dgm:pt modelId="{12301D91-FC80-4EE6-BF0F-93530CE2EACE}" type="parTrans" cxnId="{5C0767A6-F7D3-4863-91E3-FDADA26A8CB2}">
      <dgm:prSet/>
      <dgm:spPr/>
      <dgm:t>
        <a:bodyPr/>
        <a:lstStyle/>
        <a:p>
          <a:endParaRPr lang="es-CL"/>
        </a:p>
      </dgm:t>
    </dgm:pt>
    <dgm:pt modelId="{9E574445-C818-4BF3-BE2F-FF9C6A5B2190}" type="sibTrans" cxnId="{5C0767A6-F7D3-4863-91E3-FDADA26A8CB2}">
      <dgm:prSet/>
      <dgm:spPr/>
      <dgm:t>
        <a:bodyPr/>
        <a:lstStyle/>
        <a:p>
          <a:endParaRPr lang="es-CL"/>
        </a:p>
      </dgm:t>
    </dgm:pt>
    <dgm:pt modelId="{EF335BD5-94C8-48A4-ACAB-08F09AFEB844}">
      <dgm:prSet/>
      <dgm:spPr/>
      <dgm:t>
        <a:bodyPr/>
        <a:lstStyle/>
        <a:p>
          <a:r>
            <a:rPr lang="es-CL" dirty="0"/>
            <a:t>Comprensión</a:t>
          </a:r>
        </a:p>
      </dgm:t>
    </dgm:pt>
    <dgm:pt modelId="{02E9D52F-87A2-4CB7-B919-81333E7F3CA3}" type="parTrans" cxnId="{D6F9179D-8DF3-4E32-B3EC-5703B73D19A3}">
      <dgm:prSet/>
      <dgm:spPr/>
      <dgm:t>
        <a:bodyPr/>
        <a:lstStyle/>
        <a:p>
          <a:endParaRPr lang="es-CL"/>
        </a:p>
      </dgm:t>
    </dgm:pt>
    <dgm:pt modelId="{F5D523AB-4747-4980-A03F-2EEE7A2CD659}" type="sibTrans" cxnId="{D6F9179D-8DF3-4E32-B3EC-5703B73D19A3}">
      <dgm:prSet/>
      <dgm:spPr/>
      <dgm:t>
        <a:bodyPr/>
        <a:lstStyle/>
        <a:p>
          <a:endParaRPr lang="es-CL"/>
        </a:p>
      </dgm:t>
    </dgm:pt>
    <dgm:pt modelId="{F439D78D-1C95-42B0-824B-1598A2712D4B}">
      <dgm:prSet/>
      <dgm:spPr/>
      <dgm:t>
        <a:bodyPr/>
        <a:lstStyle/>
        <a:p>
          <a:r>
            <a:rPr lang="es-CL" dirty="0"/>
            <a:t>Lenguaje</a:t>
          </a:r>
        </a:p>
      </dgm:t>
    </dgm:pt>
    <dgm:pt modelId="{CFBF8ECE-52D1-4695-A91C-FC27AAD12A0E}" type="parTrans" cxnId="{98FB3665-6F3F-41D3-AB7A-D1C9A78E91EA}">
      <dgm:prSet/>
      <dgm:spPr/>
      <dgm:t>
        <a:bodyPr/>
        <a:lstStyle/>
        <a:p>
          <a:endParaRPr lang="es-CL"/>
        </a:p>
      </dgm:t>
    </dgm:pt>
    <dgm:pt modelId="{F5E727DC-8370-4661-85D0-408326120F6F}" type="sibTrans" cxnId="{98FB3665-6F3F-41D3-AB7A-D1C9A78E91EA}">
      <dgm:prSet/>
      <dgm:spPr/>
      <dgm:t>
        <a:bodyPr/>
        <a:lstStyle/>
        <a:p>
          <a:endParaRPr lang="es-CL"/>
        </a:p>
      </dgm:t>
    </dgm:pt>
    <dgm:pt modelId="{037A31F2-F6F6-4B0F-B7C0-731D9B603FBC}">
      <dgm:prSet/>
      <dgm:spPr/>
      <dgm:t>
        <a:bodyPr/>
        <a:lstStyle/>
        <a:p>
          <a:r>
            <a:rPr lang="es-CL" dirty="0"/>
            <a:t>Preferencia del usuario</a:t>
          </a:r>
        </a:p>
      </dgm:t>
    </dgm:pt>
    <dgm:pt modelId="{C5D29DB6-2F88-47A3-8A44-277F7E60FE36}" type="parTrans" cxnId="{45886841-5FFF-4A3A-9682-3614599D563D}">
      <dgm:prSet/>
      <dgm:spPr/>
      <dgm:t>
        <a:bodyPr/>
        <a:lstStyle/>
        <a:p>
          <a:endParaRPr lang="es-CL"/>
        </a:p>
      </dgm:t>
    </dgm:pt>
    <dgm:pt modelId="{9A8FE1BA-439A-483D-83CF-ECC99CEB23F3}" type="sibTrans" cxnId="{45886841-5FFF-4A3A-9682-3614599D563D}">
      <dgm:prSet/>
      <dgm:spPr/>
      <dgm:t>
        <a:bodyPr/>
        <a:lstStyle/>
        <a:p>
          <a:endParaRPr lang="es-CL"/>
        </a:p>
      </dgm:t>
    </dgm:pt>
    <dgm:pt modelId="{4DB068E0-4BDA-4AD6-B9C2-32C9E033AB0D}">
      <dgm:prSet/>
      <dgm:spPr/>
      <dgm:t>
        <a:bodyPr/>
        <a:lstStyle/>
        <a:p>
          <a:r>
            <a:rPr lang="es-CL" dirty="0"/>
            <a:t>Conocimientos Previos</a:t>
          </a:r>
        </a:p>
      </dgm:t>
    </dgm:pt>
    <dgm:pt modelId="{2F68F1CE-69C1-4C44-AF83-86FC270C0160}" type="parTrans" cxnId="{1ACACC39-25BC-47A1-BC8B-A6F2BD42154B}">
      <dgm:prSet/>
      <dgm:spPr/>
      <dgm:t>
        <a:bodyPr/>
        <a:lstStyle/>
        <a:p>
          <a:endParaRPr lang="es-CL"/>
        </a:p>
      </dgm:t>
    </dgm:pt>
    <dgm:pt modelId="{6FD24B6B-D41D-49CE-B20B-59A59F76DE30}" type="sibTrans" cxnId="{1ACACC39-25BC-47A1-BC8B-A6F2BD42154B}">
      <dgm:prSet/>
      <dgm:spPr/>
      <dgm:t>
        <a:bodyPr/>
        <a:lstStyle/>
        <a:p>
          <a:endParaRPr lang="es-CL"/>
        </a:p>
      </dgm:t>
    </dgm:pt>
    <dgm:pt modelId="{19783C56-0BFF-4B93-AC8B-6C6E1ABC9AF2}">
      <dgm:prSet/>
      <dgm:spPr/>
      <dgm:t>
        <a:bodyPr/>
        <a:lstStyle/>
        <a:p>
          <a:r>
            <a:rPr lang="es-CL" dirty="0"/>
            <a:t>Factores Ambientales</a:t>
          </a:r>
        </a:p>
      </dgm:t>
    </dgm:pt>
    <dgm:pt modelId="{9C69842C-92E5-4BA7-8C21-FA4776DD5F19}" type="parTrans" cxnId="{72E6422C-588E-48F6-B86B-F3ED94A7373A}">
      <dgm:prSet/>
      <dgm:spPr/>
      <dgm:t>
        <a:bodyPr/>
        <a:lstStyle/>
        <a:p>
          <a:endParaRPr lang="es-CL"/>
        </a:p>
      </dgm:t>
    </dgm:pt>
    <dgm:pt modelId="{694E7E5C-FA98-43DF-990C-B62BD91005D0}" type="sibTrans" cxnId="{72E6422C-588E-48F6-B86B-F3ED94A7373A}">
      <dgm:prSet/>
      <dgm:spPr/>
      <dgm:t>
        <a:bodyPr/>
        <a:lstStyle/>
        <a:p>
          <a:endParaRPr lang="es-CL"/>
        </a:p>
      </dgm:t>
    </dgm:pt>
    <dgm:pt modelId="{B4715B74-BBB1-4A1D-AAF1-F69303E7E69A}" type="pres">
      <dgm:prSet presAssocID="{8CF6AADA-7FD9-431F-A271-768B7D18963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173FFAC-0A69-4574-820F-7F5DCF697E99}" type="pres">
      <dgm:prSet presAssocID="{851A8526-00A9-4864-AE67-613F48F673BD}" presName="hierRoot1" presStyleCnt="0">
        <dgm:presLayoutVars>
          <dgm:hierBranch val="init"/>
        </dgm:presLayoutVars>
      </dgm:prSet>
      <dgm:spPr/>
    </dgm:pt>
    <dgm:pt modelId="{EBF2E172-540A-42B6-A8AF-3E82F90DA647}" type="pres">
      <dgm:prSet presAssocID="{851A8526-00A9-4864-AE67-613F48F673BD}" presName="rootComposite1" presStyleCnt="0"/>
      <dgm:spPr/>
    </dgm:pt>
    <dgm:pt modelId="{4B18CBBC-EA47-473A-9AD9-08B9843F1683}" type="pres">
      <dgm:prSet presAssocID="{851A8526-00A9-4864-AE67-613F48F673BD}" presName="rootText1" presStyleLbl="node0" presStyleIdx="0" presStyleCnt="1" custLinFactX="-100000" custLinFactNeighborX="-142631">
        <dgm:presLayoutVars>
          <dgm:chPref val="3"/>
        </dgm:presLayoutVars>
      </dgm:prSet>
      <dgm:spPr>
        <a:prstGeom prst="flowChartPunchedTape">
          <a:avLst/>
        </a:prstGeom>
      </dgm:spPr>
    </dgm:pt>
    <dgm:pt modelId="{B4CFFA07-BF87-46FD-8AC6-36DF7FFCA571}" type="pres">
      <dgm:prSet presAssocID="{851A8526-00A9-4864-AE67-613F48F673BD}" presName="rootConnector1" presStyleLbl="node1" presStyleIdx="0" presStyleCnt="0"/>
      <dgm:spPr/>
    </dgm:pt>
    <dgm:pt modelId="{01DE1A4E-F478-4D4B-913E-B319C5421FC3}" type="pres">
      <dgm:prSet presAssocID="{851A8526-00A9-4864-AE67-613F48F673BD}" presName="hierChild2" presStyleCnt="0"/>
      <dgm:spPr/>
    </dgm:pt>
    <dgm:pt modelId="{6945E80E-9CFA-41F3-8E9D-5D2D5938DF8E}" type="pres">
      <dgm:prSet presAssocID="{4C5D30E5-BD02-4F75-B045-902299133716}" presName="Name64" presStyleLbl="parChTrans1D2" presStyleIdx="0" presStyleCnt="9"/>
      <dgm:spPr/>
    </dgm:pt>
    <dgm:pt modelId="{BC6989D4-AFB3-400B-B284-C3311AF7F939}" type="pres">
      <dgm:prSet presAssocID="{D591FEB7-FEDC-494D-8979-180A93404CD1}" presName="hierRoot2" presStyleCnt="0">
        <dgm:presLayoutVars>
          <dgm:hierBranch val="init"/>
        </dgm:presLayoutVars>
      </dgm:prSet>
      <dgm:spPr/>
    </dgm:pt>
    <dgm:pt modelId="{125A692C-FD29-4757-BA1A-F96D6C1096B4}" type="pres">
      <dgm:prSet presAssocID="{D591FEB7-FEDC-494D-8979-180A93404CD1}" presName="rootComposite" presStyleCnt="0"/>
      <dgm:spPr/>
    </dgm:pt>
    <dgm:pt modelId="{74794340-5D72-4AA1-8580-6E7DE8BA015A}" type="pres">
      <dgm:prSet presAssocID="{D591FEB7-FEDC-494D-8979-180A93404CD1}" presName="rootText" presStyleLbl="node2" presStyleIdx="0" presStyleCnt="9" custLinFactX="-68419" custLinFactNeighborX="-100000" custLinFactNeighborY="-220">
        <dgm:presLayoutVars>
          <dgm:chPref val="3"/>
        </dgm:presLayoutVars>
      </dgm:prSet>
      <dgm:spPr>
        <a:prstGeom prst="flowChartPunchedTape">
          <a:avLst/>
        </a:prstGeom>
      </dgm:spPr>
    </dgm:pt>
    <dgm:pt modelId="{BCC1A02C-030D-4332-AAFE-AB9E837EC348}" type="pres">
      <dgm:prSet presAssocID="{D591FEB7-FEDC-494D-8979-180A93404CD1}" presName="rootConnector" presStyleLbl="node2" presStyleIdx="0" presStyleCnt="9"/>
      <dgm:spPr/>
    </dgm:pt>
    <dgm:pt modelId="{0C2C38A4-D043-4BBF-B76C-2C29E11174D6}" type="pres">
      <dgm:prSet presAssocID="{D591FEB7-FEDC-494D-8979-180A93404CD1}" presName="hierChild4" presStyleCnt="0"/>
      <dgm:spPr/>
    </dgm:pt>
    <dgm:pt modelId="{A3B78720-5EDD-4089-BB9B-92928FFFDB65}" type="pres">
      <dgm:prSet presAssocID="{D591FEB7-FEDC-494D-8979-180A93404CD1}" presName="hierChild5" presStyleCnt="0"/>
      <dgm:spPr/>
    </dgm:pt>
    <dgm:pt modelId="{C4EB9FEA-E4D0-4DFE-B753-5988D552BE98}" type="pres">
      <dgm:prSet presAssocID="{FFA0E073-7887-4887-B160-337F3BE79462}" presName="Name64" presStyleLbl="parChTrans1D2" presStyleIdx="1" presStyleCnt="9"/>
      <dgm:spPr/>
    </dgm:pt>
    <dgm:pt modelId="{B49259F2-3192-40B8-88DC-E558B82DD87F}" type="pres">
      <dgm:prSet presAssocID="{46668469-915E-49E6-BD4F-AFFB033DB3B2}" presName="hierRoot2" presStyleCnt="0">
        <dgm:presLayoutVars>
          <dgm:hierBranch val="init"/>
        </dgm:presLayoutVars>
      </dgm:prSet>
      <dgm:spPr/>
    </dgm:pt>
    <dgm:pt modelId="{EF0FF527-A74A-4536-BBBE-4200623525D4}" type="pres">
      <dgm:prSet presAssocID="{46668469-915E-49E6-BD4F-AFFB033DB3B2}" presName="rootComposite" presStyleCnt="0"/>
      <dgm:spPr/>
    </dgm:pt>
    <dgm:pt modelId="{2D50FFB6-12A4-4608-B37A-C741D7D50145}" type="pres">
      <dgm:prSet presAssocID="{46668469-915E-49E6-BD4F-AFFB033DB3B2}" presName="rootText" presStyleLbl="node2" presStyleIdx="1" presStyleCnt="9" custLinFactX="-67159" custLinFactNeighborX="-100000" custLinFactNeighborY="91906">
        <dgm:presLayoutVars>
          <dgm:chPref val="3"/>
        </dgm:presLayoutVars>
      </dgm:prSet>
      <dgm:spPr>
        <a:prstGeom prst="flowChartPunchedTape">
          <a:avLst/>
        </a:prstGeom>
      </dgm:spPr>
    </dgm:pt>
    <dgm:pt modelId="{DC03C7A0-9899-4A5B-8676-58890F87729E}" type="pres">
      <dgm:prSet presAssocID="{46668469-915E-49E6-BD4F-AFFB033DB3B2}" presName="rootConnector" presStyleLbl="node2" presStyleIdx="1" presStyleCnt="9"/>
      <dgm:spPr/>
    </dgm:pt>
    <dgm:pt modelId="{80D3C555-C3D5-4285-A852-A0C1DBB9CA8D}" type="pres">
      <dgm:prSet presAssocID="{46668469-915E-49E6-BD4F-AFFB033DB3B2}" presName="hierChild4" presStyleCnt="0"/>
      <dgm:spPr/>
    </dgm:pt>
    <dgm:pt modelId="{43746368-439B-4336-9AF8-EEB3EBA9BF88}" type="pres">
      <dgm:prSet presAssocID="{46668469-915E-49E6-BD4F-AFFB033DB3B2}" presName="hierChild5" presStyleCnt="0"/>
      <dgm:spPr/>
    </dgm:pt>
    <dgm:pt modelId="{AFB59561-6EC2-4F9A-BE9E-5704674982F7}" type="pres">
      <dgm:prSet presAssocID="{ED5F492A-6C78-4E02-8D8E-517F954C03DC}" presName="Name64" presStyleLbl="parChTrans1D2" presStyleIdx="2" presStyleCnt="9"/>
      <dgm:spPr/>
    </dgm:pt>
    <dgm:pt modelId="{1E7D263E-E042-4ED9-8F16-20A9B6A0C5E8}" type="pres">
      <dgm:prSet presAssocID="{E7F59E1A-CC8C-4DE5-B03B-1303E8483B02}" presName="hierRoot2" presStyleCnt="0">
        <dgm:presLayoutVars>
          <dgm:hierBranch val="init"/>
        </dgm:presLayoutVars>
      </dgm:prSet>
      <dgm:spPr/>
    </dgm:pt>
    <dgm:pt modelId="{BDC86278-08D0-4E74-88A1-11EE2F58CFE9}" type="pres">
      <dgm:prSet presAssocID="{E7F59E1A-CC8C-4DE5-B03B-1303E8483B02}" presName="rootComposite" presStyleCnt="0"/>
      <dgm:spPr/>
    </dgm:pt>
    <dgm:pt modelId="{F9AF4C2A-AA0D-4AB8-BF08-CB07CD97F031}" type="pres">
      <dgm:prSet presAssocID="{E7F59E1A-CC8C-4DE5-B03B-1303E8483B02}" presName="rootText" presStyleLbl="node2" presStyleIdx="2" presStyleCnt="9" custLinFactX="-69150" custLinFactY="-63618" custLinFactNeighborX="-100000" custLinFactNeighborY="-100000">
        <dgm:presLayoutVars>
          <dgm:chPref val="3"/>
        </dgm:presLayoutVars>
      </dgm:prSet>
      <dgm:spPr>
        <a:prstGeom prst="flowChartPunchedTape">
          <a:avLst/>
        </a:prstGeom>
      </dgm:spPr>
    </dgm:pt>
    <dgm:pt modelId="{40BA3BD7-D293-4F16-83BE-ABC18BFFB8C9}" type="pres">
      <dgm:prSet presAssocID="{E7F59E1A-CC8C-4DE5-B03B-1303E8483B02}" presName="rootConnector" presStyleLbl="node2" presStyleIdx="2" presStyleCnt="9"/>
      <dgm:spPr/>
    </dgm:pt>
    <dgm:pt modelId="{AF0CE58A-34AB-4E06-A3AA-71F1591206AA}" type="pres">
      <dgm:prSet presAssocID="{E7F59E1A-CC8C-4DE5-B03B-1303E8483B02}" presName="hierChild4" presStyleCnt="0"/>
      <dgm:spPr/>
    </dgm:pt>
    <dgm:pt modelId="{337B376B-FF4C-40D6-B8F1-BFD9A1D69181}" type="pres">
      <dgm:prSet presAssocID="{E7F59E1A-CC8C-4DE5-B03B-1303E8483B02}" presName="hierChild5" presStyleCnt="0"/>
      <dgm:spPr/>
    </dgm:pt>
    <dgm:pt modelId="{1CF8E1F9-BB4A-4668-BFFD-18E908804B7C}" type="pres">
      <dgm:prSet presAssocID="{63ACD7E5-A8DE-4B04-BFBC-D7E68D3F5545}" presName="Name64" presStyleLbl="parChTrans1D2" presStyleIdx="3" presStyleCnt="9"/>
      <dgm:spPr/>
    </dgm:pt>
    <dgm:pt modelId="{33D036DC-E898-4F77-A681-5AA6545EE62A}" type="pres">
      <dgm:prSet presAssocID="{F084E16F-C3D8-41C2-BCC0-5F62E5105DA4}" presName="hierRoot2" presStyleCnt="0">
        <dgm:presLayoutVars>
          <dgm:hierBranch val="init"/>
        </dgm:presLayoutVars>
      </dgm:prSet>
      <dgm:spPr/>
    </dgm:pt>
    <dgm:pt modelId="{9176794E-D4F9-432F-9DE5-F0A34536D234}" type="pres">
      <dgm:prSet presAssocID="{F084E16F-C3D8-41C2-BCC0-5F62E5105DA4}" presName="rootComposite" presStyleCnt="0"/>
      <dgm:spPr/>
    </dgm:pt>
    <dgm:pt modelId="{3AB72130-92B0-4A94-A2A8-AF25E458960D}" type="pres">
      <dgm:prSet presAssocID="{F084E16F-C3D8-41C2-BCC0-5F62E5105DA4}" presName="rootText" presStyleLbl="node2" presStyleIdx="3" presStyleCnt="9" custLinFactX="-67523" custLinFactNeighborX="-100000" custLinFactNeighborY="-57180">
        <dgm:presLayoutVars>
          <dgm:chPref val="3"/>
        </dgm:presLayoutVars>
      </dgm:prSet>
      <dgm:spPr>
        <a:prstGeom prst="flowChartPunchedTape">
          <a:avLst/>
        </a:prstGeom>
      </dgm:spPr>
    </dgm:pt>
    <dgm:pt modelId="{AC7FDA09-37F6-4C31-B99C-77B67C5BEEE0}" type="pres">
      <dgm:prSet presAssocID="{F084E16F-C3D8-41C2-BCC0-5F62E5105DA4}" presName="rootConnector" presStyleLbl="node2" presStyleIdx="3" presStyleCnt="9"/>
      <dgm:spPr/>
    </dgm:pt>
    <dgm:pt modelId="{DE0352F5-2613-419D-9D31-7A50C176899E}" type="pres">
      <dgm:prSet presAssocID="{F084E16F-C3D8-41C2-BCC0-5F62E5105DA4}" presName="hierChild4" presStyleCnt="0"/>
      <dgm:spPr/>
    </dgm:pt>
    <dgm:pt modelId="{CAD5C445-C95A-4C00-A4E2-01B1F13EC868}" type="pres">
      <dgm:prSet presAssocID="{F084E16F-C3D8-41C2-BCC0-5F62E5105DA4}" presName="hierChild5" presStyleCnt="0"/>
      <dgm:spPr/>
    </dgm:pt>
    <dgm:pt modelId="{82C01ED7-CD82-4E19-86F4-CF7E269E09EB}" type="pres">
      <dgm:prSet presAssocID="{D36BC2CF-BFDA-46A6-9198-D9BE044FFE59}" presName="Name64" presStyleLbl="parChTrans1D2" presStyleIdx="4" presStyleCnt="9"/>
      <dgm:spPr/>
    </dgm:pt>
    <dgm:pt modelId="{52BF3369-D46C-418E-9512-43DFC6BBD86B}" type="pres">
      <dgm:prSet presAssocID="{F8BFB43A-0B91-4B02-89E0-5645DB8D67BA}" presName="hierRoot2" presStyleCnt="0">
        <dgm:presLayoutVars>
          <dgm:hierBranch val="init"/>
        </dgm:presLayoutVars>
      </dgm:prSet>
      <dgm:spPr/>
    </dgm:pt>
    <dgm:pt modelId="{F2683048-2551-4462-AE64-B4AC1B03B4DD}" type="pres">
      <dgm:prSet presAssocID="{F8BFB43A-0B91-4B02-89E0-5645DB8D67BA}" presName="rootComposite" presStyleCnt="0"/>
      <dgm:spPr/>
    </dgm:pt>
    <dgm:pt modelId="{F602A085-F750-412B-A0D1-AE4FE3327F3B}" type="pres">
      <dgm:prSet presAssocID="{F8BFB43A-0B91-4B02-89E0-5645DB8D67BA}" presName="rootText" presStyleLbl="node2" presStyleIdx="4" presStyleCnt="9" custLinFactX="-69474" custLinFactNeighborX="-100000" custLinFactNeighborY="0">
        <dgm:presLayoutVars>
          <dgm:chPref val="3"/>
        </dgm:presLayoutVars>
      </dgm:prSet>
      <dgm:spPr>
        <a:prstGeom prst="flowChartPunchedTape">
          <a:avLst/>
        </a:prstGeom>
      </dgm:spPr>
    </dgm:pt>
    <dgm:pt modelId="{1A86CE62-8BAD-4CBD-B3A1-5AE348357C92}" type="pres">
      <dgm:prSet presAssocID="{F8BFB43A-0B91-4B02-89E0-5645DB8D67BA}" presName="rootConnector" presStyleLbl="node2" presStyleIdx="4" presStyleCnt="9"/>
      <dgm:spPr/>
    </dgm:pt>
    <dgm:pt modelId="{AA9A945D-3B12-4AC1-94BE-FA5147FC00DF}" type="pres">
      <dgm:prSet presAssocID="{F8BFB43A-0B91-4B02-89E0-5645DB8D67BA}" presName="hierChild4" presStyleCnt="0"/>
      <dgm:spPr/>
    </dgm:pt>
    <dgm:pt modelId="{2A3129D5-2B7A-4337-877B-1E5A3E3983DB}" type="pres">
      <dgm:prSet presAssocID="{F8BFB43A-0B91-4B02-89E0-5645DB8D67BA}" presName="hierChild5" presStyleCnt="0"/>
      <dgm:spPr/>
    </dgm:pt>
    <dgm:pt modelId="{DC9C6F4D-9AA5-4875-A85C-E846B571D1A5}" type="pres">
      <dgm:prSet presAssocID="{72CA4CB9-18A7-456A-A103-BC88B2DEE31C}" presName="Name64" presStyleLbl="parChTrans1D2" presStyleIdx="5" presStyleCnt="9"/>
      <dgm:spPr/>
    </dgm:pt>
    <dgm:pt modelId="{5ED1A7DA-2581-463D-AAF8-C99AE69CDAAE}" type="pres">
      <dgm:prSet presAssocID="{BBF06214-A840-4AD6-A224-D23C90EAAD29}" presName="hierRoot2" presStyleCnt="0">
        <dgm:presLayoutVars>
          <dgm:hierBranch val="init"/>
        </dgm:presLayoutVars>
      </dgm:prSet>
      <dgm:spPr/>
    </dgm:pt>
    <dgm:pt modelId="{E519AA71-2390-428C-B457-02455011F6BF}" type="pres">
      <dgm:prSet presAssocID="{BBF06214-A840-4AD6-A224-D23C90EAAD29}" presName="rootComposite" presStyleCnt="0"/>
      <dgm:spPr/>
    </dgm:pt>
    <dgm:pt modelId="{D0F883E9-BD19-4FCC-BE71-62C6541C8004}" type="pres">
      <dgm:prSet presAssocID="{BBF06214-A840-4AD6-A224-D23C90EAAD29}" presName="rootText" presStyleLbl="node2" presStyleIdx="5" presStyleCnt="9" custLinFactX="-69295" custLinFactNeighborX="-100000" custLinFactNeighborY="13763">
        <dgm:presLayoutVars>
          <dgm:chPref val="3"/>
        </dgm:presLayoutVars>
      </dgm:prSet>
      <dgm:spPr>
        <a:prstGeom prst="flowChartPunchedTape">
          <a:avLst/>
        </a:prstGeom>
      </dgm:spPr>
    </dgm:pt>
    <dgm:pt modelId="{297AC63E-5583-406C-B93A-F70933A86701}" type="pres">
      <dgm:prSet presAssocID="{BBF06214-A840-4AD6-A224-D23C90EAAD29}" presName="rootConnector" presStyleLbl="node2" presStyleIdx="5" presStyleCnt="9"/>
      <dgm:spPr/>
    </dgm:pt>
    <dgm:pt modelId="{270A4AD4-B948-4F7E-853F-C11C309B9ED6}" type="pres">
      <dgm:prSet presAssocID="{BBF06214-A840-4AD6-A224-D23C90EAAD29}" presName="hierChild4" presStyleCnt="0"/>
      <dgm:spPr/>
    </dgm:pt>
    <dgm:pt modelId="{A7D7E88C-BFCD-4221-95DC-9A2CB141EEDD}" type="pres">
      <dgm:prSet presAssocID="{BBF06214-A840-4AD6-A224-D23C90EAAD29}" presName="hierChild5" presStyleCnt="0"/>
      <dgm:spPr/>
    </dgm:pt>
    <dgm:pt modelId="{B021794D-753F-4CE5-A965-FFE6F6FA70CB}" type="pres">
      <dgm:prSet presAssocID="{12301D91-FC80-4EE6-BF0F-93530CE2EACE}" presName="Name64" presStyleLbl="parChTrans1D2" presStyleIdx="6" presStyleCnt="9"/>
      <dgm:spPr/>
    </dgm:pt>
    <dgm:pt modelId="{A3A45F01-E5A6-43D7-8AA8-532FB271D640}" type="pres">
      <dgm:prSet presAssocID="{70AFFD74-6FEA-4FD3-86FC-E9D302EA1D2D}" presName="hierRoot2" presStyleCnt="0">
        <dgm:presLayoutVars>
          <dgm:hierBranch val="init"/>
        </dgm:presLayoutVars>
      </dgm:prSet>
      <dgm:spPr/>
    </dgm:pt>
    <dgm:pt modelId="{FC677C40-A1E2-4692-B5EB-396C35CE5AA5}" type="pres">
      <dgm:prSet presAssocID="{70AFFD74-6FEA-4FD3-86FC-E9D302EA1D2D}" presName="rootComposite" presStyleCnt="0"/>
      <dgm:spPr/>
    </dgm:pt>
    <dgm:pt modelId="{75FF9044-5733-4A54-A148-8974B1376A15}" type="pres">
      <dgm:prSet presAssocID="{70AFFD74-6FEA-4FD3-86FC-E9D302EA1D2D}" presName="rootText" presStyleLbl="node2" presStyleIdx="6" presStyleCnt="9" custLinFactX="-69976" custLinFactNeighborX="-100000" custLinFactNeighborY="3395">
        <dgm:presLayoutVars>
          <dgm:chPref val="3"/>
        </dgm:presLayoutVars>
      </dgm:prSet>
      <dgm:spPr>
        <a:prstGeom prst="flowChartPunchedTape">
          <a:avLst/>
        </a:prstGeom>
      </dgm:spPr>
    </dgm:pt>
    <dgm:pt modelId="{D925F2D8-52B2-47F7-B74A-B1C2D29326F8}" type="pres">
      <dgm:prSet presAssocID="{70AFFD74-6FEA-4FD3-86FC-E9D302EA1D2D}" presName="rootConnector" presStyleLbl="node2" presStyleIdx="6" presStyleCnt="9"/>
      <dgm:spPr/>
    </dgm:pt>
    <dgm:pt modelId="{8860FA07-A83A-45C2-987B-9904880BB0DF}" type="pres">
      <dgm:prSet presAssocID="{70AFFD74-6FEA-4FD3-86FC-E9D302EA1D2D}" presName="hierChild4" presStyleCnt="0"/>
      <dgm:spPr/>
    </dgm:pt>
    <dgm:pt modelId="{505B6764-67DA-40AE-9B91-20230D52871F}" type="pres">
      <dgm:prSet presAssocID="{70AFFD74-6FEA-4FD3-86FC-E9D302EA1D2D}" presName="hierChild5" presStyleCnt="0"/>
      <dgm:spPr/>
    </dgm:pt>
    <dgm:pt modelId="{9EFDAAAF-D6CD-426D-AF90-A235DC510F17}" type="pres">
      <dgm:prSet presAssocID="{02E9D52F-87A2-4CB7-B919-81333E7F3CA3}" presName="Name64" presStyleLbl="parChTrans1D2" presStyleIdx="7" presStyleCnt="9"/>
      <dgm:spPr/>
    </dgm:pt>
    <dgm:pt modelId="{405A4D7D-8A5C-47BB-8D17-D95BF9B5B0B6}" type="pres">
      <dgm:prSet presAssocID="{EF335BD5-94C8-48A4-ACAB-08F09AFEB844}" presName="hierRoot2" presStyleCnt="0">
        <dgm:presLayoutVars>
          <dgm:hierBranch val="init"/>
        </dgm:presLayoutVars>
      </dgm:prSet>
      <dgm:spPr/>
    </dgm:pt>
    <dgm:pt modelId="{0AB90FC8-6EFD-45F0-A99F-11C63C0424AA}" type="pres">
      <dgm:prSet presAssocID="{EF335BD5-94C8-48A4-ACAB-08F09AFEB844}" presName="rootComposite" presStyleCnt="0"/>
      <dgm:spPr/>
    </dgm:pt>
    <dgm:pt modelId="{43F7FD12-AE84-49A2-878D-2BA091A82BA1}" type="pres">
      <dgm:prSet presAssocID="{EF335BD5-94C8-48A4-ACAB-08F09AFEB844}" presName="rootText" presStyleLbl="node2" presStyleIdx="7" presStyleCnt="9" custLinFactX="-70389" custLinFactNeighborX="-100000" custLinFactNeighborY="-18116">
        <dgm:presLayoutVars>
          <dgm:chPref val="3"/>
        </dgm:presLayoutVars>
      </dgm:prSet>
      <dgm:spPr>
        <a:prstGeom prst="flowChartPunchedTape">
          <a:avLst/>
        </a:prstGeom>
      </dgm:spPr>
    </dgm:pt>
    <dgm:pt modelId="{9D80F846-C6AE-4183-87AA-8E9D89348C83}" type="pres">
      <dgm:prSet presAssocID="{EF335BD5-94C8-48A4-ACAB-08F09AFEB844}" presName="rootConnector" presStyleLbl="node2" presStyleIdx="7" presStyleCnt="9"/>
      <dgm:spPr/>
    </dgm:pt>
    <dgm:pt modelId="{3C14AC5D-7D76-4B5E-AF70-29F5F5A0BD36}" type="pres">
      <dgm:prSet presAssocID="{EF335BD5-94C8-48A4-ACAB-08F09AFEB844}" presName="hierChild4" presStyleCnt="0"/>
      <dgm:spPr/>
    </dgm:pt>
    <dgm:pt modelId="{D1F76862-AE6B-42CE-AC71-9696123A9359}" type="pres">
      <dgm:prSet presAssocID="{C5D29DB6-2F88-47A3-8A44-277F7E60FE36}" presName="Name64" presStyleLbl="parChTrans1D3" presStyleIdx="0" presStyleCnt="3"/>
      <dgm:spPr/>
    </dgm:pt>
    <dgm:pt modelId="{90F9B5F3-04A6-410A-8516-95EF7347E37A}" type="pres">
      <dgm:prSet presAssocID="{037A31F2-F6F6-4B0F-B7C0-731D9B603FBC}" presName="hierRoot2" presStyleCnt="0">
        <dgm:presLayoutVars>
          <dgm:hierBranch val="init"/>
        </dgm:presLayoutVars>
      </dgm:prSet>
      <dgm:spPr/>
    </dgm:pt>
    <dgm:pt modelId="{D947BE2A-9728-4A63-BED9-8D45847B2478}" type="pres">
      <dgm:prSet presAssocID="{037A31F2-F6F6-4B0F-B7C0-731D9B603FBC}" presName="rootComposite" presStyleCnt="0"/>
      <dgm:spPr/>
    </dgm:pt>
    <dgm:pt modelId="{200FCC30-08F1-4914-AAB6-8E5A3EF60E14}" type="pres">
      <dgm:prSet presAssocID="{037A31F2-F6F6-4B0F-B7C0-731D9B603FBC}" presName="rootText" presStyleLbl="node3" presStyleIdx="0" presStyleCnt="3" custLinFactX="-14621" custLinFactNeighborX="-100000" custLinFactNeighborY="-83147">
        <dgm:presLayoutVars>
          <dgm:chPref val="3"/>
        </dgm:presLayoutVars>
      </dgm:prSet>
      <dgm:spPr>
        <a:prstGeom prst="flowChartPunchedTape">
          <a:avLst/>
        </a:prstGeom>
      </dgm:spPr>
    </dgm:pt>
    <dgm:pt modelId="{B7536FB0-B7AD-4B16-92CF-53AD1975D66D}" type="pres">
      <dgm:prSet presAssocID="{037A31F2-F6F6-4B0F-B7C0-731D9B603FBC}" presName="rootConnector" presStyleLbl="node3" presStyleIdx="0" presStyleCnt="3"/>
      <dgm:spPr/>
    </dgm:pt>
    <dgm:pt modelId="{029D61F5-A7C7-4BBA-803E-327729D47F0D}" type="pres">
      <dgm:prSet presAssocID="{037A31F2-F6F6-4B0F-B7C0-731D9B603FBC}" presName="hierChild4" presStyleCnt="0"/>
      <dgm:spPr/>
    </dgm:pt>
    <dgm:pt modelId="{C6898A4E-E7A6-4902-A06E-81642C13649C}" type="pres">
      <dgm:prSet presAssocID="{037A31F2-F6F6-4B0F-B7C0-731D9B603FBC}" presName="hierChild5" presStyleCnt="0"/>
      <dgm:spPr/>
    </dgm:pt>
    <dgm:pt modelId="{DE3B3B4C-AF86-488C-8223-DF6254CB5DE8}" type="pres">
      <dgm:prSet presAssocID="{2F68F1CE-69C1-4C44-AF83-86FC270C0160}" presName="Name64" presStyleLbl="parChTrans1D3" presStyleIdx="1" presStyleCnt="3"/>
      <dgm:spPr/>
    </dgm:pt>
    <dgm:pt modelId="{F830787F-9BA6-4F37-B7C4-CEC82905F9FA}" type="pres">
      <dgm:prSet presAssocID="{4DB068E0-4BDA-4AD6-B9C2-32C9E033AB0D}" presName="hierRoot2" presStyleCnt="0">
        <dgm:presLayoutVars>
          <dgm:hierBranch val="init"/>
        </dgm:presLayoutVars>
      </dgm:prSet>
      <dgm:spPr/>
    </dgm:pt>
    <dgm:pt modelId="{7C70D203-7CD7-4792-A6C7-6ADFD45F9127}" type="pres">
      <dgm:prSet presAssocID="{4DB068E0-4BDA-4AD6-B9C2-32C9E033AB0D}" presName="rootComposite" presStyleCnt="0"/>
      <dgm:spPr/>
    </dgm:pt>
    <dgm:pt modelId="{2038231F-2DD4-497A-9C7A-7EF249C549C4}" type="pres">
      <dgm:prSet presAssocID="{4DB068E0-4BDA-4AD6-B9C2-32C9E033AB0D}" presName="rootText" presStyleLbl="node3" presStyleIdx="1" presStyleCnt="3" custLinFactX="-12198" custLinFactNeighborX="-100000" custLinFactNeighborY="-88186">
        <dgm:presLayoutVars>
          <dgm:chPref val="3"/>
        </dgm:presLayoutVars>
      </dgm:prSet>
      <dgm:spPr>
        <a:prstGeom prst="flowChartPunchedTape">
          <a:avLst/>
        </a:prstGeom>
      </dgm:spPr>
    </dgm:pt>
    <dgm:pt modelId="{FEE4F729-5EC2-4825-AABE-92801CF45377}" type="pres">
      <dgm:prSet presAssocID="{4DB068E0-4BDA-4AD6-B9C2-32C9E033AB0D}" presName="rootConnector" presStyleLbl="node3" presStyleIdx="1" presStyleCnt="3"/>
      <dgm:spPr/>
    </dgm:pt>
    <dgm:pt modelId="{E2BDA8FB-B91B-4B20-9E7E-E4F7CFDCC764}" type="pres">
      <dgm:prSet presAssocID="{4DB068E0-4BDA-4AD6-B9C2-32C9E033AB0D}" presName="hierChild4" presStyleCnt="0"/>
      <dgm:spPr/>
    </dgm:pt>
    <dgm:pt modelId="{F10A45F3-1030-4929-97A7-B31CD3DFB987}" type="pres">
      <dgm:prSet presAssocID="{4DB068E0-4BDA-4AD6-B9C2-32C9E033AB0D}" presName="hierChild5" presStyleCnt="0"/>
      <dgm:spPr/>
    </dgm:pt>
    <dgm:pt modelId="{BB5498B0-581A-4948-9810-9822274C4184}" type="pres">
      <dgm:prSet presAssocID="{9C69842C-92E5-4BA7-8C21-FA4776DD5F19}" presName="Name64" presStyleLbl="parChTrans1D3" presStyleIdx="2" presStyleCnt="3"/>
      <dgm:spPr/>
    </dgm:pt>
    <dgm:pt modelId="{27B24980-FCD1-446E-94BA-1FD696EA73E6}" type="pres">
      <dgm:prSet presAssocID="{19783C56-0BFF-4B93-AC8B-6C6E1ABC9AF2}" presName="hierRoot2" presStyleCnt="0">
        <dgm:presLayoutVars>
          <dgm:hierBranch val="init"/>
        </dgm:presLayoutVars>
      </dgm:prSet>
      <dgm:spPr/>
    </dgm:pt>
    <dgm:pt modelId="{3055102D-DC47-4AA0-916C-EF236B630FBD}" type="pres">
      <dgm:prSet presAssocID="{19783C56-0BFF-4B93-AC8B-6C6E1ABC9AF2}" presName="rootComposite" presStyleCnt="0"/>
      <dgm:spPr/>
    </dgm:pt>
    <dgm:pt modelId="{DF3228D4-EAF5-4FDA-966C-651275F24C50}" type="pres">
      <dgm:prSet presAssocID="{19783C56-0BFF-4B93-AC8B-6C6E1ABC9AF2}" presName="rootText" presStyleLbl="node3" presStyleIdx="2" presStyleCnt="3" custLinFactX="-12967" custLinFactNeighborX="-100000" custLinFactNeighborY="-88186">
        <dgm:presLayoutVars>
          <dgm:chPref val="3"/>
        </dgm:presLayoutVars>
      </dgm:prSet>
      <dgm:spPr>
        <a:prstGeom prst="flowChartPunchedTape">
          <a:avLst/>
        </a:prstGeom>
      </dgm:spPr>
    </dgm:pt>
    <dgm:pt modelId="{1FDCC1E3-E4BB-45C6-8E80-A94CCB09597A}" type="pres">
      <dgm:prSet presAssocID="{19783C56-0BFF-4B93-AC8B-6C6E1ABC9AF2}" presName="rootConnector" presStyleLbl="node3" presStyleIdx="2" presStyleCnt="3"/>
      <dgm:spPr/>
    </dgm:pt>
    <dgm:pt modelId="{7CD70E5D-93E7-4E76-9BC6-A5083BD2934E}" type="pres">
      <dgm:prSet presAssocID="{19783C56-0BFF-4B93-AC8B-6C6E1ABC9AF2}" presName="hierChild4" presStyleCnt="0"/>
      <dgm:spPr/>
    </dgm:pt>
    <dgm:pt modelId="{D1CD1D0C-826E-4AFE-AAAB-3BD3BD3D988E}" type="pres">
      <dgm:prSet presAssocID="{19783C56-0BFF-4B93-AC8B-6C6E1ABC9AF2}" presName="hierChild5" presStyleCnt="0"/>
      <dgm:spPr/>
    </dgm:pt>
    <dgm:pt modelId="{88328415-1CA2-438D-9A93-548079D21527}" type="pres">
      <dgm:prSet presAssocID="{EF335BD5-94C8-48A4-ACAB-08F09AFEB844}" presName="hierChild5" presStyleCnt="0"/>
      <dgm:spPr/>
    </dgm:pt>
    <dgm:pt modelId="{DD458C62-5914-451C-A7F4-0BACA611EAF0}" type="pres">
      <dgm:prSet presAssocID="{CFBF8ECE-52D1-4695-A91C-FC27AAD12A0E}" presName="Name64" presStyleLbl="parChTrans1D2" presStyleIdx="8" presStyleCnt="9"/>
      <dgm:spPr/>
    </dgm:pt>
    <dgm:pt modelId="{145D7BC0-6ADD-4BF6-B934-CE1EFCCD2BEB}" type="pres">
      <dgm:prSet presAssocID="{F439D78D-1C95-42B0-824B-1598A2712D4B}" presName="hierRoot2" presStyleCnt="0">
        <dgm:presLayoutVars>
          <dgm:hierBranch val="init"/>
        </dgm:presLayoutVars>
      </dgm:prSet>
      <dgm:spPr/>
    </dgm:pt>
    <dgm:pt modelId="{4D926E31-B1B9-4A5F-8316-5141B706AF93}" type="pres">
      <dgm:prSet presAssocID="{F439D78D-1C95-42B0-824B-1598A2712D4B}" presName="rootComposite" presStyleCnt="0"/>
      <dgm:spPr/>
    </dgm:pt>
    <dgm:pt modelId="{4722D931-6676-4F97-8341-D9EC797D5AE3}" type="pres">
      <dgm:prSet presAssocID="{F439D78D-1C95-42B0-824B-1598A2712D4B}" presName="rootText" presStyleLbl="node2" presStyleIdx="8" presStyleCnt="9" custLinFactX="-70033" custLinFactNeighborX="-100000" custLinFactNeighborY="-24976">
        <dgm:presLayoutVars>
          <dgm:chPref val="3"/>
        </dgm:presLayoutVars>
      </dgm:prSet>
      <dgm:spPr>
        <a:prstGeom prst="flowChartPunchedTape">
          <a:avLst/>
        </a:prstGeom>
      </dgm:spPr>
    </dgm:pt>
    <dgm:pt modelId="{C474874F-7BC1-45F7-B73F-82DFA0845B19}" type="pres">
      <dgm:prSet presAssocID="{F439D78D-1C95-42B0-824B-1598A2712D4B}" presName="rootConnector" presStyleLbl="node2" presStyleIdx="8" presStyleCnt="9"/>
      <dgm:spPr/>
    </dgm:pt>
    <dgm:pt modelId="{B93C902B-0D83-4681-859D-6D7B8A0C29EC}" type="pres">
      <dgm:prSet presAssocID="{F439D78D-1C95-42B0-824B-1598A2712D4B}" presName="hierChild4" presStyleCnt="0"/>
      <dgm:spPr/>
    </dgm:pt>
    <dgm:pt modelId="{60985C69-AD0A-4E0E-8017-4A4202B3F94E}" type="pres">
      <dgm:prSet presAssocID="{F439D78D-1C95-42B0-824B-1598A2712D4B}" presName="hierChild5" presStyleCnt="0"/>
      <dgm:spPr/>
    </dgm:pt>
    <dgm:pt modelId="{49C14869-C621-4170-B5B6-852F4BD4E4A8}" type="pres">
      <dgm:prSet presAssocID="{851A8526-00A9-4864-AE67-613F48F673BD}" presName="hierChild3" presStyleCnt="0"/>
      <dgm:spPr/>
    </dgm:pt>
  </dgm:ptLst>
  <dgm:cxnLst>
    <dgm:cxn modelId="{95F33100-98BA-4C50-BE93-5CD97F20659F}" type="presOf" srcId="{851A8526-00A9-4864-AE67-613F48F673BD}" destId="{4B18CBBC-EA47-473A-9AD9-08B9843F1683}" srcOrd="0" destOrd="0" presId="urn:microsoft.com/office/officeart/2009/3/layout/HorizontalOrganizationChart"/>
    <dgm:cxn modelId="{5588A60B-3BD4-4931-ABD8-F446C279E871}" type="presOf" srcId="{70AFFD74-6FEA-4FD3-86FC-E9D302EA1D2D}" destId="{D925F2D8-52B2-47F7-B74A-B1C2D29326F8}" srcOrd="1" destOrd="0" presId="urn:microsoft.com/office/officeart/2009/3/layout/HorizontalOrganizationChart"/>
    <dgm:cxn modelId="{F45EA114-50D8-4E26-B76C-E20170F80229}" srcId="{851A8526-00A9-4864-AE67-613F48F673BD}" destId="{BBF06214-A840-4AD6-A224-D23C90EAAD29}" srcOrd="5" destOrd="0" parTransId="{72CA4CB9-18A7-456A-A103-BC88B2DEE31C}" sibTransId="{C09CD6E1-21B0-4DA7-BCB9-9BE74FC240EF}"/>
    <dgm:cxn modelId="{B942B019-831E-44B4-B29F-B6794188C509}" type="presOf" srcId="{46668469-915E-49E6-BD4F-AFFB033DB3B2}" destId="{DC03C7A0-9899-4A5B-8676-58890F87729E}" srcOrd="1" destOrd="0" presId="urn:microsoft.com/office/officeart/2009/3/layout/HorizontalOrganizationChart"/>
    <dgm:cxn modelId="{E0D9E51A-71F0-4CEF-9597-EFBB81CADFD4}" type="presOf" srcId="{4C5D30E5-BD02-4F75-B045-902299133716}" destId="{6945E80E-9CFA-41F3-8E9D-5D2D5938DF8E}" srcOrd="0" destOrd="0" presId="urn:microsoft.com/office/officeart/2009/3/layout/HorizontalOrganizationChart"/>
    <dgm:cxn modelId="{B03B991B-410C-4B4B-BD0A-A7F63D17B389}" type="presOf" srcId="{70AFFD74-6FEA-4FD3-86FC-E9D302EA1D2D}" destId="{75FF9044-5733-4A54-A148-8974B1376A15}" srcOrd="0" destOrd="0" presId="urn:microsoft.com/office/officeart/2009/3/layout/HorizontalOrganizationChart"/>
    <dgm:cxn modelId="{84110F28-7DCA-4B3A-B153-C89B51C02BCE}" type="presOf" srcId="{46668469-915E-49E6-BD4F-AFFB033DB3B2}" destId="{2D50FFB6-12A4-4608-B37A-C741D7D50145}" srcOrd="0" destOrd="0" presId="urn:microsoft.com/office/officeart/2009/3/layout/HorizontalOrganizationChart"/>
    <dgm:cxn modelId="{8A069A2B-7CB0-42C9-9953-1BE5E97CAE40}" type="presOf" srcId="{9C69842C-92E5-4BA7-8C21-FA4776DD5F19}" destId="{BB5498B0-581A-4948-9810-9822274C4184}" srcOrd="0" destOrd="0" presId="urn:microsoft.com/office/officeart/2009/3/layout/HorizontalOrganizationChart"/>
    <dgm:cxn modelId="{72E6422C-588E-48F6-B86B-F3ED94A7373A}" srcId="{EF335BD5-94C8-48A4-ACAB-08F09AFEB844}" destId="{19783C56-0BFF-4B93-AC8B-6C6E1ABC9AF2}" srcOrd="2" destOrd="0" parTransId="{9C69842C-92E5-4BA7-8C21-FA4776DD5F19}" sibTransId="{694E7E5C-FA98-43DF-990C-B62BD91005D0}"/>
    <dgm:cxn modelId="{00789C2F-4876-4B0F-88FF-90BACFF6AE46}" type="presOf" srcId="{F8BFB43A-0B91-4B02-89E0-5645DB8D67BA}" destId="{1A86CE62-8BAD-4CBD-B3A1-5AE348357C92}" srcOrd="1" destOrd="0" presId="urn:microsoft.com/office/officeart/2009/3/layout/HorizontalOrganizationChart"/>
    <dgm:cxn modelId="{D2AC3B31-7E05-466F-9D73-E367797C6849}" type="presOf" srcId="{CFBF8ECE-52D1-4695-A91C-FC27AAD12A0E}" destId="{DD458C62-5914-451C-A7F4-0BACA611EAF0}" srcOrd="0" destOrd="0" presId="urn:microsoft.com/office/officeart/2009/3/layout/HorizontalOrganizationChart"/>
    <dgm:cxn modelId="{5BACD533-F589-4B10-904A-4E3B1EA9F59A}" type="presOf" srcId="{2F68F1CE-69C1-4C44-AF83-86FC270C0160}" destId="{DE3B3B4C-AF86-488C-8223-DF6254CB5DE8}" srcOrd="0" destOrd="0" presId="urn:microsoft.com/office/officeart/2009/3/layout/HorizontalOrganizationChart"/>
    <dgm:cxn modelId="{B8F9C839-A12D-4E79-91AB-08085C57AE74}" type="presOf" srcId="{02E9D52F-87A2-4CB7-B919-81333E7F3CA3}" destId="{9EFDAAAF-D6CD-426D-AF90-A235DC510F17}" srcOrd="0" destOrd="0" presId="urn:microsoft.com/office/officeart/2009/3/layout/HorizontalOrganizationChart"/>
    <dgm:cxn modelId="{1ACACC39-25BC-47A1-BC8B-A6F2BD42154B}" srcId="{EF335BD5-94C8-48A4-ACAB-08F09AFEB844}" destId="{4DB068E0-4BDA-4AD6-B9C2-32C9E033AB0D}" srcOrd="1" destOrd="0" parTransId="{2F68F1CE-69C1-4C44-AF83-86FC270C0160}" sibTransId="{6FD24B6B-D41D-49CE-B20B-59A59F76DE30}"/>
    <dgm:cxn modelId="{4F4E033E-A818-4220-883D-336C5234AFA4}" type="presOf" srcId="{D591FEB7-FEDC-494D-8979-180A93404CD1}" destId="{74794340-5D72-4AA1-8580-6E7DE8BA015A}" srcOrd="0" destOrd="0" presId="urn:microsoft.com/office/officeart/2009/3/layout/HorizontalOrganizationChart"/>
    <dgm:cxn modelId="{11B50360-99CF-4267-ACBA-C2AF078048D5}" type="presOf" srcId="{19783C56-0BFF-4B93-AC8B-6C6E1ABC9AF2}" destId="{1FDCC1E3-E4BB-45C6-8E80-A94CCB09597A}" srcOrd="1" destOrd="0" presId="urn:microsoft.com/office/officeart/2009/3/layout/HorizontalOrganizationChart"/>
    <dgm:cxn modelId="{45886841-5FFF-4A3A-9682-3614599D563D}" srcId="{EF335BD5-94C8-48A4-ACAB-08F09AFEB844}" destId="{037A31F2-F6F6-4B0F-B7C0-731D9B603FBC}" srcOrd="0" destOrd="0" parTransId="{C5D29DB6-2F88-47A3-8A44-277F7E60FE36}" sibTransId="{9A8FE1BA-439A-483D-83CF-ECC99CEB23F3}"/>
    <dgm:cxn modelId="{98FB3665-6F3F-41D3-AB7A-D1C9A78E91EA}" srcId="{851A8526-00A9-4864-AE67-613F48F673BD}" destId="{F439D78D-1C95-42B0-824B-1598A2712D4B}" srcOrd="8" destOrd="0" parTransId="{CFBF8ECE-52D1-4695-A91C-FC27AAD12A0E}" sibTransId="{F5E727DC-8370-4661-85D0-408326120F6F}"/>
    <dgm:cxn modelId="{00B72B47-1442-4A89-B11D-447EE6F8D81E}" type="presOf" srcId="{F084E16F-C3D8-41C2-BCC0-5F62E5105DA4}" destId="{AC7FDA09-37F6-4C31-B99C-77B67C5BEEE0}" srcOrd="1" destOrd="0" presId="urn:microsoft.com/office/officeart/2009/3/layout/HorizontalOrganizationChart"/>
    <dgm:cxn modelId="{2E068467-02C0-487F-AE70-891150638636}" type="presOf" srcId="{C5D29DB6-2F88-47A3-8A44-277F7E60FE36}" destId="{D1F76862-AE6B-42CE-AC71-9696123A9359}" srcOrd="0" destOrd="0" presId="urn:microsoft.com/office/officeart/2009/3/layout/HorizontalOrganizationChart"/>
    <dgm:cxn modelId="{99B5D14D-3584-45C0-8D0F-47ECE5FF9583}" type="presOf" srcId="{4DB068E0-4BDA-4AD6-B9C2-32C9E033AB0D}" destId="{2038231F-2DD4-497A-9C7A-7EF249C549C4}" srcOrd="0" destOrd="0" presId="urn:microsoft.com/office/officeart/2009/3/layout/HorizontalOrganizationChart"/>
    <dgm:cxn modelId="{8D136C4F-9CB3-4063-AA14-789E8F24F019}" type="presOf" srcId="{851A8526-00A9-4864-AE67-613F48F673BD}" destId="{B4CFFA07-BF87-46FD-8AC6-36DF7FFCA571}" srcOrd="1" destOrd="0" presId="urn:microsoft.com/office/officeart/2009/3/layout/HorizontalOrganizationChart"/>
    <dgm:cxn modelId="{83533571-896A-480F-AE9F-467625919A1F}" type="presOf" srcId="{E7F59E1A-CC8C-4DE5-B03B-1303E8483B02}" destId="{F9AF4C2A-AA0D-4AB8-BF08-CB07CD97F031}" srcOrd="0" destOrd="0" presId="urn:microsoft.com/office/officeart/2009/3/layout/HorizontalOrganizationChart"/>
    <dgm:cxn modelId="{8689CC77-4A1B-48F3-8C26-731CB6F337B3}" type="presOf" srcId="{BBF06214-A840-4AD6-A224-D23C90EAAD29}" destId="{D0F883E9-BD19-4FCC-BE71-62C6541C8004}" srcOrd="0" destOrd="0" presId="urn:microsoft.com/office/officeart/2009/3/layout/HorizontalOrganizationChart"/>
    <dgm:cxn modelId="{7A5E3D7D-E702-477D-BE17-23ED20D2A2F9}" type="presOf" srcId="{8CF6AADA-7FD9-431F-A271-768B7D18963E}" destId="{B4715B74-BBB1-4A1D-AAF1-F69303E7E69A}" srcOrd="0" destOrd="0" presId="urn:microsoft.com/office/officeart/2009/3/layout/HorizontalOrganizationChart"/>
    <dgm:cxn modelId="{7464737E-1473-4133-AAF4-EF75D689E460}" type="presOf" srcId="{FFA0E073-7887-4887-B160-337F3BE79462}" destId="{C4EB9FEA-E4D0-4DFE-B753-5988D552BE98}" srcOrd="0" destOrd="0" presId="urn:microsoft.com/office/officeart/2009/3/layout/HorizontalOrganizationChart"/>
    <dgm:cxn modelId="{B8B6AC88-3E75-4629-9D26-EC7D0C29D23E}" type="presOf" srcId="{D591FEB7-FEDC-494D-8979-180A93404CD1}" destId="{BCC1A02C-030D-4332-AAFE-AB9E837EC348}" srcOrd="1" destOrd="0" presId="urn:microsoft.com/office/officeart/2009/3/layout/HorizontalOrganizationChart"/>
    <dgm:cxn modelId="{2C50AD88-2C00-4E97-9C7E-793D7819E2E9}" type="presOf" srcId="{EF335BD5-94C8-48A4-ACAB-08F09AFEB844}" destId="{43F7FD12-AE84-49A2-878D-2BA091A82BA1}" srcOrd="0" destOrd="0" presId="urn:microsoft.com/office/officeart/2009/3/layout/HorizontalOrganizationChart"/>
    <dgm:cxn modelId="{D6F9179D-8DF3-4E32-B3EC-5703B73D19A3}" srcId="{851A8526-00A9-4864-AE67-613F48F673BD}" destId="{EF335BD5-94C8-48A4-ACAB-08F09AFEB844}" srcOrd="7" destOrd="0" parTransId="{02E9D52F-87A2-4CB7-B919-81333E7F3CA3}" sibTransId="{F5D523AB-4747-4980-A03F-2EEE7A2CD659}"/>
    <dgm:cxn modelId="{247D32A1-0713-4950-9F6D-3EC4624C6AA8}" srcId="{851A8526-00A9-4864-AE67-613F48F673BD}" destId="{F8BFB43A-0B91-4B02-89E0-5645DB8D67BA}" srcOrd="4" destOrd="0" parTransId="{D36BC2CF-BFDA-46A6-9198-D9BE044FFE59}" sibTransId="{946A9C41-6E6F-41AD-A798-54889148B79D}"/>
    <dgm:cxn modelId="{5881A7A1-CBCE-41B5-8302-466C351A7CB2}" type="presOf" srcId="{037A31F2-F6F6-4B0F-B7C0-731D9B603FBC}" destId="{B7536FB0-B7AD-4B16-92CF-53AD1975D66D}" srcOrd="1" destOrd="0" presId="urn:microsoft.com/office/officeart/2009/3/layout/HorizontalOrganizationChart"/>
    <dgm:cxn modelId="{998B36A4-9385-4A02-AE9D-76789DEA5F21}" type="presOf" srcId="{037A31F2-F6F6-4B0F-B7C0-731D9B603FBC}" destId="{200FCC30-08F1-4914-AAB6-8E5A3EF60E14}" srcOrd="0" destOrd="0" presId="urn:microsoft.com/office/officeart/2009/3/layout/HorizontalOrganizationChart"/>
    <dgm:cxn modelId="{64FA8FA5-388E-4677-B944-2889C9136E62}" srcId="{8CF6AADA-7FD9-431F-A271-768B7D18963E}" destId="{851A8526-00A9-4864-AE67-613F48F673BD}" srcOrd="0" destOrd="0" parTransId="{0C7EB857-3934-492B-8F3D-ABE547F889B7}" sibTransId="{3D01C9E2-DE5B-4158-96AB-BB8096F120CC}"/>
    <dgm:cxn modelId="{0D6845A6-8801-4155-B1BE-DCB11B418C1A}" srcId="{851A8526-00A9-4864-AE67-613F48F673BD}" destId="{F084E16F-C3D8-41C2-BCC0-5F62E5105DA4}" srcOrd="3" destOrd="0" parTransId="{63ACD7E5-A8DE-4B04-BFBC-D7E68D3F5545}" sibTransId="{713FF567-9B0F-4A4F-B821-AC2D5CEC5B0E}"/>
    <dgm:cxn modelId="{5C0767A6-F7D3-4863-91E3-FDADA26A8CB2}" srcId="{851A8526-00A9-4864-AE67-613F48F673BD}" destId="{70AFFD74-6FEA-4FD3-86FC-E9D302EA1D2D}" srcOrd="6" destOrd="0" parTransId="{12301D91-FC80-4EE6-BF0F-93530CE2EACE}" sibTransId="{9E574445-C818-4BF3-BE2F-FF9C6A5B2190}"/>
    <dgm:cxn modelId="{5D52D0B2-CC7B-41E0-B1DE-1978AAFD9230}" type="presOf" srcId="{F439D78D-1C95-42B0-824B-1598A2712D4B}" destId="{C474874F-7BC1-45F7-B73F-82DFA0845B19}" srcOrd="1" destOrd="0" presId="urn:microsoft.com/office/officeart/2009/3/layout/HorizontalOrganizationChart"/>
    <dgm:cxn modelId="{6205ABB7-DF5F-4EBF-A581-FA064BFD2FC7}" type="presOf" srcId="{72CA4CB9-18A7-456A-A103-BC88B2DEE31C}" destId="{DC9C6F4D-9AA5-4875-A85C-E846B571D1A5}" srcOrd="0" destOrd="0" presId="urn:microsoft.com/office/officeart/2009/3/layout/HorizontalOrganizationChart"/>
    <dgm:cxn modelId="{6D27A0BA-76D3-44E7-B049-A84D82724B9E}" srcId="{851A8526-00A9-4864-AE67-613F48F673BD}" destId="{D591FEB7-FEDC-494D-8979-180A93404CD1}" srcOrd="0" destOrd="0" parTransId="{4C5D30E5-BD02-4F75-B045-902299133716}" sibTransId="{2ECE63F3-42F0-4211-A751-BE21CFDB22EB}"/>
    <dgm:cxn modelId="{E4675FBC-133A-439F-A13E-68A915A67AA7}" type="presOf" srcId="{E7F59E1A-CC8C-4DE5-B03B-1303E8483B02}" destId="{40BA3BD7-D293-4F16-83BE-ABC18BFFB8C9}" srcOrd="1" destOrd="0" presId="urn:microsoft.com/office/officeart/2009/3/layout/HorizontalOrganizationChart"/>
    <dgm:cxn modelId="{3C6771BD-F13E-4A02-9CBB-5ABE58C10A58}" type="presOf" srcId="{63ACD7E5-A8DE-4B04-BFBC-D7E68D3F5545}" destId="{1CF8E1F9-BB4A-4668-BFFD-18E908804B7C}" srcOrd="0" destOrd="0" presId="urn:microsoft.com/office/officeart/2009/3/layout/HorizontalOrganizationChart"/>
    <dgm:cxn modelId="{E7FA28BF-B706-4F5E-9EF4-5799EDF2F05B}" type="presOf" srcId="{12301D91-FC80-4EE6-BF0F-93530CE2EACE}" destId="{B021794D-753F-4CE5-A965-FFE6F6FA70CB}" srcOrd="0" destOrd="0" presId="urn:microsoft.com/office/officeart/2009/3/layout/HorizontalOrganizationChart"/>
    <dgm:cxn modelId="{16DEDBC0-ECAD-4F7C-A7C0-35DFDFCA58A5}" type="presOf" srcId="{D36BC2CF-BFDA-46A6-9198-D9BE044FFE59}" destId="{82C01ED7-CD82-4E19-86F4-CF7E269E09EB}" srcOrd="0" destOrd="0" presId="urn:microsoft.com/office/officeart/2009/3/layout/HorizontalOrganizationChart"/>
    <dgm:cxn modelId="{7A7051CB-218D-484A-B029-8C9FC01DF12B}" type="presOf" srcId="{F439D78D-1C95-42B0-824B-1598A2712D4B}" destId="{4722D931-6676-4F97-8341-D9EC797D5AE3}" srcOrd="0" destOrd="0" presId="urn:microsoft.com/office/officeart/2009/3/layout/HorizontalOrganizationChart"/>
    <dgm:cxn modelId="{95D2B3CF-946C-421C-8790-F6F6606FAAA5}" type="presOf" srcId="{F084E16F-C3D8-41C2-BCC0-5F62E5105DA4}" destId="{3AB72130-92B0-4A94-A2A8-AF25E458960D}" srcOrd="0" destOrd="0" presId="urn:microsoft.com/office/officeart/2009/3/layout/HorizontalOrganizationChart"/>
    <dgm:cxn modelId="{DE978BD5-8C1B-4BF9-BB7C-5A9123938BFA}" type="presOf" srcId="{BBF06214-A840-4AD6-A224-D23C90EAAD29}" destId="{297AC63E-5583-406C-B93A-F70933A86701}" srcOrd="1" destOrd="0" presId="urn:microsoft.com/office/officeart/2009/3/layout/HorizontalOrganizationChart"/>
    <dgm:cxn modelId="{341679D7-3E10-42FD-900B-DF2A2700A9BA}" srcId="{851A8526-00A9-4864-AE67-613F48F673BD}" destId="{46668469-915E-49E6-BD4F-AFFB033DB3B2}" srcOrd="1" destOrd="0" parTransId="{FFA0E073-7887-4887-B160-337F3BE79462}" sibTransId="{6BAE3907-7F48-4E8B-998A-32B8F763ADFA}"/>
    <dgm:cxn modelId="{7A2CFBD8-F654-45CD-9CB3-AFFB1017475C}" type="presOf" srcId="{F8BFB43A-0B91-4B02-89E0-5645DB8D67BA}" destId="{F602A085-F750-412B-A0D1-AE4FE3327F3B}" srcOrd="0" destOrd="0" presId="urn:microsoft.com/office/officeart/2009/3/layout/HorizontalOrganizationChart"/>
    <dgm:cxn modelId="{8DC430E2-E69D-473B-B7E2-79429725A7FB}" type="presOf" srcId="{ED5F492A-6C78-4E02-8D8E-517F954C03DC}" destId="{AFB59561-6EC2-4F9A-BE9E-5704674982F7}" srcOrd="0" destOrd="0" presId="urn:microsoft.com/office/officeart/2009/3/layout/HorizontalOrganizationChart"/>
    <dgm:cxn modelId="{64DF25E4-6A21-4050-A50A-33A1A7E9059A}" srcId="{851A8526-00A9-4864-AE67-613F48F673BD}" destId="{E7F59E1A-CC8C-4DE5-B03B-1303E8483B02}" srcOrd="2" destOrd="0" parTransId="{ED5F492A-6C78-4E02-8D8E-517F954C03DC}" sibTransId="{AD64F519-D31E-492F-9735-7BAA9191DB21}"/>
    <dgm:cxn modelId="{5472DAEC-0A18-4123-BDEF-C035981CEE5F}" type="presOf" srcId="{EF335BD5-94C8-48A4-ACAB-08F09AFEB844}" destId="{9D80F846-C6AE-4183-87AA-8E9D89348C83}" srcOrd="1" destOrd="0" presId="urn:microsoft.com/office/officeart/2009/3/layout/HorizontalOrganizationChart"/>
    <dgm:cxn modelId="{B166FEEF-140E-48C8-8859-DCE8E8104923}" type="presOf" srcId="{19783C56-0BFF-4B93-AC8B-6C6E1ABC9AF2}" destId="{DF3228D4-EAF5-4FDA-966C-651275F24C50}" srcOrd="0" destOrd="0" presId="urn:microsoft.com/office/officeart/2009/3/layout/HorizontalOrganizationChart"/>
    <dgm:cxn modelId="{887069FF-0936-4F9F-B32B-DDE6C5FDDE93}" type="presOf" srcId="{4DB068E0-4BDA-4AD6-B9C2-32C9E033AB0D}" destId="{FEE4F729-5EC2-4825-AABE-92801CF45377}" srcOrd="1" destOrd="0" presId="urn:microsoft.com/office/officeart/2009/3/layout/HorizontalOrganizationChart"/>
    <dgm:cxn modelId="{C9F100E9-43CD-4CB5-9FDA-9553C0A8D837}" type="presParOf" srcId="{B4715B74-BBB1-4A1D-AAF1-F69303E7E69A}" destId="{0173FFAC-0A69-4574-820F-7F5DCF697E99}" srcOrd="0" destOrd="0" presId="urn:microsoft.com/office/officeart/2009/3/layout/HorizontalOrganizationChart"/>
    <dgm:cxn modelId="{29D8D2C7-A110-4DF9-AA3D-CFEAE8064E73}" type="presParOf" srcId="{0173FFAC-0A69-4574-820F-7F5DCF697E99}" destId="{EBF2E172-540A-42B6-A8AF-3E82F90DA647}" srcOrd="0" destOrd="0" presId="urn:microsoft.com/office/officeart/2009/3/layout/HorizontalOrganizationChart"/>
    <dgm:cxn modelId="{4C67F92E-BBCE-4D2A-A93F-5E81B10EF060}" type="presParOf" srcId="{EBF2E172-540A-42B6-A8AF-3E82F90DA647}" destId="{4B18CBBC-EA47-473A-9AD9-08B9843F1683}" srcOrd="0" destOrd="0" presId="urn:microsoft.com/office/officeart/2009/3/layout/HorizontalOrganizationChart"/>
    <dgm:cxn modelId="{B58D71CB-D6F0-4671-B2FB-B44A57E5E2F1}" type="presParOf" srcId="{EBF2E172-540A-42B6-A8AF-3E82F90DA647}" destId="{B4CFFA07-BF87-46FD-8AC6-36DF7FFCA571}" srcOrd="1" destOrd="0" presId="urn:microsoft.com/office/officeart/2009/3/layout/HorizontalOrganizationChart"/>
    <dgm:cxn modelId="{D33FEDBC-1C4C-4371-AD01-D756ECA11AFC}" type="presParOf" srcId="{0173FFAC-0A69-4574-820F-7F5DCF697E99}" destId="{01DE1A4E-F478-4D4B-913E-B319C5421FC3}" srcOrd="1" destOrd="0" presId="urn:microsoft.com/office/officeart/2009/3/layout/HorizontalOrganizationChart"/>
    <dgm:cxn modelId="{3723DC25-295E-473F-9547-F46782E02737}" type="presParOf" srcId="{01DE1A4E-F478-4D4B-913E-B319C5421FC3}" destId="{6945E80E-9CFA-41F3-8E9D-5D2D5938DF8E}" srcOrd="0" destOrd="0" presId="urn:microsoft.com/office/officeart/2009/3/layout/HorizontalOrganizationChart"/>
    <dgm:cxn modelId="{77B12871-5B8C-4D30-A3A4-26A5F9AA6F12}" type="presParOf" srcId="{01DE1A4E-F478-4D4B-913E-B319C5421FC3}" destId="{BC6989D4-AFB3-400B-B284-C3311AF7F939}" srcOrd="1" destOrd="0" presId="urn:microsoft.com/office/officeart/2009/3/layout/HorizontalOrganizationChart"/>
    <dgm:cxn modelId="{6D544030-B8E4-45E1-80B7-3A5796D35C8F}" type="presParOf" srcId="{BC6989D4-AFB3-400B-B284-C3311AF7F939}" destId="{125A692C-FD29-4757-BA1A-F96D6C1096B4}" srcOrd="0" destOrd="0" presId="urn:microsoft.com/office/officeart/2009/3/layout/HorizontalOrganizationChart"/>
    <dgm:cxn modelId="{35AA536B-CD70-40DC-A916-5CEFB881E481}" type="presParOf" srcId="{125A692C-FD29-4757-BA1A-F96D6C1096B4}" destId="{74794340-5D72-4AA1-8580-6E7DE8BA015A}" srcOrd="0" destOrd="0" presId="urn:microsoft.com/office/officeart/2009/3/layout/HorizontalOrganizationChart"/>
    <dgm:cxn modelId="{54E7AB5D-17A8-408D-B16D-B24292C26382}" type="presParOf" srcId="{125A692C-FD29-4757-BA1A-F96D6C1096B4}" destId="{BCC1A02C-030D-4332-AAFE-AB9E837EC348}" srcOrd="1" destOrd="0" presId="urn:microsoft.com/office/officeart/2009/3/layout/HorizontalOrganizationChart"/>
    <dgm:cxn modelId="{34AFFC8B-5D69-4B9B-B6B9-96E0E72CFE81}" type="presParOf" srcId="{BC6989D4-AFB3-400B-B284-C3311AF7F939}" destId="{0C2C38A4-D043-4BBF-B76C-2C29E11174D6}" srcOrd="1" destOrd="0" presId="urn:microsoft.com/office/officeart/2009/3/layout/HorizontalOrganizationChart"/>
    <dgm:cxn modelId="{D5DFCD83-8C1F-4F9D-B5B4-E558C7068928}" type="presParOf" srcId="{BC6989D4-AFB3-400B-B284-C3311AF7F939}" destId="{A3B78720-5EDD-4089-BB9B-92928FFFDB65}" srcOrd="2" destOrd="0" presId="urn:microsoft.com/office/officeart/2009/3/layout/HorizontalOrganizationChart"/>
    <dgm:cxn modelId="{3DD55B73-9112-4CF6-8C64-8B969B8A4AD3}" type="presParOf" srcId="{01DE1A4E-F478-4D4B-913E-B319C5421FC3}" destId="{C4EB9FEA-E4D0-4DFE-B753-5988D552BE98}" srcOrd="2" destOrd="0" presId="urn:microsoft.com/office/officeart/2009/3/layout/HorizontalOrganizationChart"/>
    <dgm:cxn modelId="{B2E97E03-8C66-4FFD-ACEC-A193E9308737}" type="presParOf" srcId="{01DE1A4E-F478-4D4B-913E-B319C5421FC3}" destId="{B49259F2-3192-40B8-88DC-E558B82DD87F}" srcOrd="3" destOrd="0" presId="urn:microsoft.com/office/officeart/2009/3/layout/HorizontalOrganizationChart"/>
    <dgm:cxn modelId="{8F84B7AC-93DE-4F04-B7E8-E53872C0A56C}" type="presParOf" srcId="{B49259F2-3192-40B8-88DC-E558B82DD87F}" destId="{EF0FF527-A74A-4536-BBBE-4200623525D4}" srcOrd="0" destOrd="0" presId="urn:microsoft.com/office/officeart/2009/3/layout/HorizontalOrganizationChart"/>
    <dgm:cxn modelId="{D121986D-B17B-41B7-8B6E-2B7BFCE33E79}" type="presParOf" srcId="{EF0FF527-A74A-4536-BBBE-4200623525D4}" destId="{2D50FFB6-12A4-4608-B37A-C741D7D50145}" srcOrd="0" destOrd="0" presId="urn:microsoft.com/office/officeart/2009/3/layout/HorizontalOrganizationChart"/>
    <dgm:cxn modelId="{79E8D8D6-DCD6-49D5-A04D-B97E65DA3611}" type="presParOf" srcId="{EF0FF527-A74A-4536-BBBE-4200623525D4}" destId="{DC03C7A0-9899-4A5B-8676-58890F87729E}" srcOrd="1" destOrd="0" presId="urn:microsoft.com/office/officeart/2009/3/layout/HorizontalOrganizationChart"/>
    <dgm:cxn modelId="{99F61385-062D-444F-8F98-EE89FA9FB37D}" type="presParOf" srcId="{B49259F2-3192-40B8-88DC-E558B82DD87F}" destId="{80D3C555-C3D5-4285-A852-A0C1DBB9CA8D}" srcOrd="1" destOrd="0" presId="urn:microsoft.com/office/officeart/2009/3/layout/HorizontalOrganizationChart"/>
    <dgm:cxn modelId="{12FEE5D3-296D-436F-9587-A5A895765120}" type="presParOf" srcId="{B49259F2-3192-40B8-88DC-E558B82DD87F}" destId="{43746368-439B-4336-9AF8-EEB3EBA9BF88}" srcOrd="2" destOrd="0" presId="urn:microsoft.com/office/officeart/2009/3/layout/HorizontalOrganizationChart"/>
    <dgm:cxn modelId="{AD8DB9F2-A377-4CEC-B32F-BEEC558A537A}" type="presParOf" srcId="{01DE1A4E-F478-4D4B-913E-B319C5421FC3}" destId="{AFB59561-6EC2-4F9A-BE9E-5704674982F7}" srcOrd="4" destOrd="0" presId="urn:microsoft.com/office/officeart/2009/3/layout/HorizontalOrganizationChart"/>
    <dgm:cxn modelId="{58806D29-CD38-4A1A-B40D-8C16A17A6766}" type="presParOf" srcId="{01DE1A4E-F478-4D4B-913E-B319C5421FC3}" destId="{1E7D263E-E042-4ED9-8F16-20A9B6A0C5E8}" srcOrd="5" destOrd="0" presId="urn:microsoft.com/office/officeart/2009/3/layout/HorizontalOrganizationChart"/>
    <dgm:cxn modelId="{5C02E46D-56A9-414E-954E-712253B4E696}" type="presParOf" srcId="{1E7D263E-E042-4ED9-8F16-20A9B6A0C5E8}" destId="{BDC86278-08D0-4E74-88A1-11EE2F58CFE9}" srcOrd="0" destOrd="0" presId="urn:microsoft.com/office/officeart/2009/3/layout/HorizontalOrganizationChart"/>
    <dgm:cxn modelId="{5DDB7AC3-F8BE-4392-9696-4F36C61DF181}" type="presParOf" srcId="{BDC86278-08D0-4E74-88A1-11EE2F58CFE9}" destId="{F9AF4C2A-AA0D-4AB8-BF08-CB07CD97F031}" srcOrd="0" destOrd="0" presId="urn:microsoft.com/office/officeart/2009/3/layout/HorizontalOrganizationChart"/>
    <dgm:cxn modelId="{0B680FC5-C6CB-4A85-8046-5DB624D88B9F}" type="presParOf" srcId="{BDC86278-08D0-4E74-88A1-11EE2F58CFE9}" destId="{40BA3BD7-D293-4F16-83BE-ABC18BFFB8C9}" srcOrd="1" destOrd="0" presId="urn:microsoft.com/office/officeart/2009/3/layout/HorizontalOrganizationChart"/>
    <dgm:cxn modelId="{54EFAD68-2970-41D5-AB51-B5C4C18C95C5}" type="presParOf" srcId="{1E7D263E-E042-4ED9-8F16-20A9B6A0C5E8}" destId="{AF0CE58A-34AB-4E06-A3AA-71F1591206AA}" srcOrd="1" destOrd="0" presId="urn:microsoft.com/office/officeart/2009/3/layout/HorizontalOrganizationChart"/>
    <dgm:cxn modelId="{BC5BD190-F8B8-4932-BFA6-1753810884C1}" type="presParOf" srcId="{1E7D263E-E042-4ED9-8F16-20A9B6A0C5E8}" destId="{337B376B-FF4C-40D6-B8F1-BFD9A1D69181}" srcOrd="2" destOrd="0" presId="urn:microsoft.com/office/officeart/2009/3/layout/HorizontalOrganizationChart"/>
    <dgm:cxn modelId="{3DF5398B-53CB-4243-A8F9-034B4D9E20EF}" type="presParOf" srcId="{01DE1A4E-F478-4D4B-913E-B319C5421FC3}" destId="{1CF8E1F9-BB4A-4668-BFFD-18E908804B7C}" srcOrd="6" destOrd="0" presId="urn:microsoft.com/office/officeart/2009/3/layout/HorizontalOrganizationChart"/>
    <dgm:cxn modelId="{FB1E7EE3-3E4B-45B2-9D23-67CAC686D9AE}" type="presParOf" srcId="{01DE1A4E-F478-4D4B-913E-B319C5421FC3}" destId="{33D036DC-E898-4F77-A681-5AA6545EE62A}" srcOrd="7" destOrd="0" presId="urn:microsoft.com/office/officeart/2009/3/layout/HorizontalOrganizationChart"/>
    <dgm:cxn modelId="{FDECB517-17D8-41EF-8DE7-58DE8879BB53}" type="presParOf" srcId="{33D036DC-E898-4F77-A681-5AA6545EE62A}" destId="{9176794E-D4F9-432F-9DE5-F0A34536D234}" srcOrd="0" destOrd="0" presId="urn:microsoft.com/office/officeart/2009/3/layout/HorizontalOrganizationChart"/>
    <dgm:cxn modelId="{7415B685-6413-4162-A96F-3E3BFCF06012}" type="presParOf" srcId="{9176794E-D4F9-432F-9DE5-F0A34536D234}" destId="{3AB72130-92B0-4A94-A2A8-AF25E458960D}" srcOrd="0" destOrd="0" presId="urn:microsoft.com/office/officeart/2009/3/layout/HorizontalOrganizationChart"/>
    <dgm:cxn modelId="{CF1A4392-37E6-4032-B36A-79F504B1F29F}" type="presParOf" srcId="{9176794E-D4F9-432F-9DE5-F0A34536D234}" destId="{AC7FDA09-37F6-4C31-B99C-77B67C5BEEE0}" srcOrd="1" destOrd="0" presId="urn:microsoft.com/office/officeart/2009/3/layout/HorizontalOrganizationChart"/>
    <dgm:cxn modelId="{A15EEC7A-21D0-47D7-8300-13FBA97F0B5D}" type="presParOf" srcId="{33D036DC-E898-4F77-A681-5AA6545EE62A}" destId="{DE0352F5-2613-419D-9D31-7A50C176899E}" srcOrd="1" destOrd="0" presId="urn:microsoft.com/office/officeart/2009/3/layout/HorizontalOrganizationChart"/>
    <dgm:cxn modelId="{EAA80B73-540F-488A-AC92-1743E54E5CC2}" type="presParOf" srcId="{33D036DC-E898-4F77-A681-5AA6545EE62A}" destId="{CAD5C445-C95A-4C00-A4E2-01B1F13EC868}" srcOrd="2" destOrd="0" presId="urn:microsoft.com/office/officeart/2009/3/layout/HorizontalOrganizationChart"/>
    <dgm:cxn modelId="{30B33795-E0D3-4109-8106-A97ECD5077CE}" type="presParOf" srcId="{01DE1A4E-F478-4D4B-913E-B319C5421FC3}" destId="{82C01ED7-CD82-4E19-86F4-CF7E269E09EB}" srcOrd="8" destOrd="0" presId="urn:microsoft.com/office/officeart/2009/3/layout/HorizontalOrganizationChart"/>
    <dgm:cxn modelId="{64A5CE3E-801A-4D75-A6C6-8EF69B96BDF9}" type="presParOf" srcId="{01DE1A4E-F478-4D4B-913E-B319C5421FC3}" destId="{52BF3369-D46C-418E-9512-43DFC6BBD86B}" srcOrd="9" destOrd="0" presId="urn:microsoft.com/office/officeart/2009/3/layout/HorizontalOrganizationChart"/>
    <dgm:cxn modelId="{EF3C9348-84AA-4A89-B421-FF7958E5D37C}" type="presParOf" srcId="{52BF3369-D46C-418E-9512-43DFC6BBD86B}" destId="{F2683048-2551-4462-AE64-B4AC1B03B4DD}" srcOrd="0" destOrd="0" presId="urn:microsoft.com/office/officeart/2009/3/layout/HorizontalOrganizationChart"/>
    <dgm:cxn modelId="{9C102AAF-B882-42A1-928A-6D483A771392}" type="presParOf" srcId="{F2683048-2551-4462-AE64-B4AC1B03B4DD}" destId="{F602A085-F750-412B-A0D1-AE4FE3327F3B}" srcOrd="0" destOrd="0" presId="urn:microsoft.com/office/officeart/2009/3/layout/HorizontalOrganizationChart"/>
    <dgm:cxn modelId="{C6BB8B9A-AC6D-4F11-86BF-E16085040E32}" type="presParOf" srcId="{F2683048-2551-4462-AE64-B4AC1B03B4DD}" destId="{1A86CE62-8BAD-4CBD-B3A1-5AE348357C92}" srcOrd="1" destOrd="0" presId="urn:microsoft.com/office/officeart/2009/3/layout/HorizontalOrganizationChart"/>
    <dgm:cxn modelId="{92C31BD4-20CF-426D-9A2C-19853EE69EC3}" type="presParOf" srcId="{52BF3369-D46C-418E-9512-43DFC6BBD86B}" destId="{AA9A945D-3B12-4AC1-94BE-FA5147FC00DF}" srcOrd="1" destOrd="0" presId="urn:microsoft.com/office/officeart/2009/3/layout/HorizontalOrganizationChart"/>
    <dgm:cxn modelId="{F311E1B1-3935-4561-A1FE-DABD07DCFA79}" type="presParOf" srcId="{52BF3369-D46C-418E-9512-43DFC6BBD86B}" destId="{2A3129D5-2B7A-4337-877B-1E5A3E3983DB}" srcOrd="2" destOrd="0" presId="urn:microsoft.com/office/officeart/2009/3/layout/HorizontalOrganizationChart"/>
    <dgm:cxn modelId="{CFDAD0C5-2F01-4166-9404-5B3EEDDD9D62}" type="presParOf" srcId="{01DE1A4E-F478-4D4B-913E-B319C5421FC3}" destId="{DC9C6F4D-9AA5-4875-A85C-E846B571D1A5}" srcOrd="10" destOrd="0" presId="urn:microsoft.com/office/officeart/2009/3/layout/HorizontalOrganizationChart"/>
    <dgm:cxn modelId="{8A620090-2874-4823-9AC4-F6E6CC6B4D31}" type="presParOf" srcId="{01DE1A4E-F478-4D4B-913E-B319C5421FC3}" destId="{5ED1A7DA-2581-463D-AAF8-C99AE69CDAAE}" srcOrd="11" destOrd="0" presId="urn:microsoft.com/office/officeart/2009/3/layout/HorizontalOrganizationChart"/>
    <dgm:cxn modelId="{AF3616F6-56BE-44C2-BD1F-A2ED38DDA218}" type="presParOf" srcId="{5ED1A7DA-2581-463D-AAF8-C99AE69CDAAE}" destId="{E519AA71-2390-428C-B457-02455011F6BF}" srcOrd="0" destOrd="0" presId="urn:microsoft.com/office/officeart/2009/3/layout/HorizontalOrganizationChart"/>
    <dgm:cxn modelId="{F32CDE31-F24A-4FE2-B710-7D48741A4965}" type="presParOf" srcId="{E519AA71-2390-428C-B457-02455011F6BF}" destId="{D0F883E9-BD19-4FCC-BE71-62C6541C8004}" srcOrd="0" destOrd="0" presId="urn:microsoft.com/office/officeart/2009/3/layout/HorizontalOrganizationChart"/>
    <dgm:cxn modelId="{9F08414D-D6FE-47D1-9552-CC019EC99A3E}" type="presParOf" srcId="{E519AA71-2390-428C-B457-02455011F6BF}" destId="{297AC63E-5583-406C-B93A-F70933A86701}" srcOrd="1" destOrd="0" presId="urn:microsoft.com/office/officeart/2009/3/layout/HorizontalOrganizationChart"/>
    <dgm:cxn modelId="{B1B9C16D-ADA1-46C4-9B74-D1918D9D2569}" type="presParOf" srcId="{5ED1A7DA-2581-463D-AAF8-C99AE69CDAAE}" destId="{270A4AD4-B948-4F7E-853F-C11C309B9ED6}" srcOrd="1" destOrd="0" presId="urn:microsoft.com/office/officeart/2009/3/layout/HorizontalOrganizationChart"/>
    <dgm:cxn modelId="{A44FB4C3-585C-46B5-981F-96779643C86A}" type="presParOf" srcId="{5ED1A7DA-2581-463D-AAF8-C99AE69CDAAE}" destId="{A7D7E88C-BFCD-4221-95DC-9A2CB141EEDD}" srcOrd="2" destOrd="0" presId="urn:microsoft.com/office/officeart/2009/3/layout/HorizontalOrganizationChart"/>
    <dgm:cxn modelId="{B3EF4007-BF1A-4603-8102-8CD5CE05F2DA}" type="presParOf" srcId="{01DE1A4E-F478-4D4B-913E-B319C5421FC3}" destId="{B021794D-753F-4CE5-A965-FFE6F6FA70CB}" srcOrd="12" destOrd="0" presId="urn:microsoft.com/office/officeart/2009/3/layout/HorizontalOrganizationChart"/>
    <dgm:cxn modelId="{F411D421-5473-4DA1-93AC-10C3403B2347}" type="presParOf" srcId="{01DE1A4E-F478-4D4B-913E-B319C5421FC3}" destId="{A3A45F01-E5A6-43D7-8AA8-532FB271D640}" srcOrd="13" destOrd="0" presId="urn:microsoft.com/office/officeart/2009/3/layout/HorizontalOrganizationChart"/>
    <dgm:cxn modelId="{0A596660-2ECE-4A23-92B8-B219BD377133}" type="presParOf" srcId="{A3A45F01-E5A6-43D7-8AA8-532FB271D640}" destId="{FC677C40-A1E2-4692-B5EB-396C35CE5AA5}" srcOrd="0" destOrd="0" presId="urn:microsoft.com/office/officeart/2009/3/layout/HorizontalOrganizationChart"/>
    <dgm:cxn modelId="{A923E08D-F2DE-42E6-9ED0-FC4FAC47860D}" type="presParOf" srcId="{FC677C40-A1E2-4692-B5EB-396C35CE5AA5}" destId="{75FF9044-5733-4A54-A148-8974B1376A15}" srcOrd="0" destOrd="0" presId="urn:microsoft.com/office/officeart/2009/3/layout/HorizontalOrganizationChart"/>
    <dgm:cxn modelId="{AF2D6760-8926-44E9-9E9B-09B4536361CA}" type="presParOf" srcId="{FC677C40-A1E2-4692-B5EB-396C35CE5AA5}" destId="{D925F2D8-52B2-47F7-B74A-B1C2D29326F8}" srcOrd="1" destOrd="0" presId="urn:microsoft.com/office/officeart/2009/3/layout/HorizontalOrganizationChart"/>
    <dgm:cxn modelId="{98186063-AAC9-4162-BA1A-B02FD9871C19}" type="presParOf" srcId="{A3A45F01-E5A6-43D7-8AA8-532FB271D640}" destId="{8860FA07-A83A-45C2-987B-9904880BB0DF}" srcOrd="1" destOrd="0" presId="urn:microsoft.com/office/officeart/2009/3/layout/HorizontalOrganizationChart"/>
    <dgm:cxn modelId="{7620F0BA-FEE3-49E9-BB3E-0812BA1C12C3}" type="presParOf" srcId="{A3A45F01-E5A6-43D7-8AA8-532FB271D640}" destId="{505B6764-67DA-40AE-9B91-20230D52871F}" srcOrd="2" destOrd="0" presId="urn:microsoft.com/office/officeart/2009/3/layout/HorizontalOrganizationChart"/>
    <dgm:cxn modelId="{326F1AB4-3316-42EE-A64E-700C501A1F2F}" type="presParOf" srcId="{01DE1A4E-F478-4D4B-913E-B319C5421FC3}" destId="{9EFDAAAF-D6CD-426D-AF90-A235DC510F17}" srcOrd="14" destOrd="0" presId="urn:microsoft.com/office/officeart/2009/3/layout/HorizontalOrganizationChart"/>
    <dgm:cxn modelId="{01408628-A4FF-49F7-8987-96655BF8BE63}" type="presParOf" srcId="{01DE1A4E-F478-4D4B-913E-B319C5421FC3}" destId="{405A4D7D-8A5C-47BB-8D17-D95BF9B5B0B6}" srcOrd="15" destOrd="0" presId="urn:microsoft.com/office/officeart/2009/3/layout/HorizontalOrganizationChart"/>
    <dgm:cxn modelId="{C5116C66-B09A-43CC-A631-85D8FCD4C664}" type="presParOf" srcId="{405A4D7D-8A5C-47BB-8D17-D95BF9B5B0B6}" destId="{0AB90FC8-6EFD-45F0-A99F-11C63C0424AA}" srcOrd="0" destOrd="0" presId="urn:microsoft.com/office/officeart/2009/3/layout/HorizontalOrganizationChart"/>
    <dgm:cxn modelId="{BBD3651D-2CAB-4E4B-A1D3-8C7E6EEE8B58}" type="presParOf" srcId="{0AB90FC8-6EFD-45F0-A99F-11C63C0424AA}" destId="{43F7FD12-AE84-49A2-878D-2BA091A82BA1}" srcOrd="0" destOrd="0" presId="urn:microsoft.com/office/officeart/2009/3/layout/HorizontalOrganizationChart"/>
    <dgm:cxn modelId="{8C95D3E4-2B8A-4869-9A9E-D71B0B703BEB}" type="presParOf" srcId="{0AB90FC8-6EFD-45F0-A99F-11C63C0424AA}" destId="{9D80F846-C6AE-4183-87AA-8E9D89348C83}" srcOrd="1" destOrd="0" presId="urn:microsoft.com/office/officeart/2009/3/layout/HorizontalOrganizationChart"/>
    <dgm:cxn modelId="{F25E1F22-0A0B-49CD-A77C-BF2A105864F7}" type="presParOf" srcId="{405A4D7D-8A5C-47BB-8D17-D95BF9B5B0B6}" destId="{3C14AC5D-7D76-4B5E-AF70-29F5F5A0BD36}" srcOrd="1" destOrd="0" presId="urn:microsoft.com/office/officeart/2009/3/layout/HorizontalOrganizationChart"/>
    <dgm:cxn modelId="{78751EE6-B11B-4B11-BB89-3E24997FEB1C}" type="presParOf" srcId="{3C14AC5D-7D76-4B5E-AF70-29F5F5A0BD36}" destId="{D1F76862-AE6B-42CE-AC71-9696123A9359}" srcOrd="0" destOrd="0" presId="urn:microsoft.com/office/officeart/2009/3/layout/HorizontalOrganizationChart"/>
    <dgm:cxn modelId="{3D48A772-1D92-4F35-92CC-17D690A36CFB}" type="presParOf" srcId="{3C14AC5D-7D76-4B5E-AF70-29F5F5A0BD36}" destId="{90F9B5F3-04A6-410A-8516-95EF7347E37A}" srcOrd="1" destOrd="0" presId="urn:microsoft.com/office/officeart/2009/3/layout/HorizontalOrganizationChart"/>
    <dgm:cxn modelId="{3EF01B9D-7503-4145-96B4-D318DA550230}" type="presParOf" srcId="{90F9B5F3-04A6-410A-8516-95EF7347E37A}" destId="{D947BE2A-9728-4A63-BED9-8D45847B2478}" srcOrd="0" destOrd="0" presId="urn:microsoft.com/office/officeart/2009/3/layout/HorizontalOrganizationChart"/>
    <dgm:cxn modelId="{3766F687-0223-465A-A700-E1EAE84A049A}" type="presParOf" srcId="{D947BE2A-9728-4A63-BED9-8D45847B2478}" destId="{200FCC30-08F1-4914-AAB6-8E5A3EF60E14}" srcOrd="0" destOrd="0" presId="urn:microsoft.com/office/officeart/2009/3/layout/HorizontalOrganizationChart"/>
    <dgm:cxn modelId="{1A102E86-DB65-4640-89C5-DBC5D2FB4215}" type="presParOf" srcId="{D947BE2A-9728-4A63-BED9-8D45847B2478}" destId="{B7536FB0-B7AD-4B16-92CF-53AD1975D66D}" srcOrd="1" destOrd="0" presId="urn:microsoft.com/office/officeart/2009/3/layout/HorizontalOrganizationChart"/>
    <dgm:cxn modelId="{5F4A1F62-F555-41CE-A32C-EA7CC09ED0C9}" type="presParOf" srcId="{90F9B5F3-04A6-410A-8516-95EF7347E37A}" destId="{029D61F5-A7C7-4BBA-803E-327729D47F0D}" srcOrd="1" destOrd="0" presId="urn:microsoft.com/office/officeart/2009/3/layout/HorizontalOrganizationChart"/>
    <dgm:cxn modelId="{8057A47E-13AB-46DC-82F7-9A31CEAF7557}" type="presParOf" srcId="{90F9B5F3-04A6-410A-8516-95EF7347E37A}" destId="{C6898A4E-E7A6-4902-A06E-81642C13649C}" srcOrd="2" destOrd="0" presId="urn:microsoft.com/office/officeart/2009/3/layout/HorizontalOrganizationChart"/>
    <dgm:cxn modelId="{474FB4E3-09A9-465E-846A-2FB69404DBF2}" type="presParOf" srcId="{3C14AC5D-7D76-4B5E-AF70-29F5F5A0BD36}" destId="{DE3B3B4C-AF86-488C-8223-DF6254CB5DE8}" srcOrd="2" destOrd="0" presId="urn:microsoft.com/office/officeart/2009/3/layout/HorizontalOrganizationChart"/>
    <dgm:cxn modelId="{CEDAC71A-180A-4DE1-8DB6-98F3975901AA}" type="presParOf" srcId="{3C14AC5D-7D76-4B5E-AF70-29F5F5A0BD36}" destId="{F830787F-9BA6-4F37-B7C4-CEC82905F9FA}" srcOrd="3" destOrd="0" presId="urn:microsoft.com/office/officeart/2009/3/layout/HorizontalOrganizationChart"/>
    <dgm:cxn modelId="{BEAF9436-0587-455F-B4A8-E606FBD2A22A}" type="presParOf" srcId="{F830787F-9BA6-4F37-B7C4-CEC82905F9FA}" destId="{7C70D203-7CD7-4792-A6C7-6ADFD45F9127}" srcOrd="0" destOrd="0" presId="urn:microsoft.com/office/officeart/2009/3/layout/HorizontalOrganizationChart"/>
    <dgm:cxn modelId="{86AA0680-626B-427F-8527-178AB1FEA680}" type="presParOf" srcId="{7C70D203-7CD7-4792-A6C7-6ADFD45F9127}" destId="{2038231F-2DD4-497A-9C7A-7EF249C549C4}" srcOrd="0" destOrd="0" presId="urn:microsoft.com/office/officeart/2009/3/layout/HorizontalOrganizationChart"/>
    <dgm:cxn modelId="{A3875757-818C-435E-A34A-25875FD23AE4}" type="presParOf" srcId="{7C70D203-7CD7-4792-A6C7-6ADFD45F9127}" destId="{FEE4F729-5EC2-4825-AABE-92801CF45377}" srcOrd="1" destOrd="0" presId="urn:microsoft.com/office/officeart/2009/3/layout/HorizontalOrganizationChart"/>
    <dgm:cxn modelId="{6FD7D4CF-C73C-4C8B-8C6B-ACF9672410F0}" type="presParOf" srcId="{F830787F-9BA6-4F37-B7C4-CEC82905F9FA}" destId="{E2BDA8FB-B91B-4B20-9E7E-E4F7CFDCC764}" srcOrd="1" destOrd="0" presId="urn:microsoft.com/office/officeart/2009/3/layout/HorizontalOrganizationChart"/>
    <dgm:cxn modelId="{80F2F26F-C5A9-4EF2-8796-5F866EB477FD}" type="presParOf" srcId="{F830787F-9BA6-4F37-B7C4-CEC82905F9FA}" destId="{F10A45F3-1030-4929-97A7-B31CD3DFB987}" srcOrd="2" destOrd="0" presId="urn:microsoft.com/office/officeart/2009/3/layout/HorizontalOrganizationChart"/>
    <dgm:cxn modelId="{6A3241C6-A4C0-4645-9F30-50DF18C8097B}" type="presParOf" srcId="{3C14AC5D-7D76-4B5E-AF70-29F5F5A0BD36}" destId="{BB5498B0-581A-4948-9810-9822274C4184}" srcOrd="4" destOrd="0" presId="urn:microsoft.com/office/officeart/2009/3/layout/HorizontalOrganizationChart"/>
    <dgm:cxn modelId="{C423C798-1B4C-406C-BAA9-60115E5C4B73}" type="presParOf" srcId="{3C14AC5D-7D76-4B5E-AF70-29F5F5A0BD36}" destId="{27B24980-FCD1-446E-94BA-1FD696EA73E6}" srcOrd="5" destOrd="0" presId="urn:microsoft.com/office/officeart/2009/3/layout/HorizontalOrganizationChart"/>
    <dgm:cxn modelId="{B1878752-DF5C-4A07-84B3-DB841F9D7DE3}" type="presParOf" srcId="{27B24980-FCD1-446E-94BA-1FD696EA73E6}" destId="{3055102D-DC47-4AA0-916C-EF236B630FBD}" srcOrd="0" destOrd="0" presId="urn:microsoft.com/office/officeart/2009/3/layout/HorizontalOrganizationChart"/>
    <dgm:cxn modelId="{62402F25-EF22-40C3-97A6-ED727B1DEF0C}" type="presParOf" srcId="{3055102D-DC47-4AA0-916C-EF236B630FBD}" destId="{DF3228D4-EAF5-4FDA-966C-651275F24C50}" srcOrd="0" destOrd="0" presId="urn:microsoft.com/office/officeart/2009/3/layout/HorizontalOrganizationChart"/>
    <dgm:cxn modelId="{B5E3E7D1-9A4B-4F14-9A29-C7CA2F05153F}" type="presParOf" srcId="{3055102D-DC47-4AA0-916C-EF236B630FBD}" destId="{1FDCC1E3-E4BB-45C6-8E80-A94CCB09597A}" srcOrd="1" destOrd="0" presId="urn:microsoft.com/office/officeart/2009/3/layout/HorizontalOrganizationChart"/>
    <dgm:cxn modelId="{2A964202-FC06-46BA-BDE2-867D1F4D4EF4}" type="presParOf" srcId="{27B24980-FCD1-446E-94BA-1FD696EA73E6}" destId="{7CD70E5D-93E7-4E76-9BC6-A5083BD2934E}" srcOrd="1" destOrd="0" presId="urn:microsoft.com/office/officeart/2009/3/layout/HorizontalOrganizationChart"/>
    <dgm:cxn modelId="{A1D8FB06-73FF-4465-A714-C1AB4B53A349}" type="presParOf" srcId="{27B24980-FCD1-446E-94BA-1FD696EA73E6}" destId="{D1CD1D0C-826E-4AFE-AAAB-3BD3BD3D988E}" srcOrd="2" destOrd="0" presId="urn:microsoft.com/office/officeart/2009/3/layout/HorizontalOrganizationChart"/>
    <dgm:cxn modelId="{3655A76C-C0D3-42EF-9E34-6BB7C6500ACF}" type="presParOf" srcId="{405A4D7D-8A5C-47BB-8D17-D95BF9B5B0B6}" destId="{88328415-1CA2-438D-9A93-548079D21527}" srcOrd="2" destOrd="0" presId="urn:microsoft.com/office/officeart/2009/3/layout/HorizontalOrganizationChart"/>
    <dgm:cxn modelId="{7603558F-409D-4C1A-8CD4-EC935F5FA40B}" type="presParOf" srcId="{01DE1A4E-F478-4D4B-913E-B319C5421FC3}" destId="{DD458C62-5914-451C-A7F4-0BACA611EAF0}" srcOrd="16" destOrd="0" presId="urn:microsoft.com/office/officeart/2009/3/layout/HorizontalOrganizationChart"/>
    <dgm:cxn modelId="{FE85BE30-ACBB-4ADA-BCC9-DAF9874EB589}" type="presParOf" srcId="{01DE1A4E-F478-4D4B-913E-B319C5421FC3}" destId="{145D7BC0-6ADD-4BF6-B934-CE1EFCCD2BEB}" srcOrd="17" destOrd="0" presId="urn:microsoft.com/office/officeart/2009/3/layout/HorizontalOrganizationChart"/>
    <dgm:cxn modelId="{856ABE59-E60B-40E8-8928-501ADE40CA01}" type="presParOf" srcId="{145D7BC0-6ADD-4BF6-B934-CE1EFCCD2BEB}" destId="{4D926E31-B1B9-4A5F-8316-5141B706AF93}" srcOrd="0" destOrd="0" presId="urn:microsoft.com/office/officeart/2009/3/layout/HorizontalOrganizationChart"/>
    <dgm:cxn modelId="{CFE2188F-B810-44C8-9292-1F5D3AE79A20}" type="presParOf" srcId="{4D926E31-B1B9-4A5F-8316-5141B706AF93}" destId="{4722D931-6676-4F97-8341-D9EC797D5AE3}" srcOrd="0" destOrd="0" presId="urn:microsoft.com/office/officeart/2009/3/layout/HorizontalOrganizationChart"/>
    <dgm:cxn modelId="{B0128740-B0CB-44B9-8C2A-2FA8DA90B82F}" type="presParOf" srcId="{4D926E31-B1B9-4A5F-8316-5141B706AF93}" destId="{C474874F-7BC1-45F7-B73F-82DFA0845B19}" srcOrd="1" destOrd="0" presId="urn:microsoft.com/office/officeart/2009/3/layout/HorizontalOrganizationChart"/>
    <dgm:cxn modelId="{2214BA5F-3AA8-4832-A561-4CFF670EE6D5}" type="presParOf" srcId="{145D7BC0-6ADD-4BF6-B934-CE1EFCCD2BEB}" destId="{B93C902B-0D83-4681-859D-6D7B8A0C29EC}" srcOrd="1" destOrd="0" presId="urn:microsoft.com/office/officeart/2009/3/layout/HorizontalOrganizationChart"/>
    <dgm:cxn modelId="{B7FF987A-74E5-4989-B705-6BCBE262879B}" type="presParOf" srcId="{145D7BC0-6ADD-4BF6-B934-CE1EFCCD2BEB}" destId="{60985C69-AD0A-4E0E-8017-4A4202B3F94E}" srcOrd="2" destOrd="0" presId="urn:microsoft.com/office/officeart/2009/3/layout/HorizontalOrganizationChart"/>
    <dgm:cxn modelId="{3DE6159A-62CC-4EBD-88B4-2B0B56F66B36}" type="presParOf" srcId="{0173FFAC-0A69-4574-820F-7F5DCF697E99}" destId="{49C14869-C621-4170-B5B6-852F4BD4E4A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7128A91-F070-4276-8527-7F3A7C34FFB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6442A5E4-B6D1-4D12-A3E5-816844A186B9}">
      <dgm:prSet phldrT="[Texto]"/>
      <dgm:spPr/>
      <dgm:t>
        <a:bodyPr/>
        <a:lstStyle/>
        <a:p>
          <a:r>
            <a:rPr lang="es-CL" dirty="0"/>
            <a:t>Gestión de información</a:t>
          </a:r>
        </a:p>
      </dgm:t>
    </dgm:pt>
    <dgm:pt modelId="{612A2C25-1DEA-41A9-B021-0C19059AF763}" type="parTrans" cxnId="{803DFD07-22A7-4C2E-BB43-1EAF4FC5F583}">
      <dgm:prSet/>
      <dgm:spPr/>
      <dgm:t>
        <a:bodyPr/>
        <a:lstStyle/>
        <a:p>
          <a:endParaRPr lang="es-CL"/>
        </a:p>
      </dgm:t>
    </dgm:pt>
    <dgm:pt modelId="{D06AE4DA-48F6-48C1-B31E-F88F93D6001F}" type="sibTrans" cxnId="{803DFD07-22A7-4C2E-BB43-1EAF4FC5F583}">
      <dgm:prSet/>
      <dgm:spPr/>
      <dgm:t>
        <a:bodyPr/>
        <a:lstStyle/>
        <a:p>
          <a:endParaRPr lang="es-CL"/>
        </a:p>
      </dgm:t>
    </dgm:pt>
    <dgm:pt modelId="{26DE0E35-F07A-47A5-A2B7-C0D23EFBAF6D}">
      <dgm:prSet phldrT="[Texto]"/>
      <dgm:spPr/>
      <dgm:t>
        <a:bodyPr/>
        <a:lstStyle/>
        <a:p>
          <a:r>
            <a:rPr lang="es-CL" dirty="0"/>
            <a:t>Oportuna </a:t>
          </a:r>
        </a:p>
      </dgm:t>
    </dgm:pt>
    <dgm:pt modelId="{E508044E-0FF2-4349-9BA7-4F3E817BBCA2}" type="parTrans" cxnId="{35869A19-7C88-49CC-956F-9179AA5A2F5E}">
      <dgm:prSet/>
      <dgm:spPr/>
      <dgm:t>
        <a:bodyPr/>
        <a:lstStyle/>
        <a:p>
          <a:endParaRPr lang="es-CL"/>
        </a:p>
      </dgm:t>
    </dgm:pt>
    <dgm:pt modelId="{15381668-1117-4EE5-BB99-B6611BE965A4}" type="sibTrans" cxnId="{35869A19-7C88-49CC-956F-9179AA5A2F5E}">
      <dgm:prSet/>
      <dgm:spPr/>
      <dgm:t>
        <a:bodyPr/>
        <a:lstStyle/>
        <a:p>
          <a:endParaRPr lang="es-CL"/>
        </a:p>
      </dgm:t>
    </dgm:pt>
    <dgm:pt modelId="{C073FAE0-04E8-4405-B23A-0018CE5CBDF2}">
      <dgm:prSet phldrT="[Texto]"/>
      <dgm:spPr/>
      <dgm:t>
        <a:bodyPr/>
        <a:lstStyle/>
        <a:p>
          <a:r>
            <a:rPr lang="es-CL" dirty="0"/>
            <a:t>Disponible</a:t>
          </a:r>
        </a:p>
      </dgm:t>
    </dgm:pt>
    <dgm:pt modelId="{AE02C73F-E207-4C9D-B729-D949A4E82BB3}" type="parTrans" cxnId="{C9616FA0-BA9D-4323-BF9A-0CC5DC430889}">
      <dgm:prSet/>
      <dgm:spPr/>
      <dgm:t>
        <a:bodyPr/>
        <a:lstStyle/>
        <a:p>
          <a:endParaRPr lang="es-CL"/>
        </a:p>
      </dgm:t>
    </dgm:pt>
    <dgm:pt modelId="{5D72ED05-3BC3-4D08-9D4E-564400CCBF63}" type="sibTrans" cxnId="{C9616FA0-BA9D-4323-BF9A-0CC5DC430889}">
      <dgm:prSet/>
      <dgm:spPr/>
      <dgm:t>
        <a:bodyPr/>
        <a:lstStyle/>
        <a:p>
          <a:endParaRPr lang="es-CL"/>
        </a:p>
      </dgm:t>
    </dgm:pt>
    <dgm:pt modelId="{E3C960B4-C77E-4805-A255-C2D13161F25D}">
      <dgm:prSet/>
      <dgm:spPr/>
      <dgm:t>
        <a:bodyPr/>
        <a:lstStyle/>
        <a:p>
          <a:r>
            <a:rPr lang="es-CL" dirty="0"/>
            <a:t>Extracción</a:t>
          </a:r>
        </a:p>
      </dgm:t>
    </dgm:pt>
    <dgm:pt modelId="{D0D542E0-00A8-4AA7-A4BE-6BEFA1CD81A9}" type="parTrans" cxnId="{F5E5DE97-E51E-4C98-A752-66FFE9FCB207}">
      <dgm:prSet/>
      <dgm:spPr/>
      <dgm:t>
        <a:bodyPr/>
        <a:lstStyle/>
        <a:p>
          <a:endParaRPr lang="es-CL"/>
        </a:p>
      </dgm:t>
    </dgm:pt>
    <dgm:pt modelId="{033A7E45-2CF8-4B41-88B2-B54F3CD644B2}" type="sibTrans" cxnId="{F5E5DE97-E51E-4C98-A752-66FFE9FCB207}">
      <dgm:prSet/>
      <dgm:spPr/>
      <dgm:t>
        <a:bodyPr/>
        <a:lstStyle/>
        <a:p>
          <a:endParaRPr lang="es-CL"/>
        </a:p>
      </dgm:t>
    </dgm:pt>
    <dgm:pt modelId="{B38CFC6D-3E2D-43E7-8662-FDBC400870DB}">
      <dgm:prSet/>
      <dgm:spPr/>
      <dgm:t>
        <a:bodyPr/>
        <a:lstStyle/>
        <a:p>
          <a:r>
            <a:rPr lang="es-CL" dirty="0"/>
            <a:t>Combinar</a:t>
          </a:r>
        </a:p>
      </dgm:t>
    </dgm:pt>
    <dgm:pt modelId="{DA1A580B-58AA-4D48-A1BC-A242850C7F1C}" type="parTrans" cxnId="{8FD10841-F77E-420C-9D41-1827BDE039AF}">
      <dgm:prSet/>
      <dgm:spPr/>
      <dgm:t>
        <a:bodyPr/>
        <a:lstStyle/>
        <a:p>
          <a:endParaRPr lang="es-CL"/>
        </a:p>
      </dgm:t>
    </dgm:pt>
    <dgm:pt modelId="{DD9A5649-733F-4A34-8FE3-9A52F799C08A}" type="sibTrans" cxnId="{8FD10841-F77E-420C-9D41-1827BDE039AF}">
      <dgm:prSet/>
      <dgm:spPr/>
      <dgm:t>
        <a:bodyPr/>
        <a:lstStyle/>
        <a:p>
          <a:endParaRPr lang="es-CL"/>
        </a:p>
      </dgm:t>
    </dgm:pt>
    <dgm:pt modelId="{739D6CFB-D747-42E6-9866-262EEFBD1CC0}">
      <dgm:prSet/>
      <dgm:spPr/>
      <dgm:t>
        <a:bodyPr/>
        <a:lstStyle/>
        <a:p>
          <a:r>
            <a:rPr lang="es-CL" dirty="0"/>
            <a:t>Depuración</a:t>
          </a:r>
        </a:p>
      </dgm:t>
    </dgm:pt>
    <dgm:pt modelId="{0768BAB4-512B-4A38-8684-81E8CF4D1B87}" type="parTrans" cxnId="{1664EBC8-B2CE-475B-B463-40F30B356B60}">
      <dgm:prSet/>
      <dgm:spPr/>
      <dgm:t>
        <a:bodyPr/>
        <a:lstStyle/>
        <a:p>
          <a:endParaRPr lang="es-CL"/>
        </a:p>
      </dgm:t>
    </dgm:pt>
    <dgm:pt modelId="{73CEAA1A-4356-4E46-81EE-6F8103E96772}" type="sibTrans" cxnId="{1664EBC8-B2CE-475B-B463-40F30B356B60}">
      <dgm:prSet/>
      <dgm:spPr/>
      <dgm:t>
        <a:bodyPr/>
        <a:lstStyle/>
        <a:p>
          <a:endParaRPr lang="es-CL"/>
        </a:p>
      </dgm:t>
    </dgm:pt>
    <dgm:pt modelId="{9C524C94-8FEB-416F-9615-BCEC03FB1BD2}">
      <dgm:prSet/>
      <dgm:spPr/>
      <dgm:t>
        <a:bodyPr/>
        <a:lstStyle/>
        <a:p>
          <a:r>
            <a:rPr lang="es-CL" dirty="0"/>
            <a:t>Distribución</a:t>
          </a:r>
        </a:p>
      </dgm:t>
    </dgm:pt>
    <dgm:pt modelId="{2D97AB74-624C-48B1-9D59-24D85CEF22AB}" type="parTrans" cxnId="{F510C328-7C8F-4198-9B27-0D1465F36F58}">
      <dgm:prSet/>
      <dgm:spPr/>
      <dgm:t>
        <a:bodyPr/>
        <a:lstStyle/>
        <a:p>
          <a:endParaRPr lang="es-CL"/>
        </a:p>
      </dgm:t>
    </dgm:pt>
    <dgm:pt modelId="{DB742D1C-0EA1-4D2E-BF54-BF6A18D3E32D}" type="sibTrans" cxnId="{F510C328-7C8F-4198-9B27-0D1465F36F58}">
      <dgm:prSet/>
      <dgm:spPr/>
      <dgm:t>
        <a:bodyPr/>
        <a:lstStyle/>
        <a:p>
          <a:endParaRPr lang="es-CL"/>
        </a:p>
      </dgm:t>
    </dgm:pt>
    <dgm:pt modelId="{10465DC8-BF7C-48B3-9913-6A008BCE1067}" type="pres">
      <dgm:prSet presAssocID="{D7128A91-F070-4276-8527-7F3A7C34FFB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60C2E74-FEA9-42E1-AB84-FA798093187A}" type="pres">
      <dgm:prSet presAssocID="{6442A5E4-B6D1-4D12-A3E5-816844A186B9}" presName="hierRoot1" presStyleCnt="0">
        <dgm:presLayoutVars>
          <dgm:hierBranch val="init"/>
        </dgm:presLayoutVars>
      </dgm:prSet>
      <dgm:spPr/>
    </dgm:pt>
    <dgm:pt modelId="{90C311B3-6A70-41EA-B98A-5F5F45BFCFB0}" type="pres">
      <dgm:prSet presAssocID="{6442A5E4-B6D1-4D12-A3E5-816844A186B9}" presName="rootComposite1" presStyleCnt="0"/>
      <dgm:spPr/>
    </dgm:pt>
    <dgm:pt modelId="{65DCDBA3-A3B7-431D-82C7-DDDF19B39E73}" type="pres">
      <dgm:prSet presAssocID="{6442A5E4-B6D1-4D12-A3E5-816844A186B9}" presName="rootText1" presStyleLbl="node0" presStyleIdx="0" presStyleCnt="1" custScaleX="139461" custScaleY="127426" custLinFactY="-15585" custLinFactNeighborY="-100000">
        <dgm:presLayoutVars>
          <dgm:chPref val="3"/>
        </dgm:presLayoutVars>
      </dgm:prSet>
      <dgm:spPr>
        <a:prstGeom prst="flowChartPunchedTape">
          <a:avLst/>
        </a:prstGeom>
      </dgm:spPr>
    </dgm:pt>
    <dgm:pt modelId="{AD3FDE82-E08A-4642-AB7A-EA2CC88422D3}" type="pres">
      <dgm:prSet presAssocID="{6442A5E4-B6D1-4D12-A3E5-816844A186B9}" presName="rootConnector1" presStyleLbl="node1" presStyleIdx="0" presStyleCnt="0"/>
      <dgm:spPr/>
    </dgm:pt>
    <dgm:pt modelId="{4E2A72EC-53D4-4E18-9BA8-66BA54C46E8A}" type="pres">
      <dgm:prSet presAssocID="{6442A5E4-B6D1-4D12-A3E5-816844A186B9}" presName="hierChild2" presStyleCnt="0"/>
      <dgm:spPr/>
    </dgm:pt>
    <dgm:pt modelId="{78C7CCBB-4251-491D-AE0C-E2B1BDAE23FE}" type="pres">
      <dgm:prSet presAssocID="{E508044E-0FF2-4349-9BA7-4F3E817BBCA2}" presName="Name37" presStyleLbl="parChTrans1D2" presStyleIdx="0" presStyleCnt="6"/>
      <dgm:spPr/>
    </dgm:pt>
    <dgm:pt modelId="{209B88FD-9F28-4045-8167-5296E6844998}" type="pres">
      <dgm:prSet presAssocID="{26DE0E35-F07A-47A5-A2B7-C0D23EFBAF6D}" presName="hierRoot2" presStyleCnt="0">
        <dgm:presLayoutVars>
          <dgm:hierBranch val="init"/>
        </dgm:presLayoutVars>
      </dgm:prSet>
      <dgm:spPr/>
    </dgm:pt>
    <dgm:pt modelId="{3D96BC84-EFAE-4509-8BDB-758CD6828C13}" type="pres">
      <dgm:prSet presAssocID="{26DE0E35-F07A-47A5-A2B7-C0D23EFBAF6D}" presName="rootComposite" presStyleCnt="0"/>
      <dgm:spPr/>
    </dgm:pt>
    <dgm:pt modelId="{04FBA63C-116E-4952-B47A-5233B9A9A6B3}" type="pres">
      <dgm:prSet presAssocID="{26DE0E35-F07A-47A5-A2B7-C0D23EFBAF6D}" presName="rootText" presStyleLbl="node2" presStyleIdx="0" presStyleCnt="6">
        <dgm:presLayoutVars>
          <dgm:chPref val="3"/>
        </dgm:presLayoutVars>
      </dgm:prSet>
      <dgm:spPr>
        <a:prstGeom prst="flowChartPunchedTape">
          <a:avLst/>
        </a:prstGeom>
      </dgm:spPr>
    </dgm:pt>
    <dgm:pt modelId="{DD5C084D-7FCB-4136-BD20-9D36C17A41CE}" type="pres">
      <dgm:prSet presAssocID="{26DE0E35-F07A-47A5-A2B7-C0D23EFBAF6D}" presName="rootConnector" presStyleLbl="node2" presStyleIdx="0" presStyleCnt="6"/>
      <dgm:spPr/>
    </dgm:pt>
    <dgm:pt modelId="{9CD1BC92-7C5A-4FF1-A33D-12CE88F670CA}" type="pres">
      <dgm:prSet presAssocID="{26DE0E35-F07A-47A5-A2B7-C0D23EFBAF6D}" presName="hierChild4" presStyleCnt="0"/>
      <dgm:spPr/>
    </dgm:pt>
    <dgm:pt modelId="{A850DACF-C58F-478D-B44D-C29C468B3F24}" type="pres">
      <dgm:prSet presAssocID="{26DE0E35-F07A-47A5-A2B7-C0D23EFBAF6D}" presName="hierChild5" presStyleCnt="0"/>
      <dgm:spPr/>
    </dgm:pt>
    <dgm:pt modelId="{A4BBA06F-1A8D-4795-A00D-18FC924382BF}" type="pres">
      <dgm:prSet presAssocID="{AE02C73F-E207-4C9D-B729-D949A4E82BB3}" presName="Name37" presStyleLbl="parChTrans1D2" presStyleIdx="1" presStyleCnt="6"/>
      <dgm:spPr/>
    </dgm:pt>
    <dgm:pt modelId="{CEAC820D-61E0-4668-902F-42C27D067FB4}" type="pres">
      <dgm:prSet presAssocID="{C073FAE0-04E8-4405-B23A-0018CE5CBDF2}" presName="hierRoot2" presStyleCnt="0">
        <dgm:presLayoutVars>
          <dgm:hierBranch val="init"/>
        </dgm:presLayoutVars>
      </dgm:prSet>
      <dgm:spPr/>
    </dgm:pt>
    <dgm:pt modelId="{FF9C3EE2-24C6-45D4-8C1F-F7C7DEA7393A}" type="pres">
      <dgm:prSet presAssocID="{C073FAE0-04E8-4405-B23A-0018CE5CBDF2}" presName="rootComposite" presStyleCnt="0"/>
      <dgm:spPr/>
    </dgm:pt>
    <dgm:pt modelId="{42CE9D7F-69FE-4727-8019-E56CD770FED4}" type="pres">
      <dgm:prSet presAssocID="{C073FAE0-04E8-4405-B23A-0018CE5CBDF2}" presName="rootText" presStyleLbl="node2" presStyleIdx="1" presStyleCnt="6">
        <dgm:presLayoutVars>
          <dgm:chPref val="3"/>
        </dgm:presLayoutVars>
      </dgm:prSet>
      <dgm:spPr>
        <a:prstGeom prst="flowChartPunchedTape">
          <a:avLst/>
        </a:prstGeom>
      </dgm:spPr>
    </dgm:pt>
    <dgm:pt modelId="{C35CE6BE-8402-4D76-BA9A-1464F8F9B671}" type="pres">
      <dgm:prSet presAssocID="{C073FAE0-04E8-4405-B23A-0018CE5CBDF2}" presName="rootConnector" presStyleLbl="node2" presStyleIdx="1" presStyleCnt="6"/>
      <dgm:spPr/>
    </dgm:pt>
    <dgm:pt modelId="{934110F0-ABA7-46E0-B5B7-C318D71D9937}" type="pres">
      <dgm:prSet presAssocID="{C073FAE0-04E8-4405-B23A-0018CE5CBDF2}" presName="hierChild4" presStyleCnt="0"/>
      <dgm:spPr/>
    </dgm:pt>
    <dgm:pt modelId="{51AC7A63-E428-4061-AAC4-6D686A163B1D}" type="pres">
      <dgm:prSet presAssocID="{C073FAE0-04E8-4405-B23A-0018CE5CBDF2}" presName="hierChild5" presStyleCnt="0"/>
      <dgm:spPr/>
    </dgm:pt>
    <dgm:pt modelId="{92F4087C-16C4-463B-BECF-3984AC75B7FE}" type="pres">
      <dgm:prSet presAssocID="{D0D542E0-00A8-4AA7-A4BE-6BEFA1CD81A9}" presName="Name37" presStyleLbl="parChTrans1D2" presStyleIdx="2" presStyleCnt="6"/>
      <dgm:spPr/>
    </dgm:pt>
    <dgm:pt modelId="{F4AACE0F-9820-4AF2-8C13-58C3EE7FFF86}" type="pres">
      <dgm:prSet presAssocID="{E3C960B4-C77E-4805-A255-C2D13161F25D}" presName="hierRoot2" presStyleCnt="0">
        <dgm:presLayoutVars>
          <dgm:hierBranch val="init"/>
        </dgm:presLayoutVars>
      </dgm:prSet>
      <dgm:spPr/>
    </dgm:pt>
    <dgm:pt modelId="{711CAF99-641D-4A44-8921-A98342579DEC}" type="pres">
      <dgm:prSet presAssocID="{E3C960B4-C77E-4805-A255-C2D13161F25D}" presName="rootComposite" presStyleCnt="0"/>
      <dgm:spPr/>
    </dgm:pt>
    <dgm:pt modelId="{3E7F6216-929A-47A7-9017-4F34E4B49FA9}" type="pres">
      <dgm:prSet presAssocID="{E3C960B4-C77E-4805-A255-C2D13161F25D}" presName="rootText" presStyleLbl="node2" presStyleIdx="2" presStyleCnt="6">
        <dgm:presLayoutVars>
          <dgm:chPref val="3"/>
        </dgm:presLayoutVars>
      </dgm:prSet>
      <dgm:spPr>
        <a:prstGeom prst="flowChartPunchedTape">
          <a:avLst/>
        </a:prstGeom>
      </dgm:spPr>
    </dgm:pt>
    <dgm:pt modelId="{27BCC474-52CB-4E01-97CE-B3101F81FBEE}" type="pres">
      <dgm:prSet presAssocID="{E3C960B4-C77E-4805-A255-C2D13161F25D}" presName="rootConnector" presStyleLbl="node2" presStyleIdx="2" presStyleCnt="6"/>
      <dgm:spPr/>
    </dgm:pt>
    <dgm:pt modelId="{D9B6E700-5746-41CA-9C5B-8B007048D78C}" type="pres">
      <dgm:prSet presAssocID="{E3C960B4-C77E-4805-A255-C2D13161F25D}" presName="hierChild4" presStyleCnt="0"/>
      <dgm:spPr/>
    </dgm:pt>
    <dgm:pt modelId="{64E8F81C-C81E-4BD0-AE85-263553BBEB7E}" type="pres">
      <dgm:prSet presAssocID="{E3C960B4-C77E-4805-A255-C2D13161F25D}" presName="hierChild5" presStyleCnt="0"/>
      <dgm:spPr/>
    </dgm:pt>
    <dgm:pt modelId="{9F0DEA9A-C3A2-4AFF-BE2E-32C937AFF53C}" type="pres">
      <dgm:prSet presAssocID="{DA1A580B-58AA-4D48-A1BC-A242850C7F1C}" presName="Name37" presStyleLbl="parChTrans1D2" presStyleIdx="3" presStyleCnt="6"/>
      <dgm:spPr/>
    </dgm:pt>
    <dgm:pt modelId="{852B5AA6-1D9E-40D2-9310-4E6711EFAF0B}" type="pres">
      <dgm:prSet presAssocID="{B38CFC6D-3E2D-43E7-8662-FDBC400870DB}" presName="hierRoot2" presStyleCnt="0">
        <dgm:presLayoutVars>
          <dgm:hierBranch val="init"/>
        </dgm:presLayoutVars>
      </dgm:prSet>
      <dgm:spPr/>
    </dgm:pt>
    <dgm:pt modelId="{A5ED7301-8120-4A71-91F7-97109EFCDDC8}" type="pres">
      <dgm:prSet presAssocID="{B38CFC6D-3E2D-43E7-8662-FDBC400870DB}" presName="rootComposite" presStyleCnt="0"/>
      <dgm:spPr/>
    </dgm:pt>
    <dgm:pt modelId="{3EE5ECF6-A6E8-4CFA-9498-02C54BAE8804}" type="pres">
      <dgm:prSet presAssocID="{B38CFC6D-3E2D-43E7-8662-FDBC400870DB}" presName="rootText" presStyleLbl="node2" presStyleIdx="3" presStyleCnt="6">
        <dgm:presLayoutVars>
          <dgm:chPref val="3"/>
        </dgm:presLayoutVars>
      </dgm:prSet>
      <dgm:spPr>
        <a:prstGeom prst="flowChartPunchedTape">
          <a:avLst/>
        </a:prstGeom>
      </dgm:spPr>
    </dgm:pt>
    <dgm:pt modelId="{2BDE8AA9-E2F3-4DBD-90CD-29CBB653D65D}" type="pres">
      <dgm:prSet presAssocID="{B38CFC6D-3E2D-43E7-8662-FDBC400870DB}" presName="rootConnector" presStyleLbl="node2" presStyleIdx="3" presStyleCnt="6"/>
      <dgm:spPr/>
    </dgm:pt>
    <dgm:pt modelId="{5A631414-EC85-4BB2-AC51-A78C483E67D4}" type="pres">
      <dgm:prSet presAssocID="{B38CFC6D-3E2D-43E7-8662-FDBC400870DB}" presName="hierChild4" presStyleCnt="0"/>
      <dgm:spPr/>
    </dgm:pt>
    <dgm:pt modelId="{3537EA11-AD14-43D7-BC98-0F1E352D4D4F}" type="pres">
      <dgm:prSet presAssocID="{B38CFC6D-3E2D-43E7-8662-FDBC400870DB}" presName="hierChild5" presStyleCnt="0"/>
      <dgm:spPr/>
    </dgm:pt>
    <dgm:pt modelId="{D585D6FF-CA9E-4DEC-967E-E0EE18E477B8}" type="pres">
      <dgm:prSet presAssocID="{0768BAB4-512B-4A38-8684-81E8CF4D1B87}" presName="Name37" presStyleLbl="parChTrans1D2" presStyleIdx="4" presStyleCnt="6"/>
      <dgm:spPr/>
    </dgm:pt>
    <dgm:pt modelId="{645072AA-418E-4F7B-B104-DE18272651DE}" type="pres">
      <dgm:prSet presAssocID="{739D6CFB-D747-42E6-9866-262EEFBD1CC0}" presName="hierRoot2" presStyleCnt="0">
        <dgm:presLayoutVars>
          <dgm:hierBranch val="init"/>
        </dgm:presLayoutVars>
      </dgm:prSet>
      <dgm:spPr/>
    </dgm:pt>
    <dgm:pt modelId="{7851CAC3-AABD-46BB-8C8E-58614B070D5A}" type="pres">
      <dgm:prSet presAssocID="{739D6CFB-D747-42E6-9866-262EEFBD1CC0}" presName="rootComposite" presStyleCnt="0"/>
      <dgm:spPr/>
    </dgm:pt>
    <dgm:pt modelId="{48CE8AB4-A845-4678-B58D-656FAB383BBA}" type="pres">
      <dgm:prSet presAssocID="{739D6CFB-D747-42E6-9866-262EEFBD1CC0}" presName="rootText" presStyleLbl="node2" presStyleIdx="4" presStyleCnt="6">
        <dgm:presLayoutVars>
          <dgm:chPref val="3"/>
        </dgm:presLayoutVars>
      </dgm:prSet>
      <dgm:spPr>
        <a:prstGeom prst="flowChartPunchedTape">
          <a:avLst/>
        </a:prstGeom>
      </dgm:spPr>
    </dgm:pt>
    <dgm:pt modelId="{B63CE54B-20E8-42AA-BD4C-2CA9414722D2}" type="pres">
      <dgm:prSet presAssocID="{739D6CFB-D747-42E6-9866-262EEFBD1CC0}" presName="rootConnector" presStyleLbl="node2" presStyleIdx="4" presStyleCnt="6"/>
      <dgm:spPr/>
    </dgm:pt>
    <dgm:pt modelId="{AC17C953-C4AA-4D82-8CEF-C0728237A92D}" type="pres">
      <dgm:prSet presAssocID="{739D6CFB-D747-42E6-9866-262EEFBD1CC0}" presName="hierChild4" presStyleCnt="0"/>
      <dgm:spPr/>
    </dgm:pt>
    <dgm:pt modelId="{3FF0CA4E-818B-42BA-94CA-4AFC51EC64D8}" type="pres">
      <dgm:prSet presAssocID="{739D6CFB-D747-42E6-9866-262EEFBD1CC0}" presName="hierChild5" presStyleCnt="0"/>
      <dgm:spPr/>
    </dgm:pt>
    <dgm:pt modelId="{E751CD27-B544-4FA5-9432-F8D9FE745D90}" type="pres">
      <dgm:prSet presAssocID="{2D97AB74-624C-48B1-9D59-24D85CEF22AB}" presName="Name37" presStyleLbl="parChTrans1D2" presStyleIdx="5" presStyleCnt="6"/>
      <dgm:spPr/>
    </dgm:pt>
    <dgm:pt modelId="{4C9C5D9F-07BB-4882-A132-E82188D08AC2}" type="pres">
      <dgm:prSet presAssocID="{9C524C94-8FEB-416F-9615-BCEC03FB1BD2}" presName="hierRoot2" presStyleCnt="0">
        <dgm:presLayoutVars>
          <dgm:hierBranch val="init"/>
        </dgm:presLayoutVars>
      </dgm:prSet>
      <dgm:spPr/>
    </dgm:pt>
    <dgm:pt modelId="{174E9F26-B111-4630-B31D-D3B0844D944D}" type="pres">
      <dgm:prSet presAssocID="{9C524C94-8FEB-416F-9615-BCEC03FB1BD2}" presName="rootComposite" presStyleCnt="0"/>
      <dgm:spPr/>
    </dgm:pt>
    <dgm:pt modelId="{8DD84423-5FF8-4E0C-A6CA-E233EB803782}" type="pres">
      <dgm:prSet presAssocID="{9C524C94-8FEB-416F-9615-BCEC03FB1BD2}" presName="rootText" presStyleLbl="node2" presStyleIdx="5" presStyleCnt="6">
        <dgm:presLayoutVars>
          <dgm:chPref val="3"/>
        </dgm:presLayoutVars>
      </dgm:prSet>
      <dgm:spPr>
        <a:prstGeom prst="flowChartPunchedTape">
          <a:avLst/>
        </a:prstGeom>
      </dgm:spPr>
    </dgm:pt>
    <dgm:pt modelId="{CDD81D13-117D-4509-BF26-BD29B4B89BD4}" type="pres">
      <dgm:prSet presAssocID="{9C524C94-8FEB-416F-9615-BCEC03FB1BD2}" presName="rootConnector" presStyleLbl="node2" presStyleIdx="5" presStyleCnt="6"/>
      <dgm:spPr/>
    </dgm:pt>
    <dgm:pt modelId="{F448BE92-A429-401D-9DE7-31D9E6F5A665}" type="pres">
      <dgm:prSet presAssocID="{9C524C94-8FEB-416F-9615-BCEC03FB1BD2}" presName="hierChild4" presStyleCnt="0"/>
      <dgm:spPr/>
    </dgm:pt>
    <dgm:pt modelId="{EBA9A3D4-F7D1-4ED2-BFD6-6350EC75F674}" type="pres">
      <dgm:prSet presAssocID="{9C524C94-8FEB-416F-9615-BCEC03FB1BD2}" presName="hierChild5" presStyleCnt="0"/>
      <dgm:spPr/>
    </dgm:pt>
    <dgm:pt modelId="{9BD1C9DF-C8F6-492B-B446-BCE79B0A43C7}" type="pres">
      <dgm:prSet presAssocID="{6442A5E4-B6D1-4D12-A3E5-816844A186B9}" presName="hierChild3" presStyleCnt="0"/>
      <dgm:spPr/>
    </dgm:pt>
  </dgm:ptLst>
  <dgm:cxnLst>
    <dgm:cxn modelId="{803DFD07-22A7-4C2E-BB43-1EAF4FC5F583}" srcId="{D7128A91-F070-4276-8527-7F3A7C34FFBC}" destId="{6442A5E4-B6D1-4D12-A3E5-816844A186B9}" srcOrd="0" destOrd="0" parTransId="{612A2C25-1DEA-41A9-B021-0C19059AF763}" sibTransId="{D06AE4DA-48F6-48C1-B31E-F88F93D6001F}"/>
    <dgm:cxn modelId="{5A031108-A513-43BA-B186-B7E19AEDE47C}" type="presOf" srcId="{C073FAE0-04E8-4405-B23A-0018CE5CBDF2}" destId="{42CE9D7F-69FE-4727-8019-E56CD770FED4}" srcOrd="0" destOrd="0" presId="urn:microsoft.com/office/officeart/2005/8/layout/orgChart1"/>
    <dgm:cxn modelId="{0D06CB12-33F5-466C-BA7E-394A6988F412}" type="presOf" srcId="{E508044E-0FF2-4349-9BA7-4F3E817BBCA2}" destId="{78C7CCBB-4251-491D-AE0C-E2B1BDAE23FE}" srcOrd="0" destOrd="0" presId="urn:microsoft.com/office/officeart/2005/8/layout/orgChart1"/>
    <dgm:cxn modelId="{35869A19-7C88-49CC-956F-9179AA5A2F5E}" srcId="{6442A5E4-B6D1-4D12-A3E5-816844A186B9}" destId="{26DE0E35-F07A-47A5-A2B7-C0D23EFBAF6D}" srcOrd="0" destOrd="0" parTransId="{E508044E-0FF2-4349-9BA7-4F3E817BBCA2}" sibTransId="{15381668-1117-4EE5-BB99-B6611BE965A4}"/>
    <dgm:cxn modelId="{F510C328-7C8F-4198-9B27-0D1465F36F58}" srcId="{6442A5E4-B6D1-4D12-A3E5-816844A186B9}" destId="{9C524C94-8FEB-416F-9615-BCEC03FB1BD2}" srcOrd="5" destOrd="0" parTransId="{2D97AB74-624C-48B1-9D59-24D85CEF22AB}" sibTransId="{DB742D1C-0EA1-4D2E-BF54-BF6A18D3E32D}"/>
    <dgm:cxn modelId="{64B2FD2E-D0B1-4C0F-969D-B09EAF4FD309}" type="presOf" srcId="{E3C960B4-C77E-4805-A255-C2D13161F25D}" destId="{27BCC474-52CB-4E01-97CE-B3101F81FBEE}" srcOrd="1" destOrd="0" presId="urn:microsoft.com/office/officeart/2005/8/layout/orgChart1"/>
    <dgm:cxn modelId="{4652903E-9376-4E65-A5EE-685C4F08EA66}" type="presOf" srcId="{739D6CFB-D747-42E6-9866-262EEFBD1CC0}" destId="{B63CE54B-20E8-42AA-BD4C-2CA9414722D2}" srcOrd="1" destOrd="0" presId="urn:microsoft.com/office/officeart/2005/8/layout/orgChart1"/>
    <dgm:cxn modelId="{8FD10841-F77E-420C-9D41-1827BDE039AF}" srcId="{6442A5E4-B6D1-4D12-A3E5-816844A186B9}" destId="{B38CFC6D-3E2D-43E7-8662-FDBC400870DB}" srcOrd="3" destOrd="0" parTransId="{DA1A580B-58AA-4D48-A1BC-A242850C7F1C}" sibTransId="{DD9A5649-733F-4A34-8FE3-9A52F799C08A}"/>
    <dgm:cxn modelId="{BD488C4A-4E59-4947-8CFE-45D9A67C3701}" type="presOf" srcId="{26DE0E35-F07A-47A5-A2B7-C0D23EFBAF6D}" destId="{DD5C084D-7FCB-4136-BD20-9D36C17A41CE}" srcOrd="1" destOrd="0" presId="urn:microsoft.com/office/officeart/2005/8/layout/orgChart1"/>
    <dgm:cxn modelId="{98BAA874-0E4B-460D-8A44-17BEAF4D1951}" type="presOf" srcId="{739D6CFB-D747-42E6-9866-262EEFBD1CC0}" destId="{48CE8AB4-A845-4678-B58D-656FAB383BBA}" srcOrd="0" destOrd="0" presId="urn:microsoft.com/office/officeart/2005/8/layout/orgChart1"/>
    <dgm:cxn modelId="{8D88E375-59AA-4B9E-85D0-7970B25EC8B6}" type="presOf" srcId="{9C524C94-8FEB-416F-9615-BCEC03FB1BD2}" destId="{8DD84423-5FF8-4E0C-A6CA-E233EB803782}" srcOrd="0" destOrd="0" presId="urn:microsoft.com/office/officeart/2005/8/layout/orgChart1"/>
    <dgm:cxn modelId="{78B47583-1E44-4095-BC81-D6487378CCE4}" type="presOf" srcId="{9C524C94-8FEB-416F-9615-BCEC03FB1BD2}" destId="{CDD81D13-117D-4509-BF26-BD29B4B89BD4}" srcOrd="1" destOrd="0" presId="urn:microsoft.com/office/officeart/2005/8/layout/orgChart1"/>
    <dgm:cxn modelId="{04EF418E-9F86-47E5-9ADC-235781E79A2C}" type="presOf" srcId="{6442A5E4-B6D1-4D12-A3E5-816844A186B9}" destId="{65DCDBA3-A3B7-431D-82C7-DDDF19B39E73}" srcOrd="0" destOrd="0" presId="urn:microsoft.com/office/officeart/2005/8/layout/orgChart1"/>
    <dgm:cxn modelId="{8234FF96-E73A-400F-95D4-82A7C13FC93D}" type="presOf" srcId="{D7128A91-F070-4276-8527-7F3A7C34FFBC}" destId="{10465DC8-BF7C-48B3-9913-6A008BCE1067}" srcOrd="0" destOrd="0" presId="urn:microsoft.com/office/officeart/2005/8/layout/orgChart1"/>
    <dgm:cxn modelId="{F5E5DE97-E51E-4C98-A752-66FFE9FCB207}" srcId="{6442A5E4-B6D1-4D12-A3E5-816844A186B9}" destId="{E3C960B4-C77E-4805-A255-C2D13161F25D}" srcOrd="2" destOrd="0" parTransId="{D0D542E0-00A8-4AA7-A4BE-6BEFA1CD81A9}" sibTransId="{033A7E45-2CF8-4B41-88B2-B54F3CD644B2}"/>
    <dgm:cxn modelId="{C9616FA0-BA9D-4323-BF9A-0CC5DC430889}" srcId="{6442A5E4-B6D1-4D12-A3E5-816844A186B9}" destId="{C073FAE0-04E8-4405-B23A-0018CE5CBDF2}" srcOrd="1" destOrd="0" parTransId="{AE02C73F-E207-4C9D-B729-D949A4E82BB3}" sibTransId="{5D72ED05-3BC3-4D08-9D4E-564400CCBF63}"/>
    <dgm:cxn modelId="{2123BCA9-C4C3-4E5A-8242-782BBFE39824}" type="presOf" srcId="{6442A5E4-B6D1-4D12-A3E5-816844A186B9}" destId="{AD3FDE82-E08A-4642-AB7A-EA2CC88422D3}" srcOrd="1" destOrd="0" presId="urn:microsoft.com/office/officeart/2005/8/layout/orgChart1"/>
    <dgm:cxn modelId="{0D2D6EB5-232F-4689-A936-D1F2FA5F222E}" type="presOf" srcId="{AE02C73F-E207-4C9D-B729-D949A4E82BB3}" destId="{A4BBA06F-1A8D-4795-A00D-18FC924382BF}" srcOrd="0" destOrd="0" presId="urn:microsoft.com/office/officeart/2005/8/layout/orgChart1"/>
    <dgm:cxn modelId="{B9425AB9-BEE0-4B3E-ACAD-4330EA7419DF}" type="presOf" srcId="{B38CFC6D-3E2D-43E7-8662-FDBC400870DB}" destId="{2BDE8AA9-E2F3-4DBD-90CD-29CBB653D65D}" srcOrd="1" destOrd="0" presId="urn:microsoft.com/office/officeart/2005/8/layout/orgChart1"/>
    <dgm:cxn modelId="{F86655C1-2767-42E7-9688-C3C8EE46FD34}" type="presOf" srcId="{C073FAE0-04E8-4405-B23A-0018CE5CBDF2}" destId="{C35CE6BE-8402-4D76-BA9A-1464F8F9B671}" srcOrd="1" destOrd="0" presId="urn:microsoft.com/office/officeart/2005/8/layout/orgChart1"/>
    <dgm:cxn modelId="{88FCD2C7-F169-4FC0-BFEB-3D93380BE10B}" type="presOf" srcId="{E3C960B4-C77E-4805-A255-C2D13161F25D}" destId="{3E7F6216-929A-47A7-9017-4F34E4B49FA9}" srcOrd="0" destOrd="0" presId="urn:microsoft.com/office/officeart/2005/8/layout/orgChart1"/>
    <dgm:cxn modelId="{1664EBC8-B2CE-475B-B463-40F30B356B60}" srcId="{6442A5E4-B6D1-4D12-A3E5-816844A186B9}" destId="{739D6CFB-D747-42E6-9866-262EEFBD1CC0}" srcOrd="4" destOrd="0" parTransId="{0768BAB4-512B-4A38-8684-81E8CF4D1B87}" sibTransId="{73CEAA1A-4356-4E46-81EE-6F8103E96772}"/>
    <dgm:cxn modelId="{F31AB0DD-AC20-47A1-842D-36DEB01D9F8D}" type="presOf" srcId="{B38CFC6D-3E2D-43E7-8662-FDBC400870DB}" destId="{3EE5ECF6-A6E8-4CFA-9498-02C54BAE8804}" srcOrd="0" destOrd="0" presId="urn:microsoft.com/office/officeart/2005/8/layout/orgChart1"/>
    <dgm:cxn modelId="{14E54ADF-3192-44AB-9295-5B0BC1779067}" type="presOf" srcId="{D0D542E0-00A8-4AA7-A4BE-6BEFA1CD81A9}" destId="{92F4087C-16C4-463B-BECF-3984AC75B7FE}" srcOrd="0" destOrd="0" presId="urn:microsoft.com/office/officeart/2005/8/layout/orgChart1"/>
    <dgm:cxn modelId="{600720E5-8E57-4380-84A6-BCE6E1603480}" type="presOf" srcId="{2D97AB74-624C-48B1-9D59-24D85CEF22AB}" destId="{E751CD27-B544-4FA5-9432-F8D9FE745D90}" srcOrd="0" destOrd="0" presId="urn:microsoft.com/office/officeart/2005/8/layout/orgChart1"/>
    <dgm:cxn modelId="{077B6AE7-C077-4A73-B005-4A9856423B0F}" type="presOf" srcId="{26DE0E35-F07A-47A5-A2B7-C0D23EFBAF6D}" destId="{04FBA63C-116E-4952-B47A-5233B9A9A6B3}" srcOrd="0" destOrd="0" presId="urn:microsoft.com/office/officeart/2005/8/layout/orgChart1"/>
    <dgm:cxn modelId="{A470C9E9-C0F4-486D-8D91-9791413638B2}" type="presOf" srcId="{DA1A580B-58AA-4D48-A1BC-A242850C7F1C}" destId="{9F0DEA9A-C3A2-4AFF-BE2E-32C937AFF53C}" srcOrd="0" destOrd="0" presId="urn:microsoft.com/office/officeart/2005/8/layout/orgChart1"/>
    <dgm:cxn modelId="{640D7CF7-91E2-482F-9B78-9DC3663957A6}" type="presOf" srcId="{0768BAB4-512B-4A38-8684-81E8CF4D1B87}" destId="{D585D6FF-CA9E-4DEC-967E-E0EE18E477B8}" srcOrd="0" destOrd="0" presId="urn:microsoft.com/office/officeart/2005/8/layout/orgChart1"/>
    <dgm:cxn modelId="{5E043E81-E6DC-4AC4-BBC7-F23E12B54477}" type="presParOf" srcId="{10465DC8-BF7C-48B3-9913-6A008BCE1067}" destId="{560C2E74-FEA9-42E1-AB84-FA798093187A}" srcOrd="0" destOrd="0" presId="urn:microsoft.com/office/officeart/2005/8/layout/orgChart1"/>
    <dgm:cxn modelId="{7CAD65D5-7235-4918-85F9-163B2F4E9B7A}" type="presParOf" srcId="{560C2E74-FEA9-42E1-AB84-FA798093187A}" destId="{90C311B3-6A70-41EA-B98A-5F5F45BFCFB0}" srcOrd="0" destOrd="0" presId="urn:microsoft.com/office/officeart/2005/8/layout/orgChart1"/>
    <dgm:cxn modelId="{4F96C8E4-0786-4ACB-A094-D149DA9C47F2}" type="presParOf" srcId="{90C311B3-6A70-41EA-B98A-5F5F45BFCFB0}" destId="{65DCDBA3-A3B7-431D-82C7-DDDF19B39E73}" srcOrd="0" destOrd="0" presId="urn:microsoft.com/office/officeart/2005/8/layout/orgChart1"/>
    <dgm:cxn modelId="{3B25AB21-A7C1-4DD8-A9CF-A5FD6E6B1D56}" type="presParOf" srcId="{90C311B3-6A70-41EA-B98A-5F5F45BFCFB0}" destId="{AD3FDE82-E08A-4642-AB7A-EA2CC88422D3}" srcOrd="1" destOrd="0" presId="urn:microsoft.com/office/officeart/2005/8/layout/orgChart1"/>
    <dgm:cxn modelId="{0391C745-8F53-42E2-BCA0-6107920A6929}" type="presParOf" srcId="{560C2E74-FEA9-42E1-AB84-FA798093187A}" destId="{4E2A72EC-53D4-4E18-9BA8-66BA54C46E8A}" srcOrd="1" destOrd="0" presId="urn:microsoft.com/office/officeart/2005/8/layout/orgChart1"/>
    <dgm:cxn modelId="{148BB719-BE6E-4C0A-85DD-459354A4B549}" type="presParOf" srcId="{4E2A72EC-53D4-4E18-9BA8-66BA54C46E8A}" destId="{78C7CCBB-4251-491D-AE0C-E2B1BDAE23FE}" srcOrd="0" destOrd="0" presId="urn:microsoft.com/office/officeart/2005/8/layout/orgChart1"/>
    <dgm:cxn modelId="{FF2E5690-997A-495E-B358-816C959F9745}" type="presParOf" srcId="{4E2A72EC-53D4-4E18-9BA8-66BA54C46E8A}" destId="{209B88FD-9F28-4045-8167-5296E6844998}" srcOrd="1" destOrd="0" presId="urn:microsoft.com/office/officeart/2005/8/layout/orgChart1"/>
    <dgm:cxn modelId="{C289C46D-11DC-4C27-81A1-88BBC3EC01CB}" type="presParOf" srcId="{209B88FD-9F28-4045-8167-5296E6844998}" destId="{3D96BC84-EFAE-4509-8BDB-758CD6828C13}" srcOrd="0" destOrd="0" presId="urn:microsoft.com/office/officeart/2005/8/layout/orgChart1"/>
    <dgm:cxn modelId="{4D97F469-F64C-41FC-BBF1-19DF48E62ADF}" type="presParOf" srcId="{3D96BC84-EFAE-4509-8BDB-758CD6828C13}" destId="{04FBA63C-116E-4952-B47A-5233B9A9A6B3}" srcOrd="0" destOrd="0" presId="urn:microsoft.com/office/officeart/2005/8/layout/orgChart1"/>
    <dgm:cxn modelId="{8DF43340-FA6B-45B8-B838-43B47E9B8CC4}" type="presParOf" srcId="{3D96BC84-EFAE-4509-8BDB-758CD6828C13}" destId="{DD5C084D-7FCB-4136-BD20-9D36C17A41CE}" srcOrd="1" destOrd="0" presId="urn:microsoft.com/office/officeart/2005/8/layout/orgChart1"/>
    <dgm:cxn modelId="{3823EB67-3F2A-42A1-868B-AA038560781C}" type="presParOf" srcId="{209B88FD-9F28-4045-8167-5296E6844998}" destId="{9CD1BC92-7C5A-4FF1-A33D-12CE88F670CA}" srcOrd="1" destOrd="0" presId="urn:microsoft.com/office/officeart/2005/8/layout/orgChart1"/>
    <dgm:cxn modelId="{3485C6F8-6A13-41D4-8E00-4A38809AACC1}" type="presParOf" srcId="{209B88FD-9F28-4045-8167-5296E6844998}" destId="{A850DACF-C58F-478D-B44D-C29C468B3F24}" srcOrd="2" destOrd="0" presId="urn:microsoft.com/office/officeart/2005/8/layout/orgChart1"/>
    <dgm:cxn modelId="{DFBF1F3D-F0E1-429E-8046-2631EDE70A8E}" type="presParOf" srcId="{4E2A72EC-53D4-4E18-9BA8-66BA54C46E8A}" destId="{A4BBA06F-1A8D-4795-A00D-18FC924382BF}" srcOrd="2" destOrd="0" presId="urn:microsoft.com/office/officeart/2005/8/layout/orgChart1"/>
    <dgm:cxn modelId="{0E9C4BFD-3A13-4500-A609-7D808DD297FC}" type="presParOf" srcId="{4E2A72EC-53D4-4E18-9BA8-66BA54C46E8A}" destId="{CEAC820D-61E0-4668-902F-42C27D067FB4}" srcOrd="3" destOrd="0" presId="urn:microsoft.com/office/officeart/2005/8/layout/orgChart1"/>
    <dgm:cxn modelId="{C897FF94-786E-40AC-93D1-D484127C9AB2}" type="presParOf" srcId="{CEAC820D-61E0-4668-902F-42C27D067FB4}" destId="{FF9C3EE2-24C6-45D4-8C1F-F7C7DEA7393A}" srcOrd="0" destOrd="0" presId="urn:microsoft.com/office/officeart/2005/8/layout/orgChart1"/>
    <dgm:cxn modelId="{DA8079A0-761C-4FEA-B87B-5D4E0F9E98E4}" type="presParOf" srcId="{FF9C3EE2-24C6-45D4-8C1F-F7C7DEA7393A}" destId="{42CE9D7F-69FE-4727-8019-E56CD770FED4}" srcOrd="0" destOrd="0" presId="urn:microsoft.com/office/officeart/2005/8/layout/orgChart1"/>
    <dgm:cxn modelId="{08654307-A98A-4FEC-8B2C-02B00963E35D}" type="presParOf" srcId="{FF9C3EE2-24C6-45D4-8C1F-F7C7DEA7393A}" destId="{C35CE6BE-8402-4D76-BA9A-1464F8F9B671}" srcOrd="1" destOrd="0" presId="urn:microsoft.com/office/officeart/2005/8/layout/orgChart1"/>
    <dgm:cxn modelId="{0B5C4FB3-49E2-4783-B255-5C4A24615335}" type="presParOf" srcId="{CEAC820D-61E0-4668-902F-42C27D067FB4}" destId="{934110F0-ABA7-46E0-B5B7-C318D71D9937}" srcOrd="1" destOrd="0" presId="urn:microsoft.com/office/officeart/2005/8/layout/orgChart1"/>
    <dgm:cxn modelId="{094A224A-4835-4BF9-B749-E681FDCF647E}" type="presParOf" srcId="{CEAC820D-61E0-4668-902F-42C27D067FB4}" destId="{51AC7A63-E428-4061-AAC4-6D686A163B1D}" srcOrd="2" destOrd="0" presId="urn:microsoft.com/office/officeart/2005/8/layout/orgChart1"/>
    <dgm:cxn modelId="{BE4F9CCC-AE1B-4AF6-8C65-294705C0D54D}" type="presParOf" srcId="{4E2A72EC-53D4-4E18-9BA8-66BA54C46E8A}" destId="{92F4087C-16C4-463B-BECF-3984AC75B7FE}" srcOrd="4" destOrd="0" presId="urn:microsoft.com/office/officeart/2005/8/layout/orgChart1"/>
    <dgm:cxn modelId="{20C40041-0669-4667-BA46-C972A9E39D02}" type="presParOf" srcId="{4E2A72EC-53D4-4E18-9BA8-66BA54C46E8A}" destId="{F4AACE0F-9820-4AF2-8C13-58C3EE7FFF86}" srcOrd="5" destOrd="0" presId="urn:microsoft.com/office/officeart/2005/8/layout/orgChart1"/>
    <dgm:cxn modelId="{1532D06C-169D-4F87-9641-29C67409F44E}" type="presParOf" srcId="{F4AACE0F-9820-4AF2-8C13-58C3EE7FFF86}" destId="{711CAF99-641D-4A44-8921-A98342579DEC}" srcOrd="0" destOrd="0" presId="urn:microsoft.com/office/officeart/2005/8/layout/orgChart1"/>
    <dgm:cxn modelId="{A5864E4A-249E-4534-96F8-6609551A2EDC}" type="presParOf" srcId="{711CAF99-641D-4A44-8921-A98342579DEC}" destId="{3E7F6216-929A-47A7-9017-4F34E4B49FA9}" srcOrd="0" destOrd="0" presId="urn:microsoft.com/office/officeart/2005/8/layout/orgChart1"/>
    <dgm:cxn modelId="{56C6F560-2070-4F3A-9DE2-2A2181930632}" type="presParOf" srcId="{711CAF99-641D-4A44-8921-A98342579DEC}" destId="{27BCC474-52CB-4E01-97CE-B3101F81FBEE}" srcOrd="1" destOrd="0" presId="urn:microsoft.com/office/officeart/2005/8/layout/orgChart1"/>
    <dgm:cxn modelId="{5A8DAC16-74DB-420A-BD30-21C473140A14}" type="presParOf" srcId="{F4AACE0F-9820-4AF2-8C13-58C3EE7FFF86}" destId="{D9B6E700-5746-41CA-9C5B-8B007048D78C}" srcOrd="1" destOrd="0" presId="urn:microsoft.com/office/officeart/2005/8/layout/orgChart1"/>
    <dgm:cxn modelId="{F7DBB8F7-B1D5-49FA-B5A5-582F75752123}" type="presParOf" srcId="{F4AACE0F-9820-4AF2-8C13-58C3EE7FFF86}" destId="{64E8F81C-C81E-4BD0-AE85-263553BBEB7E}" srcOrd="2" destOrd="0" presId="urn:microsoft.com/office/officeart/2005/8/layout/orgChart1"/>
    <dgm:cxn modelId="{E0DF24A1-763C-4B71-BECC-85ED6864319A}" type="presParOf" srcId="{4E2A72EC-53D4-4E18-9BA8-66BA54C46E8A}" destId="{9F0DEA9A-C3A2-4AFF-BE2E-32C937AFF53C}" srcOrd="6" destOrd="0" presId="urn:microsoft.com/office/officeart/2005/8/layout/orgChart1"/>
    <dgm:cxn modelId="{1CAACA1E-0693-496E-8E77-BAF4E7227499}" type="presParOf" srcId="{4E2A72EC-53D4-4E18-9BA8-66BA54C46E8A}" destId="{852B5AA6-1D9E-40D2-9310-4E6711EFAF0B}" srcOrd="7" destOrd="0" presId="urn:microsoft.com/office/officeart/2005/8/layout/orgChart1"/>
    <dgm:cxn modelId="{7CB14823-A94C-4296-92EE-CBB1D0519728}" type="presParOf" srcId="{852B5AA6-1D9E-40D2-9310-4E6711EFAF0B}" destId="{A5ED7301-8120-4A71-91F7-97109EFCDDC8}" srcOrd="0" destOrd="0" presId="urn:microsoft.com/office/officeart/2005/8/layout/orgChart1"/>
    <dgm:cxn modelId="{56DB1A31-76C6-407F-9AA7-60B602708BDB}" type="presParOf" srcId="{A5ED7301-8120-4A71-91F7-97109EFCDDC8}" destId="{3EE5ECF6-A6E8-4CFA-9498-02C54BAE8804}" srcOrd="0" destOrd="0" presId="urn:microsoft.com/office/officeart/2005/8/layout/orgChart1"/>
    <dgm:cxn modelId="{DE91E2D6-5E2A-4389-B3F8-169B3522E4C0}" type="presParOf" srcId="{A5ED7301-8120-4A71-91F7-97109EFCDDC8}" destId="{2BDE8AA9-E2F3-4DBD-90CD-29CBB653D65D}" srcOrd="1" destOrd="0" presId="urn:microsoft.com/office/officeart/2005/8/layout/orgChart1"/>
    <dgm:cxn modelId="{B06D45E2-E153-4730-A597-33FF21EB813E}" type="presParOf" srcId="{852B5AA6-1D9E-40D2-9310-4E6711EFAF0B}" destId="{5A631414-EC85-4BB2-AC51-A78C483E67D4}" srcOrd="1" destOrd="0" presId="urn:microsoft.com/office/officeart/2005/8/layout/orgChart1"/>
    <dgm:cxn modelId="{71B5796B-61B2-450F-ACB7-49B864101750}" type="presParOf" srcId="{852B5AA6-1D9E-40D2-9310-4E6711EFAF0B}" destId="{3537EA11-AD14-43D7-BC98-0F1E352D4D4F}" srcOrd="2" destOrd="0" presId="urn:microsoft.com/office/officeart/2005/8/layout/orgChart1"/>
    <dgm:cxn modelId="{977C0416-D6AD-4E47-8028-61A1ACA580B7}" type="presParOf" srcId="{4E2A72EC-53D4-4E18-9BA8-66BA54C46E8A}" destId="{D585D6FF-CA9E-4DEC-967E-E0EE18E477B8}" srcOrd="8" destOrd="0" presId="urn:microsoft.com/office/officeart/2005/8/layout/orgChart1"/>
    <dgm:cxn modelId="{99D6F4EC-D8C8-4BFB-8304-62516A8AAA6D}" type="presParOf" srcId="{4E2A72EC-53D4-4E18-9BA8-66BA54C46E8A}" destId="{645072AA-418E-4F7B-B104-DE18272651DE}" srcOrd="9" destOrd="0" presId="urn:microsoft.com/office/officeart/2005/8/layout/orgChart1"/>
    <dgm:cxn modelId="{D255053C-8A3C-4BD7-B8F0-5A6CC93C32C2}" type="presParOf" srcId="{645072AA-418E-4F7B-B104-DE18272651DE}" destId="{7851CAC3-AABD-46BB-8C8E-58614B070D5A}" srcOrd="0" destOrd="0" presId="urn:microsoft.com/office/officeart/2005/8/layout/orgChart1"/>
    <dgm:cxn modelId="{C02FC8A8-2699-4C43-BF9F-59D0C880954B}" type="presParOf" srcId="{7851CAC3-AABD-46BB-8C8E-58614B070D5A}" destId="{48CE8AB4-A845-4678-B58D-656FAB383BBA}" srcOrd="0" destOrd="0" presId="urn:microsoft.com/office/officeart/2005/8/layout/orgChart1"/>
    <dgm:cxn modelId="{D3E6716A-958C-4672-8B68-F1DFD66A8CC8}" type="presParOf" srcId="{7851CAC3-AABD-46BB-8C8E-58614B070D5A}" destId="{B63CE54B-20E8-42AA-BD4C-2CA9414722D2}" srcOrd="1" destOrd="0" presId="urn:microsoft.com/office/officeart/2005/8/layout/orgChart1"/>
    <dgm:cxn modelId="{165941E8-D382-4DAD-99FF-A5CCC1A27664}" type="presParOf" srcId="{645072AA-418E-4F7B-B104-DE18272651DE}" destId="{AC17C953-C4AA-4D82-8CEF-C0728237A92D}" srcOrd="1" destOrd="0" presId="urn:microsoft.com/office/officeart/2005/8/layout/orgChart1"/>
    <dgm:cxn modelId="{44969AE1-92CF-4268-86F8-EF8381150A8C}" type="presParOf" srcId="{645072AA-418E-4F7B-B104-DE18272651DE}" destId="{3FF0CA4E-818B-42BA-94CA-4AFC51EC64D8}" srcOrd="2" destOrd="0" presId="urn:microsoft.com/office/officeart/2005/8/layout/orgChart1"/>
    <dgm:cxn modelId="{E66B451C-DC84-4F2C-854B-3833423C1EDD}" type="presParOf" srcId="{4E2A72EC-53D4-4E18-9BA8-66BA54C46E8A}" destId="{E751CD27-B544-4FA5-9432-F8D9FE745D90}" srcOrd="10" destOrd="0" presId="urn:microsoft.com/office/officeart/2005/8/layout/orgChart1"/>
    <dgm:cxn modelId="{0870DD5F-EE07-4CCD-8DBF-EEC7B4085C88}" type="presParOf" srcId="{4E2A72EC-53D4-4E18-9BA8-66BA54C46E8A}" destId="{4C9C5D9F-07BB-4882-A132-E82188D08AC2}" srcOrd="11" destOrd="0" presId="urn:microsoft.com/office/officeart/2005/8/layout/orgChart1"/>
    <dgm:cxn modelId="{2C8BEFDC-CD7F-40E9-AF1F-20B403C79EC3}" type="presParOf" srcId="{4C9C5D9F-07BB-4882-A132-E82188D08AC2}" destId="{174E9F26-B111-4630-B31D-D3B0844D944D}" srcOrd="0" destOrd="0" presId="urn:microsoft.com/office/officeart/2005/8/layout/orgChart1"/>
    <dgm:cxn modelId="{B75AB179-B534-4AC6-A531-051F92374291}" type="presParOf" srcId="{174E9F26-B111-4630-B31D-D3B0844D944D}" destId="{8DD84423-5FF8-4E0C-A6CA-E233EB803782}" srcOrd="0" destOrd="0" presId="urn:microsoft.com/office/officeart/2005/8/layout/orgChart1"/>
    <dgm:cxn modelId="{EA658C6A-DE7D-43B2-95AF-2A844467D8FC}" type="presParOf" srcId="{174E9F26-B111-4630-B31D-D3B0844D944D}" destId="{CDD81D13-117D-4509-BF26-BD29B4B89BD4}" srcOrd="1" destOrd="0" presId="urn:microsoft.com/office/officeart/2005/8/layout/orgChart1"/>
    <dgm:cxn modelId="{10906DFE-52DD-48A6-A25F-5C495C87D67C}" type="presParOf" srcId="{4C9C5D9F-07BB-4882-A132-E82188D08AC2}" destId="{F448BE92-A429-401D-9DE7-31D9E6F5A665}" srcOrd="1" destOrd="0" presId="urn:microsoft.com/office/officeart/2005/8/layout/orgChart1"/>
    <dgm:cxn modelId="{B6CCBC56-8FBF-4633-8E06-360E53C96E1A}" type="presParOf" srcId="{4C9C5D9F-07BB-4882-A132-E82188D08AC2}" destId="{EBA9A3D4-F7D1-4ED2-BFD6-6350EC75F674}" srcOrd="2" destOrd="0" presId="urn:microsoft.com/office/officeart/2005/8/layout/orgChart1"/>
    <dgm:cxn modelId="{B8322204-1D2A-4F49-9DFC-6C6DF26CD951}" type="presParOf" srcId="{560C2E74-FEA9-42E1-AB84-FA798093187A}" destId="{9BD1C9DF-C8F6-492B-B446-BCE79B0A43C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AFAE7-FE9B-4904-9FB6-B721060C7F62}">
      <dsp:nvSpPr>
        <dsp:cNvPr id="0" name=""/>
        <dsp:cNvSpPr/>
      </dsp:nvSpPr>
      <dsp:spPr>
        <a:xfrm>
          <a:off x="5732584" y="1542990"/>
          <a:ext cx="4573765" cy="9495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9515"/>
              </a:lnTo>
              <a:lnTo>
                <a:pt x="4573765" y="639515"/>
              </a:lnTo>
              <a:lnTo>
                <a:pt x="4573765" y="9495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50FED-1D08-406E-8DBB-FCEE56659786}">
      <dsp:nvSpPr>
        <dsp:cNvPr id="0" name=""/>
        <dsp:cNvSpPr/>
      </dsp:nvSpPr>
      <dsp:spPr>
        <a:xfrm>
          <a:off x="5732584" y="1542990"/>
          <a:ext cx="1888514" cy="1106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5939"/>
              </a:lnTo>
              <a:lnTo>
                <a:pt x="1888514" y="795939"/>
              </a:lnTo>
              <a:lnTo>
                <a:pt x="1888514" y="11060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03627-443A-4A91-B391-82E2FBDB01C9}">
      <dsp:nvSpPr>
        <dsp:cNvPr id="0" name=""/>
        <dsp:cNvSpPr/>
      </dsp:nvSpPr>
      <dsp:spPr>
        <a:xfrm>
          <a:off x="4468968" y="1542990"/>
          <a:ext cx="1263616" cy="1049976"/>
        </a:xfrm>
        <a:custGeom>
          <a:avLst/>
          <a:gdLst/>
          <a:ahLst/>
          <a:cxnLst/>
          <a:rect l="0" t="0" r="0" b="0"/>
          <a:pathLst>
            <a:path>
              <a:moveTo>
                <a:pt x="1263616" y="0"/>
              </a:moveTo>
              <a:lnTo>
                <a:pt x="1263616" y="739905"/>
              </a:lnTo>
              <a:lnTo>
                <a:pt x="0" y="739905"/>
              </a:lnTo>
              <a:lnTo>
                <a:pt x="0" y="1049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4CC674-BF4B-4CF1-AD52-22F1AF5E2F1C}">
      <dsp:nvSpPr>
        <dsp:cNvPr id="0" name=""/>
        <dsp:cNvSpPr/>
      </dsp:nvSpPr>
      <dsp:spPr>
        <a:xfrm>
          <a:off x="1225425" y="1542990"/>
          <a:ext cx="4507159" cy="1099706"/>
        </a:xfrm>
        <a:custGeom>
          <a:avLst/>
          <a:gdLst/>
          <a:ahLst/>
          <a:cxnLst/>
          <a:rect l="0" t="0" r="0" b="0"/>
          <a:pathLst>
            <a:path>
              <a:moveTo>
                <a:pt x="4507159" y="0"/>
              </a:moveTo>
              <a:lnTo>
                <a:pt x="4507159" y="789634"/>
              </a:lnTo>
              <a:lnTo>
                <a:pt x="0" y="789634"/>
              </a:lnTo>
              <a:lnTo>
                <a:pt x="0" y="10997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D435C-75CD-490E-9F95-22A8BEAB7C87}">
      <dsp:nvSpPr>
        <dsp:cNvPr id="0" name=""/>
        <dsp:cNvSpPr/>
      </dsp:nvSpPr>
      <dsp:spPr>
        <a:xfrm>
          <a:off x="4462235" y="714301"/>
          <a:ext cx="2540698" cy="828689"/>
        </a:xfrm>
        <a:prstGeom prst="cub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Sistema de información 1</a:t>
          </a:r>
        </a:p>
      </dsp:txBody>
      <dsp:txXfrm>
        <a:off x="4462235" y="921473"/>
        <a:ext cx="2333526" cy="621517"/>
      </dsp:txXfrm>
    </dsp:sp>
    <dsp:sp modelId="{79FD563F-FE97-475C-9C8A-80DE831EB350}">
      <dsp:nvSpPr>
        <dsp:cNvPr id="0" name=""/>
        <dsp:cNvSpPr/>
      </dsp:nvSpPr>
      <dsp:spPr>
        <a:xfrm>
          <a:off x="25594" y="2642696"/>
          <a:ext cx="2399660" cy="732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Clasificación de sistemas</a:t>
          </a:r>
        </a:p>
      </dsp:txBody>
      <dsp:txXfrm>
        <a:off x="25594" y="2642696"/>
        <a:ext cx="2399660" cy="732433"/>
      </dsp:txXfrm>
    </dsp:sp>
    <dsp:sp modelId="{D97CD6DB-FD5F-41F8-AB17-C1A94E8D80CB}">
      <dsp:nvSpPr>
        <dsp:cNvPr id="0" name=""/>
        <dsp:cNvSpPr/>
      </dsp:nvSpPr>
      <dsp:spPr>
        <a:xfrm>
          <a:off x="3058864" y="2592967"/>
          <a:ext cx="2820206" cy="655122"/>
        </a:xfrm>
        <a:prstGeom prst="flowChartInputOutp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Teorema de Sistemas</a:t>
          </a:r>
        </a:p>
      </dsp:txBody>
      <dsp:txXfrm>
        <a:off x="3622905" y="2592967"/>
        <a:ext cx="1692124" cy="655122"/>
      </dsp:txXfrm>
    </dsp:sp>
    <dsp:sp modelId="{4B9B8F48-50DF-4B6F-9E52-A28A1E2C3997}">
      <dsp:nvSpPr>
        <dsp:cNvPr id="0" name=""/>
        <dsp:cNvSpPr/>
      </dsp:nvSpPr>
      <dsp:spPr>
        <a:xfrm>
          <a:off x="6423793" y="2649001"/>
          <a:ext cx="2394610" cy="750890"/>
        </a:xfrm>
        <a:prstGeom prst="flowChartPunchedTap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Información</a:t>
          </a:r>
        </a:p>
      </dsp:txBody>
      <dsp:txXfrm>
        <a:off x="6423793" y="2799179"/>
        <a:ext cx="2394610" cy="450534"/>
      </dsp:txXfrm>
    </dsp:sp>
    <dsp:sp modelId="{530CFCE2-3C95-4455-973E-BCE2E6E36936}">
      <dsp:nvSpPr>
        <dsp:cNvPr id="0" name=""/>
        <dsp:cNvSpPr/>
      </dsp:nvSpPr>
      <dsp:spPr>
        <a:xfrm>
          <a:off x="9312038" y="2492577"/>
          <a:ext cx="1988623" cy="7676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Tipo de Sistemas de Información</a:t>
          </a:r>
        </a:p>
      </dsp:txBody>
      <dsp:txXfrm>
        <a:off x="9603265" y="2604990"/>
        <a:ext cx="1406169" cy="54277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93564-F381-4F1F-89A8-D93C36362F5D}">
      <dsp:nvSpPr>
        <dsp:cNvPr id="0" name=""/>
        <dsp:cNvSpPr/>
      </dsp:nvSpPr>
      <dsp:spPr>
        <a:xfrm>
          <a:off x="4533710" y="1"/>
          <a:ext cx="1447348" cy="12129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Origen</a:t>
          </a:r>
        </a:p>
      </dsp:txBody>
      <dsp:txXfrm>
        <a:off x="4745669" y="177632"/>
        <a:ext cx="1023430" cy="857676"/>
      </dsp:txXfrm>
    </dsp:sp>
    <dsp:sp modelId="{41A8C691-C875-4DBC-96D1-0B06AB851308}">
      <dsp:nvSpPr>
        <dsp:cNvPr id="0" name=""/>
        <dsp:cNvSpPr/>
      </dsp:nvSpPr>
      <dsp:spPr>
        <a:xfrm rot="124336">
          <a:off x="6106473" y="472670"/>
          <a:ext cx="304193" cy="340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6106503" y="539031"/>
        <a:ext cx="212935" cy="204031"/>
      </dsp:txXfrm>
    </dsp:sp>
    <dsp:sp modelId="{85B66448-6A88-49F3-87ED-BB39B0294C94}">
      <dsp:nvSpPr>
        <dsp:cNvPr id="0" name=""/>
        <dsp:cNvSpPr/>
      </dsp:nvSpPr>
      <dsp:spPr>
        <a:xfrm>
          <a:off x="6553148" y="81058"/>
          <a:ext cx="1529294" cy="11999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 err="1"/>
            <a:t>Seleccion</a:t>
          </a:r>
          <a:endParaRPr lang="es-CL" sz="2000" kern="1200" dirty="0"/>
        </a:p>
      </dsp:txBody>
      <dsp:txXfrm>
        <a:off x="6777108" y="256784"/>
        <a:ext cx="1081374" cy="848478"/>
      </dsp:txXfrm>
    </dsp:sp>
    <dsp:sp modelId="{2F1EDFBB-7F8D-4C7E-B715-08BF31A24455}">
      <dsp:nvSpPr>
        <dsp:cNvPr id="0" name=""/>
        <dsp:cNvSpPr/>
      </dsp:nvSpPr>
      <dsp:spPr>
        <a:xfrm rot="1679822">
          <a:off x="8065866" y="1007997"/>
          <a:ext cx="373535" cy="340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8071835" y="1052064"/>
        <a:ext cx="271519" cy="204031"/>
      </dsp:txXfrm>
    </dsp:sp>
    <dsp:sp modelId="{08CF196D-2352-479E-AF12-BA0FADBED5FE}">
      <dsp:nvSpPr>
        <dsp:cNvPr id="0" name=""/>
        <dsp:cNvSpPr/>
      </dsp:nvSpPr>
      <dsp:spPr>
        <a:xfrm>
          <a:off x="8501680" y="905249"/>
          <a:ext cx="1430109" cy="15706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Procesamiento</a:t>
          </a:r>
        </a:p>
      </dsp:txBody>
      <dsp:txXfrm>
        <a:off x="8711115" y="1135268"/>
        <a:ext cx="1011239" cy="1110627"/>
      </dsp:txXfrm>
    </dsp:sp>
    <dsp:sp modelId="{64AA3318-7C4E-4497-8EF9-CB7FA112BA64}">
      <dsp:nvSpPr>
        <dsp:cNvPr id="0" name=""/>
        <dsp:cNvSpPr/>
      </dsp:nvSpPr>
      <dsp:spPr>
        <a:xfrm rot="2687574">
          <a:off x="9801051" y="2279626"/>
          <a:ext cx="360525" cy="340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9815861" y="2311700"/>
        <a:ext cx="258509" cy="204031"/>
      </dsp:txXfrm>
    </dsp:sp>
    <dsp:sp modelId="{B44980D2-D808-4A78-9860-9F1C9A40E9BF}">
      <dsp:nvSpPr>
        <dsp:cNvPr id="0" name=""/>
        <dsp:cNvSpPr/>
      </dsp:nvSpPr>
      <dsp:spPr>
        <a:xfrm>
          <a:off x="10013798" y="2461847"/>
          <a:ext cx="1523601" cy="15527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Almacenamiento</a:t>
          </a:r>
        </a:p>
      </dsp:txBody>
      <dsp:txXfrm>
        <a:off x="10236924" y="2689241"/>
        <a:ext cx="1077349" cy="1097952"/>
      </dsp:txXfrm>
    </dsp:sp>
    <dsp:sp modelId="{D0EF4357-12E3-4BBE-A529-4A4CE6992D43}">
      <dsp:nvSpPr>
        <dsp:cNvPr id="0" name=""/>
        <dsp:cNvSpPr/>
      </dsp:nvSpPr>
      <dsp:spPr>
        <a:xfrm rot="7797029">
          <a:off x="9824982" y="3952803"/>
          <a:ext cx="419281" cy="340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 rot="10800000">
        <a:off x="9908744" y="3981711"/>
        <a:ext cx="317265" cy="204031"/>
      </dsp:txXfrm>
    </dsp:sp>
    <dsp:sp modelId="{4DF8F17F-5EBB-426D-B1E0-372E53241EF7}">
      <dsp:nvSpPr>
        <dsp:cNvPr id="0" name=""/>
        <dsp:cNvSpPr/>
      </dsp:nvSpPr>
      <dsp:spPr>
        <a:xfrm>
          <a:off x="8515719" y="4332849"/>
          <a:ext cx="1627088" cy="1264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Búsqueda</a:t>
          </a:r>
        </a:p>
      </dsp:txBody>
      <dsp:txXfrm>
        <a:off x="8754001" y="4517978"/>
        <a:ext cx="1150524" cy="893885"/>
      </dsp:txXfrm>
    </dsp:sp>
    <dsp:sp modelId="{10193E4E-1CFA-40C2-B9A1-E743CC2A69D9}">
      <dsp:nvSpPr>
        <dsp:cNvPr id="0" name=""/>
        <dsp:cNvSpPr/>
      </dsp:nvSpPr>
      <dsp:spPr>
        <a:xfrm rot="9015478">
          <a:off x="8415733" y="5259886"/>
          <a:ext cx="199399" cy="340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 rot="10800000">
        <a:off x="8471613" y="5313059"/>
        <a:ext cx="139579" cy="204031"/>
      </dsp:txXfrm>
    </dsp:sp>
    <dsp:sp modelId="{0B4A7898-70D6-4AA3-AC6C-3DB0B2E90C3D}">
      <dsp:nvSpPr>
        <dsp:cNvPr id="0" name=""/>
        <dsp:cNvSpPr/>
      </dsp:nvSpPr>
      <dsp:spPr>
        <a:xfrm>
          <a:off x="6757675" y="5301123"/>
          <a:ext cx="1795483" cy="12403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Diseminación</a:t>
          </a:r>
        </a:p>
      </dsp:txBody>
      <dsp:txXfrm>
        <a:off x="7020617" y="5482767"/>
        <a:ext cx="1269599" cy="877056"/>
      </dsp:txXfrm>
    </dsp:sp>
    <dsp:sp modelId="{677E7E3A-DD95-4D44-A05A-DE18FCC8A1EE}">
      <dsp:nvSpPr>
        <dsp:cNvPr id="0" name=""/>
        <dsp:cNvSpPr/>
      </dsp:nvSpPr>
      <dsp:spPr>
        <a:xfrm rot="10330467">
          <a:off x="6440177" y="5901933"/>
          <a:ext cx="237992" cy="340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 rot="10800000">
        <a:off x="6511243" y="5965083"/>
        <a:ext cx="166594" cy="204031"/>
      </dsp:txXfrm>
    </dsp:sp>
    <dsp:sp modelId="{BFEAA57C-F5DA-4E8F-9699-3ED76A03ABC6}">
      <dsp:nvSpPr>
        <dsp:cNvPr id="0" name=""/>
        <dsp:cNvSpPr/>
      </dsp:nvSpPr>
      <dsp:spPr>
        <a:xfrm>
          <a:off x="4498477" y="5520090"/>
          <a:ext cx="1846053" cy="1416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Nueva Información</a:t>
          </a:r>
        </a:p>
      </dsp:txBody>
      <dsp:txXfrm>
        <a:off x="4768825" y="5727525"/>
        <a:ext cx="1305357" cy="1001587"/>
      </dsp:txXfrm>
    </dsp:sp>
    <dsp:sp modelId="{3366B7BA-D703-4267-A64E-15614923ED89}">
      <dsp:nvSpPr>
        <dsp:cNvPr id="0" name=""/>
        <dsp:cNvSpPr/>
      </dsp:nvSpPr>
      <dsp:spPr>
        <a:xfrm rot="11392739">
          <a:off x="4303331" y="5877108"/>
          <a:ext cx="155573" cy="340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 rot="10800000">
        <a:off x="4349657" y="5949123"/>
        <a:ext cx="108901" cy="204031"/>
      </dsp:txXfrm>
    </dsp:sp>
    <dsp:sp modelId="{7EB5DC5A-8725-46B6-A6D7-14C62F577935}">
      <dsp:nvSpPr>
        <dsp:cNvPr id="0" name=""/>
        <dsp:cNvSpPr/>
      </dsp:nvSpPr>
      <dsp:spPr>
        <a:xfrm>
          <a:off x="2748124" y="5224504"/>
          <a:ext cx="1497918" cy="13373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Nuevo Conocimiento</a:t>
          </a:r>
        </a:p>
      </dsp:txBody>
      <dsp:txXfrm>
        <a:off x="2967489" y="5420355"/>
        <a:ext cx="1059188" cy="945650"/>
      </dsp:txXfrm>
    </dsp:sp>
    <dsp:sp modelId="{F59A3FFB-4011-4420-B72E-8AF39DAC0DB7}">
      <dsp:nvSpPr>
        <dsp:cNvPr id="0" name=""/>
        <dsp:cNvSpPr/>
      </dsp:nvSpPr>
      <dsp:spPr>
        <a:xfrm rot="12706400">
          <a:off x="2519197" y="5205317"/>
          <a:ext cx="283665" cy="340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 rot="10800000">
        <a:off x="2597919" y="5295733"/>
        <a:ext cx="198566" cy="204031"/>
      </dsp:txXfrm>
    </dsp:sp>
    <dsp:sp modelId="{559F6469-F510-4821-8859-BEE91DA37B51}">
      <dsp:nvSpPr>
        <dsp:cNvPr id="0" name=""/>
        <dsp:cNvSpPr/>
      </dsp:nvSpPr>
      <dsp:spPr>
        <a:xfrm>
          <a:off x="1061431" y="4211636"/>
          <a:ext cx="1510543" cy="12814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Toma de decisiones</a:t>
          </a:r>
        </a:p>
      </dsp:txBody>
      <dsp:txXfrm>
        <a:off x="1282645" y="4399306"/>
        <a:ext cx="1068115" cy="906153"/>
      </dsp:txXfrm>
    </dsp:sp>
    <dsp:sp modelId="{59BCA919-C975-4E51-AD4B-8A1925B85FC3}">
      <dsp:nvSpPr>
        <dsp:cNvPr id="0" name=""/>
        <dsp:cNvSpPr/>
      </dsp:nvSpPr>
      <dsp:spPr>
        <a:xfrm rot="14355036">
          <a:off x="1270233" y="3942820"/>
          <a:ext cx="213005" cy="340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 rot="10800000">
        <a:off x="1318519" y="4038290"/>
        <a:ext cx="149104" cy="204031"/>
      </dsp:txXfrm>
    </dsp:sp>
    <dsp:sp modelId="{567607D8-6D5F-4260-85C4-1AFE4D636B47}">
      <dsp:nvSpPr>
        <dsp:cNvPr id="0" name=""/>
        <dsp:cNvSpPr/>
      </dsp:nvSpPr>
      <dsp:spPr>
        <a:xfrm>
          <a:off x="316988" y="2720456"/>
          <a:ext cx="1245281" cy="13153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Impacto</a:t>
          </a:r>
        </a:p>
      </dsp:txBody>
      <dsp:txXfrm>
        <a:off x="499355" y="2913081"/>
        <a:ext cx="880547" cy="930077"/>
      </dsp:txXfrm>
    </dsp:sp>
    <dsp:sp modelId="{8979651B-3E36-4318-BCAB-BE9B14BB9060}">
      <dsp:nvSpPr>
        <dsp:cNvPr id="0" name=""/>
        <dsp:cNvSpPr/>
      </dsp:nvSpPr>
      <dsp:spPr>
        <a:xfrm rot="17000783">
          <a:off x="974212" y="2210117"/>
          <a:ext cx="404363" cy="340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013445" y="2327758"/>
        <a:ext cx="302347" cy="204031"/>
      </dsp:txXfrm>
    </dsp:sp>
    <dsp:sp modelId="{425B0543-9253-42EC-BFE6-32744EEE16D9}">
      <dsp:nvSpPr>
        <dsp:cNvPr id="0" name=""/>
        <dsp:cNvSpPr/>
      </dsp:nvSpPr>
      <dsp:spPr>
        <a:xfrm>
          <a:off x="750962" y="732380"/>
          <a:ext cx="1328657" cy="12816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Nuevo conocimiento</a:t>
          </a:r>
        </a:p>
      </dsp:txBody>
      <dsp:txXfrm>
        <a:off x="945539" y="920067"/>
        <a:ext cx="939503" cy="906230"/>
      </dsp:txXfrm>
    </dsp:sp>
    <dsp:sp modelId="{6F104EBA-3BD0-45EB-B5C0-697C4F0FBEDC}">
      <dsp:nvSpPr>
        <dsp:cNvPr id="0" name=""/>
        <dsp:cNvSpPr/>
      </dsp:nvSpPr>
      <dsp:spPr>
        <a:xfrm rot="20175241">
          <a:off x="2076696" y="875068"/>
          <a:ext cx="168744" cy="340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078839" y="953271"/>
        <a:ext cx="118121" cy="204031"/>
      </dsp:txXfrm>
    </dsp:sp>
    <dsp:sp modelId="{1D1F3C4A-F898-4DB0-BB44-E7EC92A1045A}">
      <dsp:nvSpPr>
        <dsp:cNvPr id="0" name=""/>
        <dsp:cNvSpPr/>
      </dsp:nvSpPr>
      <dsp:spPr>
        <a:xfrm>
          <a:off x="2067954" y="51344"/>
          <a:ext cx="2126771" cy="11338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Nueva información</a:t>
          </a:r>
        </a:p>
      </dsp:txBody>
      <dsp:txXfrm>
        <a:off x="2379412" y="217386"/>
        <a:ext cx="1503855" cy="801720"/>
      </dsp:txXfrm>
    </dsp:sp>
    <dsp:sp modelId="{50712651-8300-4BF9-BC8F-10D821FAC7E6}">
      <dsp:nvSpPr>
        <dsp:cNvPr id="0" name=""/>
        <dsp:cNvSpPr/>
      </dsp:nvSpPr>
      <dsp:spPr>
        <a:xfrm rot="21580959">
          <a:off x="4269259" y="441419"/>
          <a:ext cx="179703" cy="340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4269259" y="509579"/>
        <a:ext cx="125792" cy="20403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CE81B9-B58B-419A-AA05-00A93BCBE3A3}">
      <dsp:nvSpPr>
        <dsp:cNvPr id="0" name=""/>
        <dsp:cNvSpPr/>
      </dsp:nvSpPr>
      <dsp:spPr>
        <a:xfrm>
          <a:off x="6096000" y="818413"/>
          <a:ext cx="52280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28006" y="45720"/>
              </a:lnTo>
              <a:lnTo>
                <a:pt x="5228006" y="1240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BAF5DA-D9E8-4980-A89E-5FA29CB68625}">
      <dsp:nvSpPr>
        <dsp:cNvPr id="0" name=""/>
        <dsp:cNvSpPr/>
      </dsp:nvSpPr>
      <dsp:spPr>
        <a:xfrm>
          <a:off x="6096000" y="818413"/>
          <a:ext cx="31041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04191" y="45720"/>
              </a:lnTo>
              <a:lnTo>
                <a:pt x="3104191" y="1240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B7CE6F-4AEF-4728-8AF6-E1A7E44692E2}">
      <dsp:nvSpPr>
        <dsp:cNvPr id="0" name=""/>
        <dsp:cNvSpPr/>
      </dsp:nvSpPr>
      <dsp:spPr>
        <a:xfrm>
          <a:off x="6385052" y="1790279"/>
          <a:ext cx="211937" cy="1455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5835"/>
              </a:lnTo>
              <a:lnTo>
                <a:pt x="211937" y="14558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8D8FE-7658-433C-9532-6B1843F34F05}">
      <dsp:nvSpPr>
        <dsp:cNvPr id="0" name=""/>
        <dsp:cNvSpPr/>
      </dsp:nvSpPr>
      <dsp:spPr>
        <a:xfrm>
          <a:off x="6385052" y="1790279"/>
          <a:ext cx="240073" cy="673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3898"/>
              </a:lnTo>
              <a:lnTo>
                <a:pt x="240073" y="6738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C45117-F968-4DBC-9765-8F89A0AF7724}">
      <dsp:nvSpPr>
        <dsp:cNvPr id="0" name=""/>
        <dsp:cNvSpPr/>
      </dsp:nvSpPr>
      <dsp:spPr>
        <a:xfrm>
          <a:off x="6096000" y="818413"/>
          <a:ext cx="9803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80359" y="45720"/>
              </a:lnTo>
              <a:lnTo>
                <a:pt x="980359" y="1077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900B9-6DFB-449B-BAF6-2F71F39DEB9C}">
      <dsp:nvSpPr>
        <dsp:cNvPr id="0" name=""/>
        <dsp:cNvSpPr/>
      </dsp:nvSpPr>
      <dsp:spPr>
        <a:xfrm>
          <a:off x="4277535" y="1790279"/>
          <a:ext cx="214184" cy="1410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0127"/>
              </a:lnTo>
              <a:lnTo>
                <a:pt x="214184" y="14101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F0AFD8-5B22-4984-9851-C8F4A53F0585}">
      <dsp:nvSpPr>
        <dsp:cNvPr id="0" name=""/>
        <dsp:cNvSpPr/>
      </dsp:nvSpPr>
      <dsp:spPr>
        <a:xfrm>
          <a:off x="4277535" y="1790279"/>
          <a:ext cx="200115" cy="492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720"/>
              </a:lnTo>
              <a:lnTo>
                <a:pt x="200115" y="492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96F8E-A83A-42B1-94CE-E18D723EFF2E}">
      <dsp:nvSpPr>
        <dsp:cNvPr id="0" name=""/>
        <dsp:cNvSpPr/>
      </dsp:nvSpPr>
      <dsp:spPr>
        <a:xfrm>
          <a:off x="4968841" y="818413"/>
          <a:ext cx="1127158" cy="91440"/>
        </a:xfrm>
        <a:custGeom>
          <a:avLst/>
          <a:gdLst/>
          <a:ahLst/>
          <a:cxnLst/>
          <a:rect l="0" t="0" r="0" b="0"/>
          <a:pathLst>
            <a:path>
              <a:moveTo>
                <a:pt x="1127158" y="45720"/>
              </a:moveTo>
              <a:lnTo>
                <a:pt x="0" y="45720"/>
              </a:lnTo>
              <a:lnTo>
                <a:pt x="0" y="1077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A37AF9-9416-4246-8B9D-6081E699F781}">
      <dsp:nvSpPr>
        <dsp:cNvPr id="0" name=""/>
        <dsp:cNvSpPr/>
      </dsp:nvSpPr>
      <dsp:spPr>
        <a:xfrm>
          <a:off x="2235259" y="1757658"/>
          <a:ext cx="108984" cy="1383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3136"/>
              </a:lnTo>
              <a:lnTo>
                <a:pt x="108984" y="13831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706D3-E490-4456-9856-F4F3F1F245A9}">
      <dsp:nvSpPr>
        <dsp:cNvPr id="0" name=""/>
        <dsp:cNvSpPr/>
      </dsp:nvSpPr>
      <dsp:spPr>
        <a:xfrm>
          <a:off x="2235259" y="1757658"/>
          <a:ext cx="123052" cy="496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358"/>
              </a:lnTo>
              <a:lnTo>
                <a:pt x="123052" y="4963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5A0CD-96A3-4C02-B9F5-9DC261E87123}">
      <dsp:nvSpPr>
        <dsp:cNvPr id="0" name=""/>
        <dsp:cNvSpPr/>
      </dsp:nvSpPr>
      <dsp:spPr>
        <a:xfrm>
          <a:off x="2926566" y="818413"/>
          <a:ext cx="3169433" cy="91440"/>
        </a:xfrm>
        <a:custGeom>
          <a:avLst/>
          <a:gdLst/>
          <a:ahLst/>
          <a:cxnLst/>
          <a:rect l="0" t="0" r="0" b="0"/>
          <a:pathLst>
            <a:path>
              <a:moveTo>
                <a:pt x="3169433" y="45720"/>
              </a:moveTo>
              <a:lnTo>
                <a:pt x="0" y="45720"/>
              </a:lnTo>
              <a:lnTo>
                <a:pt x="0" y="751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079975-56C0-4EDB-A0A4-0A153E6E0E06}">
      <dsp:nvSpPr>
        <dsp:cNvPr id="0" name=""/>
        <dsp:cNvSpPr/>
      </dsp:nvSpPr>
      <dsp:spPr>
        <a:xfrm>
          <a:off x="193001" y="1757666"/>
          <a:ext cx="144448" cy="2189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9726"/>
              </a:lnTo>
              <a:lnTo>
                <a:pt x="144448" y="21897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A235E2-C31B-4879-8B5F-E405B93E1811}">
      <dsp:nvSpPr>
        <dsp:cNvPr id="0" name=""/>
        <dsp:cNvSpPr/>
      </dsp:nvSpPr>
      <dsp:spPr>
        <a:xfrm>
          <a:off x="193001" y="1757666"/>
          <a:ext cx="116312" cy="1496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6004"/>
              </a:lnTo>
              <a:lnTo>
                <a:pt x="116312" y="14960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52AC58-9C27-46B2-B8A6-93AA3BDC7D6A}">
      <dsp:nvSpPr>
        <dsp:cNvPr id="0" name=""/>
        <dsp:cNvSpPr/>
      </dsp:nvSpPr>
      <dsp:spPr>
        <a:xfrm>
          <a:off x="193001" y="1757666"/>
          <a:ext cx="130380" cy="693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3294"/>
              </a:lnTo>
              <a:lnTo>
                <a:pt x="130380" y="693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CD675D-EC4B-4276-BBAD-BDD60CAC3B6D}">
      <dsp:nvSpPr>
        <dsp:cNvPr id="0" name=""/>
        <dsp:cNvSpPr/>
      </dsp:nvSpPr>
      <dsp:spPr>
        <a:xfrm>
          <a:off x="884308" y="818413"/>
          <a:ext cx="5211691" cy="91440"/>
        </a:xfrm>
        <a:custGeom>
          <a:avLst/>
          <a:gdLst/>
          <a:ahLst/>
          <a:cxnLst/>
          <a:rect l="0" t="0" r="0" b="0"/>
          <a:pathLst>
            <a:path>
              <a:moveTo>
                <a:pt x="5211691" y="45720"/>
              </a:moveTo>
              <a:lnTo>
                <a:pt x="0" y="45720"/>
              </a:lnTo>
              <a:lnTo>
                <a:pt x="0" y="751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DD2B7A-4C3C-4F46-B1C8-B36B68CDB938}">
      <dsp:nvSpPr>
        <dsp:cNvPr id="0" name=""/>
        <dsp:cNvSpPr/>
      </dsp:nvSpPr>
      <dsp:spPr>
        <a:xfrm>
          <a:off x="5231866" y="0"/>
          <a:ext cx="1728266" cy="86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600" kern="1200" dirty="0"/>
            <a:t>Clasificación de Sistemas</a:t>
          </a:r>
        </a:p>
      </dsp:txBody>
      <dsp:txXfrm>
        <a:off x="5231866" y="0"/>
        <a:ext cx="1728266" cy="864133"/>
      </dsp:txXfrm>
    </dsp:sp>
    <dsp:sp modelId="{9E123BEA-F9D5-426B-BCDF-13634854F8E0}">
      <dsp:nvSpPr>
        <dsp:cNvPr id="0" name=""/>
        <dsp:cNvSpPr/>
      </dsp:nvSpPr>
      <dsp:spPr>
        <a:xfrm>
          <a:off x="20175" y="893533"/>
          <a:ext cx="1728266" cy="86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600" kern="1200" dirty="0" err="1"/>
            <a:t>Entitividad</a:t>
          </a:r>
          <a:endParaRPr lang="es-CL" sz="2600" kern="1200" dirty="0"/>
        </a:p>
      </dsp:txBody>
      <dsp:txXfrm>
        <a:off x="20175" y="893533"/>
        <a:ext cx="1728266" cy="864133"/>
      </dsp:txXfrm>
    </dsp:sp>
    <dsp:sp modelId="{42DE6B12-BCAE-4334-93A5-AF069DE96EA2}">
      <dsp:nvSpPr>
        <dsp:cNvPr id="0" name=""/>
        <dsp:cNvSpPr/>
      </dsp:nvSpPr>
      <dsp:spPr>
        <a:xfrm>
          <a:off x="323382" y="2144651"/>
          <a:ext cx="1278087" cy="6126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kern="1200" dirty="0"/>
            <a:t>Reales</a:t>
          </a:r>
        </a:p>
      </dsp:txBody>
      <dsp:txXfrm>
        <a:off x="323382" y="2144651"/>
        <a:ext cx="1278087" cy="612618"/>
      </dsp:txXfrm>
    </dsp:sp>
    <dsp:sp modelId="{CEC188EC-544B-4818-81B0-720D25F47E1B}">
      <dsp:nvSpPr>
        <dsp:cNvPr id="0" name=""/>
        <dsp:cNvSpPr/>
      </dsp:nvSpPr>
      <dsp:spPr>
        <a:xfrm>
          <a:off x="309314" y="3021738"/>
          <a:ext cx="1423244" cy="463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kern="1200" dirty="0"/>
            <a:t>Ideales</a:t>
          </a:r>
        </a:p>
      </dsp:txBody>
      <dsp:txXfrm>
        <a:off x="309314" y="3021738"/>
        <a:ext cx="1423244" cy="463866"/>
      </dsp:txXfrm>
    </dsp:sp>
    <dsp:sp modelId="{73C8BAA6-6787-4D2D-80E2-AE52CF69044E}">
      <dsp:nvSpPr>
        <dsp:cNvPr id="0" name=""/>
        <dsp:cNvSpPr/>
      </dsp:nvSpPr>
      <dsp:spPr>
        <a:xfrm>
          <a:off x="337450" y="3715792"/>
          <a:ext cx="1395108" cy="4632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kern="1200" dirty="0"/>
            <a:t>Modelos</a:t>
          </a:r>
        </a:p>
      </dsp:txBody>
      <dsp:txXfrm>
        <a:off x="337450" y="3715792"/>
        <a:ext cx="1395108" cy="463201"/>
      </dsp:txXfrm>
    </dsp:sp>
    <dsp:sp modelId="{35A0272A-CB45-4F19-BE09-62FAC58CF774}">
      <dsp:nvSpPr>
        <dsp:cNvPr id="0" name=""/>
        <dsp:cNvSpPr/>
      </dsp:nvSpPr>
      <dsp:spPr>
        <a:xfrm>
          <a:off x="2062433" y="893524"/>
          <a:ext cx="1728266" cy="86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600" kern="1200" dirty="0"/>
            <a:t>Naturaleza</a:t>
          </a:r>
        </a:p>
      </dsp:txBody>
      <dsp:txXfrm>
        <a:off x="2062433" y="893524"/>
        <a:ext cx="1728266" cy="864133"/>
      </dsp:txXfrm>
    </dsp:sp>
    <dsp:sp modelId="{F1AE644F-A015-474A-BCAA-D89ADE938672}">
      <dsp:nvSpPr>
        <dsp:cNvPr id="0" name=""/>
        <dsp:cNvSpPr/>
      </dsp:nvSpPr>
      <dsp:spPr>
        <a:xfrm>
          <a:off x="2358312" y="2018047"/>
          <a:ext cx="1334377" cy="4719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kern="1200" dirty="0"/>
            <a:t>Concreto</a:t>
          </a:r>
        </a:p>
      </dsp:txBody>
      <dsp:txXfrm>
        <a:off x="2358312" y="2018047"/>
        <a:ext cx="1334377" cy="471937"/>
      </dsp:txXfrm>
    </dsp:sp>
    <dsp:sp modelId="{40915928-6C2A-4E86-9FEF-0D6F3560595C}">
      <dsp:nvSpPr>
        <dsp:cNvPr id="0" name=""/>
        <dsp:cNvSpPr/>
      </dsp:nvSpPr>
      <dsp:spPr>
        <a:xfrm>
          <a:off x="2344244" y="2852584"/>
          <a:ext cx="1320464" cy="5764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kern="1200" dirty="0"/>
            <a:t>Abstracto</a:t>
          </a:r>
        </a:p>
      </dsp:txBody>
      <dsp:txXfrm>
        <a:off x="2344244" y="2852584"/>
        <a:ext cx="1320464" cy="576420"/>
      </dsp:txXfrm>
    </dsp:sp>
    <dsp:sp modelId="{3C5EACF1-B3AD-4A44-8B64-A6F38CC83068}">
      <dsp:nvSpPr>
        <dsp:cNvPr id="0" name=""/>
        <dsp:cNvSpPr/>
      </dsp:nvSpPr>
      <dsp:spPr>
        <a:xfrm>
          <a:off x="4104708" y="926145"/>
          <a:ext cx="1728266" cy="86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600" kern="1200" dirty="0"/>
            <a:t>Origen</a:t>
          </a:r>
        </a:p>
      </dsp:txBody>
      <dsp:txXfrm>
        <a:off x="4104708" y="926145"/>
        <a:ext cx="1728266" cy="864133"/>
      </dsp:txXfrm>
    </dsp:sp>
    <dsp:sp modelId="{4AE2A635-0EE1-4BFB-AC8E-D73A94D6643B}">
      <dsp:nvSpPr>
        <dsp:cNvPr id="0" name=""/>
        <dsp:cNvSpPr/>
      </dsp:nvSpPr>
      <dsp:spPr>
        <a:xfrm>
          <a:off x="4477651" y="2018047"/>
          <a:ext cx="1245820" cy="529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Natural</a:t>
          </a:r>
        </a:p>
      </dsp:txBody>
      <dsp:txXfrm>
        <a:off x="4477651" y="2018047"/>
        <a:ext cx="1245820" cy="529903"/>
      </dsp:txXfrm>
    </dsp:sp>
    <dsp:sp modelId="{66441C3B-1DE5-4920-8454-8FEF7B2FAE6D}">
      <dsp:nvSpPr>
        <dsp:cNvPr id="0" name=""/>
        <dsp:cNvSpPr/>
      </dsp:nvSpPr>
      <dsp:spPr>
        <a:xfrm>
          <a:off x="4491719" y="2971808"/>
          <a:ext cx="1339614" cy="457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Artificial</a:t>
          </a:r>
        </a:p>
      </dsp:txBody>
      <dsp:txXfrm>
        <a:off x="4491719" y="2971808"/>
        <a:ext cx="1339614" cy="457195"/>
      </dsp:txXfrm>
    </dsp:sp>
    <dsp:sp modelId="{FA7AAEA1-A862-4CB9-9BA0-32E0C9F7FE80}">
      <dsp:nvSpPr>
        <dsp:cNvPr id="0" name=""/>
        <dsp:cNvSpPr/>
      </dsp:nvSpPr>
      <dsp:spPr>
        <a:xfrm>
          <a:off x="6212225" y="926145"/>
          <a:ext cx="1728266" cy="86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600" kern="1200" dirty="0"/>
            <a:t>Medio ambiente</a:t>
          </a:r>
        </a:p>
      </dsp:txBody>
      <dsp:txXfrm>
        <a:off x="6212225" y="926145"/>
        <a:ext cx="1728266" cy="864133"/>
      </dsp:txXfrm>
    </dsp:sp>
    <dsp:sp modelId="{1F49D2DC-28FB-4340-86D5-5CE77421A520}">
      <dsp:nvSpPr>
        <dsp:cNvPr id="0" name=""/>
        <dsp:cNvSpPr/>
      </dsp:nvSpPr>
      <dsp:spPr>
        <a:xfrm>
          <a:off x="6625126" y="2172787"/>
          <a:ext cx="1334360" cy="5827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kern="1200" dirty="0"/>
            <a:t>Abierto</a:t>
          </a:r>
        </a:p>
      </dsp:txBody>
      <dsp:txXfrm>
        <a:off x="6625126" y="2172787"/>
        <a:ext cx="1334360" cy="582780"/>
      </dsp:txXfrm>
    </dsp:sp>
    <dsp:sp modelId="{F228E017-108F-4109-AE5A-912D0751F060}">
      <dsp:nvSpPr>
        <dsp:cNvPr id="0" name=""/>
        <dsp:cNvSpPr/>
      </dsp:nvSpPr>
      <dsp:spPr>
        <a:xfrm>
          <a:off x="6596989" y="2996929"/>
          <a:ext cx="1396266" cy="4983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kern="1200" dirty="0"/>
            <a:t>Cerrado</a:t>
          </a:r>
        </a:p>
      </dsp:txBody>
      <dsp:txXfrm>
        <a:off x="6596989" y="2996929"/>
        <a:ext cx="1396266" cy="498371"/>
      </dsp:txXfrm>
    </dsp:sp>
    <dsp:sp modelId="{B20D3F59-7429-4C94-ABE0-FDA52664BA28}">
      <dsp:nvSpPr>
        <dsp:cNvPr id="0" name=""/>
        <dsp:cNvSpPr/>
      </dsp:nvSpPr>
      <dsp:spPr>
        <a:xfrm>
          <a:off x="8336058" y="942460"/>
          <a:ext cx="1728266" cy="86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600" kern="1200" dirty="0"/>
            <a:t>Predictiva</a:t>
          </a:r>
        </a:p>
      </dsp:txBody>
      <dsp:txXfrm>
        <a:off x="8336058" y="942460"/>
        <a:ext cx="1728266" cy="864133"/>
      </dsp:txXfrm>
    </dsp:sp>
    <dsp:sp modelId="{1625BA58-1A5E-4681-AE88-E4BBBEC3698A}">
      <dsp:nvSpPr>
        <dsp:cNvPr id="0" name=""/>
        <dsp:cNvSpPr/>
      </dsp:nvSpPr>
      <dsp:spPr>
        <a:xfrm>
          <a:off x="10459873" y="942460"/>
          <a:ext cx="1728266" cy="86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600" kern="1200" dirty="0"/>
            <a:t>Variables</a:t>
          </a:r>
        </a:p>
      </dsp:txBody>
      <dsp:txXfrm>
        <a:off x="10459873" y="942460"/>
        <a:ext cx="1728266" cy="864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EC85B-7879-4A7F-A08F-4EB3F354B3FA}">
      <dsp:nvSpPr>
        <dsp:cNvPr id="0" name=""/>
        <dsp:cNvSpPr/>
      </dsp:nvSpPr>
      <dsp:spPr>
        <a:xfrm>
          <a:off x="9857947" y="2542226"/>
          <a:ext cx="216757" cy="2342350"/>
        </a:xfrm>
        <a:custGeom>
          <a:avLst/>
          <a:gdLst/>
          <a:ahLst/>
          <a:cxnLst/>
          <a:rect l="0" t="0" r="0" b="0"/>
          <a:pathLst>
            <a:path>
              <a:moveTo>
                <a:pt x="216757" y="0"/>
              </a:moveTo>
              <a:lnTo>
                <a:pt x="216757" y="2342350"/>
              </a:lnTo>
              <a:lnTo>
                <a:pt x="0" y="2342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F6415-02D9-4BEC-94CF-21476A5BF28C}">
      <dsp:nvSpPr>
        <dsp:cNvPr id="0" name=""/>
        <dsp:cNvSpPr/>
      </dsp:nvSpPr>
      <dsp:spPr>
        <a:xfrm>
          <a:off x="9857947" y="2542226"/>
          <a:ext cx="216757" cy="886773"/>
        </a:xfrm>
        <a:custGeom>
          <a:avLst/>
          <a:gdLst/>
          <a:ahLst/>
          <a:cxnLst/>
          <a:rect l="0" t="0" r="0" b="0"/>
          <a:pathLst>
            <a:path>
              <a:moveTo>
                <a:pt x="216757" y="0"/>
              </a:moveTo>
              <a:lnTo>
                <a:pt x="216757" y="886773"/>
              </a:lnTo>
              <a:lnTo>
                <a:pt x="0" y="8867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CA47F-FF0E-4391-8F7A-F0E3420F0616}">
      <dsp:nvSpPr>
        <dsp:cNvPr id="0" name=""/>
        <dsp:cNvSpPr/>
      </dsp:nvSpPr>
      <dsp:spPr>
        <a:xfrm>
          <a:off x="6459894" y="1025053"/>
          <a:ext cx="4434853" cy="492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857"/>
              </a:lnTo>
              <a:lnTo>
                <a:pt x="4434853" y="276857"/>
              </a:lnTo>
              <a:lnTo>
                <a:pt x="4434853" y="4921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FABFB6-170C-4EE7-BA3C-45E12FE955CB}">
      <dsp:nvSpPr>
        <dsp:cNvPr id="0" name=""/>
        <dsp:cNvSpPr/>
      </dsp:nvSpPr>
      <dsp:spPr>
        <a:xfrm>
          <a:off x="3548454" y="3935776"/>
          <a:ext cx="484522" cy="24096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9696"/>
              </a:lnTo>
              <a:lnTo>
                <a:pt x="484522" y="24096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57B391-2295-416D-B702-94661A9531F9}">
      <dsp:nvSpPr>
        <dsp:cNvPr id="0" name=""/>
        <dsp:cNvSpPr/>
      </dsp:nvSpPr>
      <dsp:spPr>
        <a:xfrm>
          <a:off x="3548454" y="3935776"/>
          <a:ext cx="343844" cy="948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8799"/>
              </a:lnTo>
              <a:lnTo>
                <a:pt x="343844" y="9487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997DB2-08C1-4C18-AC66-355313AF2EE7}">
      <dsp:nvSpPr>
        <dsp:cNvPr id="0" name=""/>
        <dsp:cNvSpPr/>
      </dsp:nvSpPr>
      <dsp:spPr>
        <a:xfrm>
          <a:off x="1842150" y="2542226"/>
          <a:ext cx="2526347" cy="368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235"/>
              </a:lnTo>
              <a:lnTo>
                <a:pt x="2526347" y="153235"/>
              </a:lnTo>
              <a:lnTo>
                <a:pt x="2526347" y="3684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AA2549-F97B-4815-8F6A-1B976611F0B3}">
      <dsp:nvSpPr>
        <dsp:cNvPr id="0" name=""/>
        <dsp:cNvSpPr/>
      </dsp:nvSpPr>
      <dsp:spPr>
        <a:xfrm>
          <a:off x="205010" y="3941526"/>
          <a:ext cx="503286" cy="2403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3945"/>
              </a:lnTo>
              <a:lnTo>
                <a:pt x="503286" y="24039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6C9C5F-FA13-4EE5-9AB4-DB63906C1C7E}">
      <dsp:nvSpPr>
        <dsp:cNvPr id="0" name=""/>
        <dsp:cNvSpPr/>
      </dsp:nvSpPr>
      <dsp:spPr>
        <a:xfrm>
          <a:off x="205010" y="3941526"/>
          <a:ext cx="475138" cy="1013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3388"/>
              </a:lnTo>
              <a:lnTo>
                <a:pt x="475138" y="10133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0AEC6-67C5-4533-9720-883B9A12F4EA}">
      <dsp:nvSpPr>
        <dsp:cNvPr id="0" name=""/>
        <dsp:cNvSpPr/>
      </dsp:nvSpPr>
      <dsp:spPr>
        <a:xfrm>
          <a:off x="1025053" y="2542226"/>
          <a:ext cx="817096" cy="374247"/>
        </a:xfrm>
        <a:custGeom>
          <a:avLst/>
          <a:gdLst/>
          <a:ahLst/>
          <a:cxnLst/>
          <a:rect l="0" t="0" r="0" b="0"/>
          <a:pathLst>
            <a:path>
              <a:moveTo>
                <a:pt x="817096" y="0"/>
              </a:moveTo>
              <a:lnTo>
                <a:pt x="817096" y="158985"/>
              </a:lnTo>
              <a:lnTo>
                <a:pt x="0" y="158985"/>
              </a:lnTo>
              <a:lnTo>
                <a:pt x="0" y="3742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03D7E-2723-4540-8129-2E8D9C365197}">
      <dsp:nvSpPr>
        <dsp:cNvPr id="0" name=""/>
        <dsp:cNvSpPr/>
      </dsp:nvSpPr>
      <dsp:spPr>
        <a:xfrm>
          <a:off x="1842150" y="1025053"/>
          <a:ext cx="4617743" cy="492118"/>
        </a:xfrm>
        <a:custGeom>
          <a:avLst/>
          <a:gdLst/>
          <a:ahLst/>
          <a:cxnLst/>
          <a:rect l="0" t="0" r="0" b="0"/>
          <a:pathLst>
            <a:path>
              <a:moveTo>
                <a:pt x="4617743" y="0"/>
              </a:moveTo>
              <a:lnTo>
                <a:pt x="4617743" y="276857"/>
              </a:lnTo>
              <a:lnTo>
                <a:pt x="0" y="276857"/>
              </a:lnTo>
              <a:lnTo>
                <a:pt x="0" y="4921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068346-E012-4C10-914F-DB4986BE3939}">
      <dsp:nvSpPr>
        <dsp:cNvPr id="0" name=""/>
        <dsp:cNvSpPr/>
      </dsp:nvSpPr>
      <dsp:spPr>
        <a:xfrm>
          <a:off x="5434840" y="0"/>
          <a:ext cx="2050107" cy="1025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700" kern="1200" dirty="0"/>
            <a:t>Clasificación de sistemas</a:t>
          </a:r>
        </a:p>
      </dsp:txBody>
      <dsp:txXfrm>
        <a:off x="5434840" y="0"/>
        <a:ext cx="2050107" cy="1025053"/>
      </dsp:txXfrm>
    </dsp:sp>
    <dsp:sp modelId="{F494E199-FEB4-4C06-B37F-38EDD3607836}">
      <dsp:nvSpPr>
        <dsp:cNvPr id="0" name=""/>
        <dsp:cNvSpPr/>
      </dsp:nvSpPr>
      <dsp:spPr>
        <a:xfrm>
          <a:off x="817096" y="1517172"/>
          <a:ext cx="2050107" cy="1025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700" kern="1200" dirty="0" err="1"/>
            <a:t>Predictividad</a:t>
          </a:r>
          <a:endParaRPr lang="es-CL" sz="2700" kern="1200" dirty="0"/>
        </a:p>
      </dsp:txBody>
      <dsp:txXfrm>
        <a:off x="817096" y="1517172"/>
        <a:ext cx="2050107" cy="1025053"/>
      </dsp:txXfrm>
    </dsp:sp>
    <dsp:sp modelId="{55917867-15F5-4B9C-B593-7D73A397E0D3}">
      <dsp:nvSpPr>
        <dsp:cNvPr id="0" name=""/>
        <dsp:cNvSpPr/>
      </dsp:nvSpPr>
      <dsp:spPr>
        <a:xfrm>
          <a:off x="0" y="2916473"/>
          <a:ext cx="2050107" cy="1025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700" kern="1200" dirty="0"/>
            <a:t>Determinista</a:t>
          </a:r>
        </a:p>
      </dsp:txBody>
      <dsp:txXfrm>
        <a:off x="0" y="2916473"/>
        <a:ext cx="2050107" cy="1025053"/>
      </dsp:txXfrm>
    </dsp:sp>
    <dsp:sp modelId="{AE04042C-8A30-424F-A998-3FD38E337AF0}">
      <dsp:nvSpPr>
        <dsp:cNvPr id="0" name=""/>
        <dsp:cNvSpPr/>
      </dsp:nvSpPr>
      <dsp:spPr>
        <a:xfrm>
          <a:off x="680149" y="4442388"/>
          <a:ext cx="2050107" cy="1025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700" kern="1200" dirty="0"/>
            <a:t>Simples</a:t>
          </a:r>
        </a:p>
      </dsp:txBody>
      <dsp:txXfrm>
        <a:off x="680149" y="4442388"/>
        <a:ext cx="2050107" cy="1025053"/>
      </dsp:txXfrm>
    </dsp:sp>
    <dsp:sp modelId="{D2E9D573-0BB5-40A2-ADF3-1B7656740356}">
      <dsp:nvSpPr>
        <dsp:cNvPr id="0" name=""/>
        <dsp:cNvSpPr/>
      </dsp:nvSpPr>
      <dsp:spPr>
        <a:xfrm>
          <a:off x="708297" y="5832945"/>
          <a:ext cx="2050107" cy="1025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700" kern="1200" dirty="0"/>
            <a:t>Complejas</a:t>
          </a:r>
        </a:p>
      </dsp:txBody>
      <dsp:txXfrm>
        <a:off x="708297" y="5832945"/>
        <a:ext cx="2050107" cy="1025053"/>
      </dsp:txXfrm>
    </dsp:sp>
    <dsp:sp modelId="{892BEA37-57FE-4913-8BFF-F778C0572628}">
      <dsp:nvSpPr>
        <dsp:cNvPr id="0" name=""/>
        <dsp:cNvSpPr/>
      </dsp:nvSpPr>
      <dsp:spPr>
        <a:xfrm>
          <a:off x="3343443" y="2910722"/>
          <a:ext cx="2050107" cy="1025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700" kern="1200" dirty="0"/>
            <a:t>Probabilísticos</a:t>
          </a:r>
        </a:p>
      </dsp:txBody>
      <dsp:txXfrm>
        <a:off x="3343443" y="2910722"/>
        <a:ext cx="2050107" cy="1025053"/>
      </dsp:txXfrm>
    </dsp:sp>
    <dsp:sp modelId="{6F14BBF7-3256-4008-AA4A-06314DF9CEE7}">
      <dsp:nvSpPr>
        <dsp:cNvPr id="0" name=""/>
        <dsp:cNvSpPr/>
      </dsp:nvSpPr>
      <dsp:spPr>
        <a:xfrm>
          <a:off x="3892298" y="4372049"/>
          <a:ext cx="2050107" cy="1025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700" kern="1200" dirty="0"/>
            <a:t>Simples</a:t>
          </a:r>
        </a:p>
      </dsp:txBody>
      <dsp:txXfrm>
        <a:off x="3892298" y="4372049"/>
        <a:ext cx="2050107" cy="1025053"/>
      </dsp:txXfrm>
    </dsp:sp>
    <dsp:sp modelId="{30C49EEC-FD01-4289-976A-8596F7517DBD}">
      <dsp:nvSpPr>
        <dsp:cNvPr id="0" name=""/>
        <dsp:cNvSpPr/>
      </dsp:nvSpPr>
      <dsp:spPr>
        <a:xfrm>
          <a:off x="4032976" y="5832945"/>
          <a:ext cx="2050107" cy="1025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700" kern="1200" dirty="0"/>
            <a:t>Complejas</a:t>
          </a:r>
        </a:p>
      </dsp:txBody>
      <dsp:txXfrm>
        <a:off x="4032976" y="5832945"/>
        <a:ext cx="2050107" cy="1025053"/>
      </dsp:txXfrm>
    </dsp:sp>
    <dsp:sp modelId="{5B40662B-F28E-41E9-8C7A-FD297D759AC7}">
      <dsp:nvSpPr>
        <dsp:cNvPr id="0" name=""/>
        <dsp:cNvSpPr/>
      </dsp:nvSpPr>
      <dsp:spPr>
        <a:xfrm>
          <a:off x="9869694" y="1517172"/>
          <a:ext cx="2050107" cy="1025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700" kern="1200" dirty="0"/>
            <a:t>Variable</a:t>
          </a:r>
        </a:p>
      </dsp:txBody>
      <dsp:txXfrm>
        <a:off x="9869694" y="1517172"/>
        <a:ext cx="2050107" cy="1025053"/>
      </dsp:txXfrm>
    </dsp:sp>
    <dsp:sp modelId="{EED50FD9-9A76-46DB-8A6F-A747AEB0BDE0}">
      <dsp:nvSpPr>
        <dsp:cNvPr id="0" name=""/>
        <dsp:cNvSpPr/>
      </dsp:nvSpPr>
      <dsp:spPr>
        <a:xfrm>
          <a:off x="7807839" y="2916473"/>
          <a:ext cx="2050107" cy="1025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700" kern="1200" dirty="0"/>
            <a:t>Variable</a:t>
          </a:r>
        </a:p>
      </dsp:txBody>
      <dsp:txXfrm>
        <a:off x="7807839" y="2916473"/>
        <a:ext cx="2050107" cy="1025053"/>
      </dsp:txXfrm>
    </dsp:sp>
    <dsp:sp modelId="{7837D2F4-57F6-41FD-AEAA-093CDDD073AF}">
      <dsp:nvSpPr>
        <dsp:cNvPr id="0" name=""/>
        <dsp:cNvSpPr/>
      </dsp:nvSpPr>
      <dsp:spPr>
        <a:xfrm>
          <a:off x="7807839" y="4372049"/>
          <a:ext cx="2050107" cy="1025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700" kern="1200" dirty="0"/>
            <a:t>No variable</a:t>
          </a:r>
        </a:p>
      </dsp:txBody>
      <dsp:txXfrm>
        <a:off x="7807839" y="4372049"/>
        <a:ext cx="2050107" cy="10250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7A40B9-8305-41BC-A034-19C04EDD5C28}">
      <dsp:nvSpPr>
        <dsp:cNvPr id="0" name=""/>
        <dsp:cNvSpPr/>
      </dsp:nvSpPr>
      <dsp:spPr>
        <a:xfrm>
          <a:off x="6096000" y="1596788"/>
          <a:ext cx="4664347" cy="741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8494"/>
              </a:lnTo>
              <a:lnTo>
                <a:pt x="4664347" y="408494"/>
              </a:lnTo>
              <a:lnTo>
                <a:pt x="4664347" y="7417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291287-E4EB-4057-A985-BC087C5EBCB6}">
      <dsp:nvSpPr>
        <dsp:cNvPr id="0" name=""/>
        <dsp:cNvSpPr/>
      </dsp:nvSpPr>
      <dsp:spPr>
        <a:xfrm>
          <a:off x="6096000" y="1596788"/>
          <a:ext cx="1810058" cy="742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383"/>
              </a:lnTo>
              <a:lnTo>
                <a:pt x="1810058" y="409383"/>
              </a:lnTo>
              <a:lnTo>
                <a:pt x="1810058" y="7426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7D193B-77BC-45FE-95B0-C2185FB4A519}">
      <dsp:nvSpPr>
        <dsp:cNvPr id="0" name=""/>
        <dsp:cNvSpPr/>
      </dsp:nvSpPr>
      <dsp:spPr>
        <a:xfrm>
          <a:off x="4728569" y="1596788"/>
          <a:ext cx="1367430" cy="753022"/>
        </a:xfrm>
        <a:custGeom>
          <a:avLst/>
          <a:gdLst/>
          <a:ahLst/>
          <a:cxnLst/>
          <a:rect l="0" t="0" r="0" b="0"/>
          <a:pathLst>
            <a:path>
              <a:moveTo>
                <a:pt x="1367430" y="0"/>
              </a:moveTo>
              <a:lnTo>
                <a:pt x="1367430" y="419777"/>
              </a:lnTo>
              <a:lnTo>
                <a:pt x="0" y="419777"/>
              </a:lnTo>
              <a:lnTo>
                <a:pt x="0" y="7530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EB9E7-7DF6-4000-8BF6-D42FC2E23147}">
      <dsp:nvSpPr>
        <dsp:cNvPr id="0" name=""/>
        <dsp:cNvSpPr/>
      </dsp:nvSpPr>
      <dsp:spPr>
        <a:xfrm>
          <a:off x="1493651" y="1596788"/>
          <a:ext cx="4602348" cy="761686"/>
        </a:xfrm>
        <a:custGeom>
          <a:avLst/>
          <a:gdLst/>
          <a:ahLst/>
          <a:cxnLst/>
          <a:rect l="0" t="0" r="0" b="0"/>
          <a:pathLst>
            <a:path>
              <a:moveTo>
                <a:pt x="4602348" y="0"/>
              </a:moveTo>
              <a:lnTo>
                <a:pt x="4602348" y="428441"/>
              </a:lnTo>
              <a:lnTo>
                <a:pt x="0" y="428441"/>
              </a:lnTo>
              <a:lnTo>
                <a:pt x="0" y="761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E30DA-866B-4ECF-BFC6-59C84FE3175C}">
      <dsp:nvSpPr>
        <dsp:cNvPr id="0" name=""/>
        <dsp:cNvSpPr/>
      </dsp:nvSpPr>
      <dsp:spPr>
        <a:xfrm>
          <a:off x="4747390" y="614795"/>
          <a:ext cx="2697219" cy="981993"/>
        </a:xfrm>
        <a:prstGeom prst="flowChartInputOutp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Teorema de Sistemas</a:t>
          </a:r>
        </a:p>
      </dsp:txBody>
      <dsp:txXfrm>
        <a:off x="5286834" y="614795"/>
        <a:ext cx="1618331" cy="981993"/>
      </dsp:txXfrm>
    </dsp:sp>
    <dsp:sp modelId="{450010DA-F4D1-4A34-9B8F-0428993E8B22}">
      <dsp:nvSpPr>
        <dsp:cNvPr id="0" name=""/>
        <dsp:cNvSpPr/>
      </dsp:nvSpPr>
      <dsp:spPr>
        <a:xfrm>
          <a:off x="118350" y="2358474"/>
          <a:ext cx="2750602" cy="1070525"/>
        </a:xfrm>
        <a:prstGeom prst="flowChartInputOutp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Controles</a:t>
          </a:r>
        </a:p>
      </dsp:txBody>
      <dsp:txXfrm>
        <a:off x="668470" y="2358474"/>
        <a:ext cx="1650362" cy="1070525"/>
      </dsp:txXfrm>
    </dsp:sp>
    <dsp:sp modelId="{6D2FD57B-8AC1-429A-851D-D6BC3692BCE8}">
      <dsp:nvSpPr>
        <dsp:cNvPr id="0" name=""/>
        <dsp:cNvSpPr/>
      </dsp:nvSpPr>
      <dsp:spPr>
        <a:xfrm>
          <a:off x="3342382" y="2349810"/>
          <a:ext cx="2772374" cy="1097660"/>
        </a:xfrm>
        <a:prstGeom prst="flowChartInputOutp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Acoplamiento</a:t>
          </a:r>
        </a:p>
      </dsp:txBody>
      <dsp:txXfrm>
        <a:off x="3896857" y="2349810"/>
        <a:ext cx="1663424" cy="1097660"/>
      </dsp:txXfrm>
    </dsp:sp>
    <dsp:sp modelId="{8CA913EF-DB75-437D-A873-A25E32F10E25}">
      <dsp:nvSpPr>
        <dsp:cNvPr id="0" name=""/>
        <dsp:cNvSpPr/>
      </dsp:nvSpPr>
      <dsp:spPr>
        <a:xfrm>
          <a:off x="6689334" y="2339416"/>
          <a:ext cx="2433448" cy="1089583"/>
        </a:xfrm>
        <a:prstGeom prst="flowChartInputOutp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Desacoplamiento</a:t>
          </a:r>
        </a:p>
      </dsp:txBody>
      <dsp:txXfrm>
        <a:off x="7176024" y="2339416"/>
        <a:ext cx="1460068" cy="1089583"/>
      </dsp:txXfrm>
    </dsp:sp>
    <dsp:sp modelId="{BCDA5C95-3A98-4D47-9840-488746CF07A3}">
      <dsp:nvSpPr>
        <dsp:cNvPr id="0" name=""/>
        <dsp:cNvSpPr/>
      </dsp:nvSpPr>
      <dsp:spPr>
        <a:xfrm>
          <a:off x="9645850" y="2338527"/>
          <a:ext cx="2228994" cy="1108943"/>
        </a:xfrm>
        <a:prstGeom prst="flowChartInputOutp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Entropía</a:t>
          </a:r>
        </a:p>
      </dsp:txBody>
      <dsp:txXfrm>
        <a:off x="10091649" y="2338527"/>
        <a:ext cx="1337396" cy="11089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8470E-6C3B-4A90-B404-E68143A0F4D5}">
      <dsp:nvSpPr>
        <dsp:cNvPr id="0" name=""/>
        <dsp:cNvSpPr/>
      </dsp:nvSpPr>
      <dsp:spPr>
        <a:xfrm>
          <a:off x="6397509" y="2485950"/>
          <a:ext cx="307516" cy="38542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4201"/>
              </a:lnTo>
              <a:lnTo>
                <a:pt x="307516" y="38542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EEF6B8-A472-4084-BE0A-2CE2DAC4C564}">
      <dsp:nvSpPr>
        <dsp:cNvPr id="0" name=""/>
        <dsp:cNvSpPr/>
      </dsp:nvSpPr>
      <dsp:spPr>
        <a:xfrm>
          <a:off x="6397509" y="2485950"/>
          <a:ext cx="307516" cy="2398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8625"/>
              </a:lnTo>
              <a:lnTo>
                <a:pt x="307516" y="23986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623302-C802-4A2D-8686-15D015B2763D}">
      <dsp:nvSpPr>
        <dsp:cNvPr id="0" name=""/>
        <dsp:cNvSpPr/>
      </dsp:nvSpPr>
      <dsp:spPr>
        <a:xfrm>
          <a:off x="6397509" y="2485950"/>
          <a:ext cx="307516" cy="943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3049"/>
              </a:lnTo>
              <a:lnTo>
                <a:pt x="307516" y="9430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EB8D48-D72A-4328-8401-814014C5C3DA}">
      <dsp:nvSpPr>
        <dsp:cNvPr id="0" name=""/>
        <dsp:cNvSpPr/>
      </dsp:nvSpPr>
      <dsp:spPr>
        <a:xfrm>
          <a:off x="5034587" y="1030374"/>
          <a:ext cx="2182964" cy="430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261"/>
              </a:lnTo>
              <a:lnTo>
                <a:pt x="2182964" y="215261"/>
              </a:lnTo>
              <a:lnTo>
                <a:pt x="2182964" y="4305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499A90-D4D8-466E-8533-CF5AA0DDF128}">
      <dsp:nvSpPr>
        <dsp:cNvPr id="0" name=""/>
        <dsp:cNvSpPr/>
      </dsp:nvSpPr>
      <dsp:spPr>
        <a:xfrm>
          <a:off x="1263509" y="2485950"/>
          <a:ext cx="224551" cy="2384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4561"/>
              </a:lnTo>
              <a:lnTo>
                <a:pt x="224551" y="23845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F5DC63-7F5F-4976-9BAC-60716DF0D6C0}">
      <dsp:nvSpPr>
        <dsp:cNvPr id="0" name=""/>
        <dsp:cNvSpPr/>
      </dsp:nvSpPr>
      <dsp:spPr>
        <a:xfrm>
          <a:off x="1263509" y="2485950"/>
          <a:ext cx="694599" cy="943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3049"/>
              </a:lnTo>
              <a:lnTo>
                <a:pt x="694599" y="9430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8A8AAE-EB96-4C12-B639-9555319CA35D}">
      <dsp:nvSpPr>
        <dsp:cNvPr id="0" name=""/>
        <dsp:cNvSpPr/>
      </dsp:nvSpPr>
      <dsp:spPr>
        <a:xfrm>
          <a:off x="2837672" y="1030374"/>
          <a:ext cx="2196915" cy="430522"/>
        </a:xfrm>
        <a:custGeom>
          <a:avLst/>
          <a:gdLst/>
          <a:ahLst/>
          <a:cxnLst/>
          <a:rect l="0" t="0" r="0" b="0"/>
          <a:pathLst>
            <a:path>
              <a:moveTo>
                <a:pt x="2196915" y="0"/>
              </a:moveTo>
              <a:lnTo>
                <a:pt x="2196915" y="215261"/>
              </a:lnTo>
              <a:lnTo>
                <a:pt x="0" y="215261"/>
              </a:lnTo>
              <a:lnTo>
                <a:pt x="0" y="4305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AD91B-819C-4DC2-9C31-1948DD707C56}">
      <dsp:nvSpPr>
        <dsp:cNvPr id="0" name=""/>
        <dsp:cNvSpPr/>
      </dsp:nvSpPr>
      <dsp:spPr>
        <a:xfrm>
          <a:off x="3527697" y="5320"/>
          <a:ext cx="3013780" cy="1025053"/>
        </a:xfrm>
        <a:prstGeom prst="flowChartInputOutp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800" kern="1200" dirty="0"/>
            <a:t>Controles</a:t>
          </a:r>
        </a:p>
      </dsp:txBody>
      <dsp:txXfrm>
        <a:off x="4130453" y="5320"/>
        <a:ext cx="1808268" cy="1025053"/>
      </dsp:txXfrm>
    </dsp:sp>
    <dsp:sp modelId="{32E39FBF-B468-4DE6-B92B-43678DF0E75F}">
      <dsp:nvSpPr>
        <dsp:cNvPr id="0" name=""/>
        <dsp:cNvSpPr/>
      </dsp:nvSpPr>
      <dsp:spPr>
        <a:xfrm>
          <a:off x="869968" y="1460896"/>
          <a:ext cx="3935406" cy="1025053"/>
        </a:xfrm>
        <a:prstGeom prst="flowChartInputOutp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kern="1200" dirty="0"/>
            <a:t>Autorregulación</a:t>
          </a:r>
        </a:p>
      </dsp:txBody>
      <dsp:txXfrm>
        <a:off x="1657049" y="1460896"/>
        <a:ext cx="2361244" cy="1025053"/>
      </dsp:txXfrm>
    </dsp:sp>
    <dsp:sp modelId="{9F55223B-566C-4957-8A6D-CF2E5D64DBD0}">
      <dsp:nvSpPr>
        <dsp:cNvPr id="0" name=""/>
        <dsp:cNvSpPr/>
      </dsp:nvSpPr>
      <dsp:spPr>
        <a:xfrm>
          <a:off x="1958109" y="2916473"/>
          <a:ext cx="3362668" cy="1025053"/>
        </a:xfrm>
        <a:prstGeom prst="flowChartInputOutp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Retroalimentación Positiva</a:t>
          </a:r>
        </a:p>
      </dsp:txBody>
      <dsp:txXfrm>
        <a:off x="2630643" y="2916473"/>
        <a:ext cx="2017600" cy="1025053"/>
      </dsp:txXfrm>
    </dsp:sp>
    <dsp:sp modelId="{D78EEB90-91D3-43A0-88C8-19B9A68608F2}">
      <dsp:nvSpPr>
        <dsp:cNvPr id="0" name=""/>
        <dsp:cNvSpPr/>
      </dsp:nvSpPr>
      <dsp:spPr>
        <a:xfrm>
          <a:off x="1488060" y="4357985"/>
          <a:ext cx="3317955" cy="1025053"/>
        </a:xfrm>
        <a:prstGeom prst="flowChartInputOutp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Retroalimentación negativa</a:t>
          </a:r>
        </a:p>
      </dsp:txBody>
      <dsp:txXfrm>
        <a:off x="2151651" y="4357985"/>
        <a:ext cx="1990773" cy="1025053"/>
      </dsp:txXfrm>
    </dsp:sp>
    <dsp:sp modelId="{5B95E2B5-B59E-4B86-8FED-9113C5DA105B}">
      <dsp:nvSpPr>
        <dsp:cNvPr id="0" name=""/>
        <dsp:cNvSpPr/>
      </dsp:nvSpPr>
      <dsp:spPr>
        <a:xfrm>
          <a:off x="6192498" y="1460896"/>
          <a:ext cx="2050107" cy="1025053"/>
        </a:xfrm>
        <a:prstGeom prst="flowChartInputOutp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kern="1200" dirty="0"/>
            <a:t>Métodos</a:t>
          </a:r>
        </a:p>
      </dsp:txBody>
      <dsp:txXfrm>
        <a:off x="6602519" y="1460896"/>
        <a:ext cx="1230065" cy="1025053"/>
      </dsp:txXfrm>
    </dsp:sp>
    <dsp:sp modelId="{01DB4289-C005-4815-B6F1-B747A98FBAD4}">
      <dsp:nvSpPr>
        <dsp:cNvPr id="0" name=""/>
        <dsp:cNvSpPr/>
      </dsp:nvSpPr>
      <dsp:spPr>
        <a:xfrm>
          <a:off x="6705025" y="2916473"/>
          <a:ext cx="3477822" cy="1025053"/>
        </a:xfrm>
        <a:prstGeom prst="flowChartInputOutp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Reporte de variaciones</a:t>
          </a:r>
        </a:p>
      </dsp:txBody>
      <dsp:txXfrm>
        <a:off x="7400589" y="2916473"/>
        <a:ext cx="2086694" cy="1025053"/>
      </dsp:txXfrm>
    </dsp:sp>
    <dsp:sp modelId="{F30191CE-A2ED-48F0-A8FC-CD2F19624E92}">
      <dsp:nvSpPr>
        <dsp:cNvPr id="0" name=""/>
        <dsp:cNvSpPr/>
      </dsp:nvSpPr>
      <dsp:spPr>
        <a:xfrm>
          <a:off x="6705025" y="4372049"/>
          <a:ext cx="3421547" cy="1025053"/>
        </a:xfrm>
        <a:prstGeom prst="flowChartInputOutp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Decisiones programadas</a:t>
          </a:r>
        </a:p>
      </dsp:txBody>
      <dsp:txXfrm>
        <a:off x="7389334" y="4372049"/>
        <a:ext cx="2052929" cy="1025053"/>
      </dsp:txXfrm>
    </dsp:sp>
    <dsp:sp modelId="{914545F7-BB7C-457E-9B0A-BBA423A100E0}">
      <dsp:nvSpPr>
        <dsp:cNvPr id="0" name=""/>
        <dsp:cNvSpPr/>
      </dsp:nvSpPr>
      <dsp:spPr>
        <a:xfrm>
          <a:off x="6705025" y="5827625"/>
          <a:ext cx="3660405" cy="1025053"/>
        </a:xfrm>
        <a:prstGeom prst="flowChartInputOutp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Notificación automática</a:t>
          </a:r>
        </a:p>
      </dsp:txBody>
      <dsp:txXfrm>
        <a:off x="7437106" y="5827625"/>
        <a:ext cx="2196243" cy="10250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5FDB9-9CD0-4198-9698-9D89CFD19825}">
      <dsp:nvSpPr>
        <dsp:cNvPr id="0" name=""/>
        <dsp:cNvSpPr/>
      </dsp:nvSpPr>
      <dsp:spPr>
        <a:xfrm>
          <a:off x="7002012" y="2063338"/>
          <a:ext cx="711174" cy="3070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0144"/>
              </a:lnTo>
              <a:lnTo>
                <a:pt x="711174" y="30701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54FF6-57AA-47F6-89D3-633FB6617D79}">
      <dsp:nvSpPr>
        <dsp:cNvPr id="0" name=""/>
        <dsp:cNvSpPr/>
      </dsp:nvSpPr>
      <dsp:spPr>
        <a:xfrm>
          <a:off x="7002012" y="2063338"/>
          <a:ext cx="668970" cy="1938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8511"/>
              </a:lnTo>
              <a:lnTo>
                <a:pt x="668970" y="19385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14B60-317B-4C54-B041-CA02F84E87F9}">
      <dsp:nvSpPr>
        <dsp:cNvPr id="0" name=""/>
        <dsp:cNvSpPr/>
      </dsp:nvSpPr>
      <dsp:spPr>
        <a:xfrm>
          <a:off x="7002012" y="2063338"/>
          <a:ext cx="570509" cy="764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4674"/>
              </a:lnTo>
              <a:lnTo>
                <a:pt x="570509" y="7646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018DC3-E401-4201-AC87-79F4831CA5E9}">
      <dsp:nvSpPr>
        <dsp:cNvPr id="0" name=""/>
        <dsp:cNvSpPr/>
      </dsp:nvSpPr>
      <dsp:spPr>
        <a:xfrm>
          <a:off x="5704552" y="846459"/>
          <a:ext cx="2631244" cy="370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661"/>
              </a:lnTo>
              <a:lnTo>
                <a:pt x="2631244" y="192661"/>
              </a:lnTo>
              <a:lnTo>
                <a:pt x="2631244" y="3704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DE1BCB-6D4A-47FC-874E-C77973ED94F0}">
      <dsp:nvSpPr>
        <dsp:cNvPr id="0" name=""/>
        <dsp:cNvSpPr/>
      </dsp:nvSpPr>
      <dsp:spPr>
        <a:xfrm>
          <a:off x="1244347" y="2063338"/>
          <a:ext cx="685859" cy="4371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71431"/>
              </a:lnTo>
              <a:lnTo>
                <a:pt x="685859" y="43714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A3D80E-EED7-4004-B64A-29FF07E1BD90}">
      <dsp:nvSpPr>
        <dsp:cNvPr id="0" name=""/>
        <dsp:cNvSpPr/>
      </dsp:nvSpPr>
      <dsp:spPr>
        <a:xfrm>
          <a:off x="1244347" y="2063338"/>
          <a:ext cx="685859" cy="31545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4553"/>
              </a:lnTo>
              <a:lnTo>
                <a:pt x="685859" y="31545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946EAC-B8C2-4C7F-B69B-0BCF8652E4F6}">
      <dsp:nvSpPr>
        <dsp:cNvPr id="0" name=""/>
        <dsp:cNvSpPr/>
      </dsp:nvSpPr>
      <dsp:spPr>
        <a:xfrm>
          <a:off x="1244347" y="2063338"/>
          <a:ext cx="685859" cy="1966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6648"/>
              </a:lnTo>
              <a:lnTo>
                <a:pt x="685859" y="19666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555094-30E7-44B2-9CC9-D3B738A59BBF}">
      <dsp:nvSpPr>
        <dsp:cNvPr id="0" name=""/>
        <dsp:cNvSpPr/>
      </dsp:nvSpPr>
      <dsp:spPr>
        <a:xfrm>
          <a:off x="1244347" y="2063338"/>
          <a:ext cx="685859" cy="764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4674"/>
              </a:lnTo>
              <a:lnTo>
                <a:pt x="685859" y="7646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C3039F-97F1-4F79-A92C-F8E00F09A5C4}">
      <dsp:nvSpPr>
        <dsp:cNvPr id="0" name=""/>
        <dsp:cNvSpPr/>
      </dsp:nvSpPr>
      <dsp:spPr>
        <a:xfrm>
          <a:off x="2285533" y="846459"/>
          <a:ext cx="3419018" cy="370418"/>
        </a:xfrm>
        <a:custGeom>
          <a:avLst/>
          <a:gdLst/>
          <a:ahLst/>
          <a:cxnLst/>
          <a:rect l="0" t="0" r="0" b="0"/>
          <a:pathLst>
            <a:path>
              <a:moveTo>
                <a:pt x="3419018" y="0"/>
              </a:moveTo>
              <a:lnTo>
                <a:pt x="3419018" y="192661"/>
              </a:lnTo>
              <a:lnTo>
                <a:pt x="0" y="192661"/>
              </a:lnTo>
              <a:lnTo>
                <a:pt x="0" y="3704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81021-8BA9-4474-94C1-B80035D94D92}">
      <dsp:nvSpPr>
        <dsp:cNvPr id="0" name=""/>
        <dsp:cNvSpPr/>
      </dsp:nvSpPr>
      <dsp:spPr>
        <a:xfrm>
          <a:off x="4273738" y="0"/>
          <a:ext cx="2861627" cy="846459"/>
        </a:xfrm>
        <a:prstGeom prst="flowChartInputOutp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Teorema de Sistemas</a:t>
          </a:r>
        </a:p>
      </dsp:txBody>
      <dsp:txXfrm>
        <a:off x="4846063" y="0"/>
        <a:ext cx="1716977" cy="846459"/>
      </dsp:txXfrm>
    </dsp:sp>
    <dsp:sp modelId="{347F51EC-F5B0-41D3-B6C9-44CFDFC9EA85}">
      <dsp:nvSpPr>
        <dsp:cNvPr id="0" name=""/>
        <dsp:cNvSpPr/>
      </dsp:nvSpPr>
      <dsp:spPr>
        <a:xfrm>
          <a:off x="984050" y="1216878"/>
          <a:ext cx="2602965" cy="846459"/>
        </a:xfrm>
        <a:prstGeom prst="flowChartInputOutp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Acoplamiento</a:t>
          </a:r>
        </a:p>
      </dsp:txBody>
      <dsp:txXfrm>
        <a:off x="1504643" y="1216878"/>
        <a:ext cx="1561779" cy="846459"/>
      </dsp:txXfrm>
    </dsp:sp>
    <dsp:sp modelId="{38E9B1B5-2855-4421-B6D3-4AAA78445E5C}">
      <dsp:nvSpPr>
        <dsp:cNvPr id="0" name=""/>
        <dsp:cNvSpPr/>
      </dsp:nvSpPr>
      <dsp:spPr>
        <a:xfrm>
          <a:off x="1930206" y="2404783"/>
          <a:ext cx="2590150" cy="846459"/>
        </a:xfrm>
        <a:prstGeom prst="flowChartInputOutp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Desacoplados</a:t>
          </a:r>
        </a:p>
      </dsp:txBody>
      <dsp:txXfrm>
        <a:off x="2448236" y="2404783"/>
        <a:ext cx="1554090" cy="846459"/>
      </dsp:txXfrm>
    </dsp:sp>
    <dsp:sp modelId="{10DBE4E4-761A-4901-A053-EDD70C63E9F8}">
      <dsp:nvSpPr>
        <dsp:cNvPr id="0" name=""/>
        <dsp:cNvSpPr/>
      </dsp:nvSpPr>
      <dsp:spPr>
        <a:xfrm>
          <a:off x="1930206" y="3606756"/>
          <a:ext cx="2308804" cy="846459"/>
        </a:xfrm>
        <a:prstGeom prst="flowChartInputOutp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Normal</a:t>
          </a:r>
        </a:p>
      </dsp:txBody>
      <dsp:txXfrm>
        <a:off x="2391967" y="3606756"/>
        <a:ext cx="1385282" cy="846459"/>
      </dsp:txXfrm>
    </dsp:sp>
    <dsp:sp modelId="{4A15CA5B-AA53-4752-93D3-7CFE91EF1CBB}">
      <dsp:nvSpPr>
        <dsp:cNvPr id="0" name=""/>
        <dsp:cNvSpPr/>
      </dsp:nvSpPr>
      <dsp:spPr>
        <a:xfrm>
          <a:off x="1930206" y="4794661"/>
          <a:ext cx="2923418" cy="846459"/>
        </a:xfrm>
        <a:prstGeom prst="flowChartInputOutp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Datos</a:t>
          </a:r>
        </a:p>
      </dsp:txBody>
      <dsp:txXfrm>
        <a:off x="2514890" y="4794661"/>
        <a:ext cx="1754050" cy="846459"/>
      </dsp:txXfrm>
    </dsp:sp>
    <dsp:sp modelId="{563129A0-1CEB-44A5-93D3-DEFA0A1466F5}">
      <dsp:nvSpPr>
        <dsp:cNvPr id="0" name=""/>
        <dsp:cNvSpPr/>
      </dsp:nvSpPr>
      <dsp:spPr>
        <a:xfrm>
          <a:off x="1930206" y="6011540"/>
          <a:ext cx="2920320" cy="846459"/>
        </a:xfrm>
        <a:prstGeom prst="flowChartInputOutp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Control</a:t>
          </a:r>
        </a:p>
      </dsp:txBody>
      <dsp:txXfrm>
        <a:off x="2514270" y="6011540"/>
        <a:ext cx="1752192" cy="846459"/>
      </dsp:txXfrm>
    </dsp:sp>
    <dsp:sp modelId="{7E52F7CB-776A-41A3-B18E-F986B1381DAA}">
      <dsp:nvSpPr>
        <dsp:cNvPr id="0" name=""/>
        <dsp:cNvSpPr/>
      </dsp:nvSpPr>
      <dsp:spPr>
        <a:xfrm>
          <a:off x="6668566" y="1216878"/>
          <a:ext cx="3334459" cy="846459"/>
        </a:xfrm>
        <a:prstGeom prst="flowChartInputOutp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Desacoplamiento</a:t>
          </a:r>
        </a:p>
      </dsp:txBody>
      <dsp:txXfrm>
        <a:off x="7335458" y="1216878"/>
        <a:ext cx="2000675" cy="846459"/>
      </dsp:txXfrm>
    </dsp:sp>
    <dsp:sp modelId="{006EABC4-7D4A-48FC-8972-33711B41D945}">
      <dsp:nvSpPr>
        <dsp:cNvPr id="0" name=""/>
        <dsp:cNvSpPr/>
      </dsp:nvSpPr>
      <dsp:spPr>
        <a:xfrm>
          <a:off x="7572522" y="2404783"/>
          <a:ext cx="3283739" cy="846459"/>
        </a:xfrm>
        <a:prstGeom prst="flowChartInputOutp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Inventario o almacenamiento intermedio</a:t>
          </a:r>
        </a:p>
      </dsp:txBody>
      <dsp:txXfrm>
        <a:off x="8229270" y="2404783"/>
        <a:ext cx="1970243" cy="846459"/>
      </dsp:txXfrm>
    </dsp:sp>
    <dsp:sp modelId="{361C0084-DAFD-44D6-8064-0B6231ABB6AF}">
      <dsp:nvSpPr>
        <dsp:cNvPr id="0" name=""/>
        <dsp:cNvSpPr/>
      </dsp:nvSpPr>
      <dsp:spPr>
        <a:xfrm>
          <a:off x="7670982" y="3578620"/>
          <a:ext cx="2969381" cy="846459"/>
        </a:xfrm>
        <a:prstGeom prst="flowChartInputOutp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Recursos de holgura</a:t>
          </a:r>
        </a:p>
      </dsp:txBody>
      <dsp:txXfrm>
        <a:off x="8264858" y="3578620"/>
        <a:ext cx="1781629" cy="846459"/>
      </dsp:txXfrm>
    </dsp:sp>
    <dsp:sp modelId="{F5472808-B56F-4BF1-9673-5B99474CE1B8}">
      <dsp:nvSpPr>
        <dsp:cNvPr id="0" name=""/>
        <dsp:cNvSpPr/>
      </dsp:nvSpPr>
      <dsp:spPr>
        <a:xfrm>
          <a:off x="7713187" y="4710252"/>
          <a:ext cx="2913108" cy="846459"/>
        </a:xfrm>
        <a:prstGeom prst="flowChartInputOutp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Estándares</a:t>
          </a:r>
        </a:p>
      </dsp:txBody>
      <dsp:txXfrm>
        <a:off x="8295809" y="4710252"/>
        <a:ext cx="1747864" cy="8464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0E5CD-E9CB-4EC3-9E16-D2785017A97D}">
      <dsp:nvSpPr>
        <dsp:cNvPr id="0" name=""/>
        <dsp:cNvSpPr/>
      </dsp:nvSpPr>
      <dsp:spPr>
        <a:xfrm>
          <a:off x="6096000" y="3054734"/>
          <a:ext cx="4312964" cy="748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265"/>
              </a:lnTo>
              <a:lnTo>
                <a:pt x="4312964" y="374265"/>
              </a:lnTo>
              <a:lnTo>
                <a:pt x="4312964" y="7485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D1F2C0-299A-4861-95CE-407E7A627598}">
      <dsp:nvSpPr>
        <dsp:cNvPr id="0" name=""/>
        <dsp:cNvSpPr/>
      </dsp:nvSpPr>
      <dsp:spPr>
        <a:xfrm>
          <a:off x="6050280" y="3054734"/>
          <a:ext cx="91440" cy="7485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485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BC0264-E760-439F-8BB5-B7DAC6227C21}">
      <dsp:nvSpPr>
        <dsp:cNvPr id="0" name=""/>
        <dsp:cNvSpPr/>
      </dsp:nvSpPr>
      <dsp:spPr>
        <a:xfrm>
          <a:off x="1783035" y="3054734"/>
          <a:ext cx="4312964" cy="748531"/>
        </a:xfrm>
        <a:custGeom>
          <a:avLst/>
          <a:gdLst/>
          <a:ahLst/>
          <a:cxnLst/>
          <a:rect l="0" t="0" r="0" b="0"/>
          <a:pathLst>
            <a:path>
              <a:moveTo>
                <a:pt x="4312964" y="0"/>
              </a:moveTo>
              <a:lnTo>
                <a:pt x="4312964" y="374265"/>
              </a:lnTo>
              <a:lnTo>
                <a:pt x="0" y="374265"/>
              </a:lnTo>
              <a:lnTo>
                <a:pt x="0" y="7485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8B1D02-ADD7-4260-B5EF-AAE221EC538C}">
      <dsp:nvSpPr>
        <dsp:cNvPr id="0" name=""/>
        <dsp:cNvSpPr/>
      </dsp:nvSpPr>
      <dsp:spPr>
        <a:xfrm>
          <a:off x="4313783" y="1272517"/>
          <a:ext cx="3564433" cy="1782216"/>
        </a:xfrm>
        <a:prstGeom prst="flowChartPunchedTap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600" kern="1200" dirty="0"/>
            <a:t>Información</a:t>
          </a:r>
        </a:p>
      </dsp:txBody>
      <dsp:txXfrm>
        <a:off x="4313783" y="1628960"/>
        <a:ext cx="3564433" cy="1069330"/>
      </dsp:txXfrm>
    </dsp:sp>
    <dsp:sp modelId="{69843050-5876-429E-97D4-5D5866E7BFDA}">
      <dsp:nvSpPr>
        <dsp:cNvPr id="0" name=""/>
        <dsp:cNvSpPr/>
      </dsp:nvSpPr>
      <dsp:spPr>
        <a:xfrm>
          <a:off x="818" y="3803265"/>
          <a:ext cx="3564433" cy="1782216"/>
        </a:xfrm>
        <a:prstGeom prst="flowChartPunchedTap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600" kern="1200" dirty="0"/>
            <a:t>Características mínimas</a:t>
          </a:r>
        </a:p>
      </dsp:txBody>
      <dsp:txXfrm>
        <a:off x="818" y="4159708"/>
        <a:ext cx="3564433" cy="1069330"/>
      </dsp:txXfrm>
    </dsp:sp>
    <dsp:sp modelId="{918CD5CE-CAC9-4DE3-9E59-27E3DCE823C8}">
      <dsp:nvSpPr>
        <dsp:cNvPr id="0" name=""/>
        <dsp:cNvSpPr/>
      </dsp:nvSpPr>
      <dsp:spPr>
        <a:xfrm>
          <a:off x="4313783" y="3803265"/>
          <a:ext cx="3564433" cy="1782216"/>
        </a:xfrm>
        <a:prstGeom prst="flowChartPunchedTap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600" kern="1200" dirty="0"/>
            <a:t>Gestión</a:t>
          </a:r>
        </a:p>
      </dsp:txBody>
      <dsp:txXfrm>
        <a:off x="4313783" y="4159708"/>
        <a:ext cx="3564433" cy="1069330"/>
      </dsp:txXfrm>
    </dsp:sp>
    <dsp:sp modelId="{9ADC86E6-0292-432E-9E18-343B5AAA78DE}">
      <dsp:nvSpPr>
        <dsp:cNvPr id="0" name=""/>
        <dsp:cNvSpPr/>
      </dsp:nvSpPr>
      <dsp:spPr>
        <a:xfrm>
          <a:off x="8626747" y="3803265"/>
          <a:ext cx="3564433" cy="1782216"/>
        </a:xfrm>
        <a:prstGeom prst="flowChartPunchedTap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600" kern="1200" dirty="0"/>
            <a:t>Ciclo de la Información</a:t>
          </a:r>
        </a:p>
      </dsp:txBody>
      <dsp:txXfrm>
        <a:off x="8626747" y="4159708"/>
        <a:ext cx="3564433" cy="10693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58C62-5914-451C-A7F4-0BACA611EAF0}">
      <dsp:nvSpPr>
        <dsp:cNvPr id="0" name=""/>
        <dsp:cNvSpPr/>
      </dsp:nvSpPr>
      <dsp:spPr>
        <a:xfrm>
          <a:off x="1830585" y="3429000"/>
          <a:ext cx="237520" cy="3009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462" y="0"/>
              </a:lnTo>
              <a:lnTo>
                <a:pt x="54462" y="3009159"/>
              </a:lnTo>
              <a:lnTo>
                <a:pt x="237520" y="30091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5498B0-581A-4948-9810-9822274C4184}">
      <dsp:nvSpPr>
        <dsp:cNvPr id="0" name=""/>
        <dsp:cNvSpPr/>
      </dsp:nvSpPr>
      <dsp:spPr>
        <a:xfrm>
          <a:off x="3892175" y="5689309"/>
          <a:ext cx="1417276" cy="395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4217" y="0"/>
              </a:lnTo>
              <a:lnTo>
                <a:pt x="1234217" y="395931"/>
              </a:lnTo>
              <a:lnTo>
                <a:pt x="1417276" y="3959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3B3B4C-AF86-488C-8223-DF6254CB5DE8}">
      <dsp:nvSpPr>
        <dsp:cNvPr id="0" name=""/>
        <dsp:cNvSpPr/>
      </dsp:nvSpPr>
      <dsp:spPr>
        <a:xfrm>
          <a:off x="3892175" y="5298088"/>
          <a:ext cx="1431353" cy="391220"/>
        </a:xfrm>
        <a:custGeom>
          <a:avLst/>
          <a:gdLst/>
          <a:ahLst/>
          <a:cxnLst/>
          <a:rect l="0" t="0" r="0" b="0"/>
          <a:pathLst>
            <a:path>
              <a:moveTo>
                <a:pt x="0" y="391220"/>
              </a:moveTo>
              <a:lnTo>
                <a:pt x="1248294" y="391220"/>
              </a:lnTo>
              <a:lnTo>
                <a:pt x="1248294" y="0"/>
              </a:lnTo>
              <a:lnTo>
                <a:pt x="143135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76862-AE6B-42CE-AC71-9696123A9359}">
      <dsp:nvSpPr>
        <dsp:cNvPr id="0" name=""/>
        <dsp:cNvSpPr/>
      </dsp:nvSpPr>
      <dsp:spPr>
        <a:xfrm>
          <a:off x="3892175" y="4539070"/>
          <a:ext cx="1386998" cy="1150238"/>
        </a:xfrm>
        <a:custGeom>
          <a:avLst/>
          <a:gdLst/>
          <a:ahLst/>
          <a:cxnLst/>
          <a:rect l="0" t="0" r="0" b="0"/>
          <a:pathLst>
            <a:path>
              <a:moveTo>
                <a:pt x="0" y="1150238"/>
              </a:moveTo>
              <a:lnTo>
                <a:pt x="1203939" y="1150238"/>
              </a:lnTo>
              <a:lnTo>
                <a:pt x="1203939" y="0"/>
              </a:lnTo>
              <a:lnTo>
                <a:pt x="138699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FDAAAF-D6CD-426D-AF90-A235DC510F17}">
      <dsp:nvSpPr>
        <dsp:cNvPr id="0" name=""/>
        <dsp:cNvSpPr/>
      </dsp:nvSpPr>
      <dsp:spPr>
        <a:xfrm>
          <a:off x="1830585" y="3429000"/>
          <a:ext cx="231004" cy="2260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945" y="0"/>
              </a:lnTo>
              <a:lnTo>
                <a:pt x="47945" y="2260309"/>
              </a:lnTo>
              <a:lnTo>
                <a:pt x="231004" y="22603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21794D-753F-4CE5-A965-FFE6F6FA70CB}">
      <dsp:nvSpPr>
        <dsp:cNvPr id="0" name=""/>
        <dsp:cNvSpPr/>
      </dsp:nvSpPr>
      <dsp:spPr>
        <a:xfrm>
          <a:off x="1830585" y="3429000"/>
          <a:ext cx="238564" cy="1593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505" y="0"/>
              </a:lnTo>
              <a:lnTo>
                <a:pt x="55505" y="1593259"/>
              </a:lnTo>
              <a:lnTo>
                <a:pt x="238564" y="15932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9C6F4D-9AA5-4875-A85C-E846B571D1A5}">
      <dsp:nvSpPr>
        <dsp:cNvPr id="0" name=""/>
        <dsp:cNvSpPr/>
      </dsp:nvSpPr>
      <dsp:spPr>
        <a:xfrm>
          <a:off x="1830585" y="3429000"/>
          <a:ext cx="251030" cy="863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972" y="0"/>
              </a:lnTo>
              <a:lnTo>
                <a:pt x="67972" y="863994"/>
              </a:lnTo>
              <a:lnTo>
                <a:pt x="251030" y="8639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C01ED7-CD82-4E19-86F4-CF7E269E09EB}">
      <dsp:nvSpPr>
        <dsp:cNvPr id="0" name=""/>
        <dsp:cNvSpPr/>
      </dsp:nvSpPr>
      <dsp:spPr>
        <a:xfrm>
          <a:off x="1830585" y="3383280"/>
          <a:ext cx="247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7753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F8E1F9-BB4A-4668-BFFD-18E908804B7C}">
      <dsp:nvSpPr>
        <dsp:cNvPr id="0" name=""/>
        <dsp:cNvSpPr/>
      </dsp:nvSpPr>
      <dsp:spPr>
        <a:xfrm>
          <a:off x="1830585" y="2322595"/>
          <a:ext cx="283468" cy="1106404"/>
        </a:xfrm>
        <a:custGeom>
          <a:avLst/>
          <a:gdLst/>
          <a:ahLst/>
          <a:cxnLst/>
          <a:rect l="0" t="0" r="0" b="0"/>
          <a:pathLst>
            <a:path>
              <a:moveTo>
                <a:pt x="0" y="1106404"/>
              </a:moveTo>
              <a:lnTo>
                <a:pt x="100410" y="1106404"/>
              </a:lnTo>
              <a:lnTo>
                <a:pt x="100410" y="0"/>
              </a:lnTo>
              <a:lnTo>
                <a:pt x="28346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59561-6EC2-4F9A-BE9E-5704674982F7}">
      <dsp:nvSpPr>
        <dsp:cNvPr id="0" name=""/>
        <dsp:cNvSpPr/>
      </dsp:nvSpPr>
      <dsp:spPr>
        <a:xfrm>
          <a:off x="1830585" y="941169"/>
          <a:ext cx="253684" cy="2487830"/>
        </a:xfrm>
        <a:custGeom>
          <a:avLst/>
          <a:gdLst/>
          <a:ahLst/>
          <a:cxnLst/>
          <a:rect l="0" t="0" r="0" b="0"/>
          <a:pathLst>
            <a:path>
              <a:moveTo>
                <a:pt x="0" y="2487830"/>
              </a:moveTo>
              <a:lnTo>
                <a:pt x="70626" y="2487830"/>
              </a:lnTo>
              <a:lnTo>
                <a:pt x="70626" y="0"/>
              </a:lnTo>
              <a:lnTo>
                <a:pt x="25368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B9FEA-E4D0-4DFE-B753-5988D552BE98}">
      <dsp:nvSpPr>
        <dsp:cNvPr id="0" name=""/>
        <dsp:cNvSpPr/>
      </dsp:nvSpPr>
      <dsp:spPr>
        <a:xfrm>
          <a:off x="1830585" y="1580681"/>
          <a:ext cx="290131" cy="1848318"/>
        </a:xfrm>
        <a:custGeom>
          <a:avLst/>
          <a:gdLst/>
          <a:ahLst/>
          <a:cxnLst/>
          <a:rect l="0" t="0" r="0" b="0"/>
          <a:pathLst>
            <a:path>
              <a:moveTo>
                <a:pt x="0" y="1848318"/>
              </a:moveTo>
              <a:lnTo>
                <a:pt x="107073" y="1848318"/>
              </a:lnTo>
              <a:lnTo>
                <a:pt x="107073" y="0"/>
              </a:lnTo>
              <a:lnTo>
                <a:pt x="29013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5E80E-9CFA-41F3-8E9D-5D2D5938DF8E}">
      <dsp:nvSpPr>
        <dsp:cNvPr id="0" name=""/>
        <dsp:cNvSpPr/>
      </dsp:nvSpPr>
      <dsp:spPr>
        <a:xfrm>
          <a:off x="1830585" y="279164"/>
          <a:ext cx="267066" cy="3149835"/>
        </a:xfrm>
        <a:custGeom>
          <a:avLst/>
          <a:gdLst/>
          <a:ahLst/>
          <a:cxnLst/>
          <a:rect l="0" t="0" r="0" b="0"/>
          <a:pathLst>
            <a:path>
              <a:moveTo>
                <a:pt x="0" y="3149835"/>
              </a:moveTo>
              <a:lnTo>
                <a:pt x="84007" y="3149835"/>
              </a:lnTo>
              <a:lnTo>
                <a:pt x="84007" y="0"/>
              </a:lnTo>
              <a:lnTo>
                <a:pt x="26706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18CBBC-EA47-473A-9AD9-08B9843F1683}">
      <dsp:nvSpPr>
        <dsp:cNvPr id="0" name=""/>
        <dsp:cNvSpPr/>
      </dsp:nvSpPr>
      <dsp:spPr>
        <a:xfrm>
          <a:off x="0" y="3149835"/>
          <a:ext cx="1830585" cy="558328"/>
        </a:xfrm>
        <a:prstGeom prst="flowChartPunchedTap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Características mínimas</a:t>
          </a:r>
        </a:p>
      </dsp:txBody>
      <dsp:txXfrm>
        <a:off x="0" y="3261501"/>
        <a:ext cx="1830585" cy="334996"/>
      </dsp:txXfrm>
    </dsp:sp>
    <dsp:sp modelId="{74794340-5D72-4AA1-8580-6E7DE8BA015A}">
      <dsp:nvSpPr>
        <dsp:cNvPr id="0" name=""/>
        <dsp:cNvSpPr/>
      </dsp:nvSpPr>
      <dsp:spPr>
        <a:xfrm>
          <a:off x="2097652" y="0"/>
          <a:ext cx="1830585" cy="558328"/>
        </a:xfrm>
        <a:prstGeom prst="flowChartPunchedTap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Relevancia</a:t>
          </a:r>
        </a:p>
      </dsp:txBody>
      <dsp:txXfrm>
        <a:off x="2097652" y="111666"/>
        <a:ext cx="1830585" cy="334996"/>
      </dsp:txXfrm>
    </dsp:sp>
    <dsp:sp modelId="{2D50FFB6-12A4-4608-B37A-C741D7D50145}">
      <dsp:nvSpPr>
        <dsp:cNvPr id="0" name=""/>
        <dsp:cNvSpPr/>
      </dsp:nvSpPr>
      <dsp:spPr>
        <a:xfrm>
          <a:off x="2120717" y="1301517"/>
          <a:ext cx="1830585" cy="558328"/>
        </a:xfrm>
        <a:prstGeom prst="flowChartPunchedTap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Exactitud</a:t>
          </a:r>
        </a:p>
      </dsp:txBody>
      <dsp:txXfrm>
        <a:off x="2120717" y="1413183"/>
        <a:ext cx="1830585" cy="334996"/>
      </dsp:txXfrm>
    </dsp:sp>
    <dsp:sp modelId="{F9AF4C2A-AA0D-4AB8-BF08-CB07CD97F031}">
      <dsp:nvSpPr>
        <dsp:cNvPr id="0" name=""/>
        <dsp:cNvSpPr/>
      </dsp:nvSpPr>
      <dsp:spPr>
        <a:xfrm>
          <a:off x="2084270" y="662005"/>
          <a:ext cx="1830585" cy="558328"/>
        </a:xfrm>
        <a:prstGeom prst="flowChartPunchedTap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Completa</a:t>
          </a:r>
        </a:p>
      </dsp:txBody>
      <dsp:txXfrm>
        <a:off x="2084270" y="773671"/>
        <a:ext cx="1830585" cy="334996"/>
      </dsp:txXfrm>
    </dsp:sp>
    <dsp:sp modelId="{3AB72130-92B0-4A94-A2A8-AF25E458960D}">
      <dsp:nvSpPr>
        <dsp:cNvPr id="0" name=""/>
        <dsp:cNvSpPr/>
      </dsp:nvSpPr>
      <dsp:spPr>
        <a:xfrm>
          <a:off x="2114054" y="2043431"/>
          <a:ext cx="1830585" cy="558328"/>
        </a:xfrm>
        <a:prstGeom prst="flowChartPunchedTap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Confianza en la fuente</a:t>
          </a:r>
        </a:p>
      </dsp:txBody>
      <dsp:txXfrm>
        <a:off x="2114054" y="2155097"/>
        <a:ext cx="1830585" cy="334996"/>
      </dsp:txXfrm>
    </dsp:sp>
    <dsp:sp modelId="{F602A085-F750-412B-A0D1-AE4FE3327F3B}">
      <dsp:nvSpPr>
        <dsp:cNvPr id="0" name=""/>
        <dsp:cNvSpPr/>
      </dsp:nvSpPr>
      <dsp:spPr>
        <a:xfrm>
          <a:off x="2078339" y="3149835"/>
          <a:ext cx="1830585" cy="558328"/>
        </a:xfrm>
        <a:prstGeom prst="flowChartPunchedTap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Comunicar con la persona correcta</a:t>
          </a:r>
        </a:p>
      </dsp:txBody>
      <dsp:txXfrm>
        <a:off x="2078339" y="3261501"/>
        <a:ext cx="1830585" cy="334996"/>
      </dsp:txXfrm>
    </dsp:sp>
    <dsp:sp modelId="{D0F883E9-BD19-4FCC-BE71-62C6541C8004}">
      <dsp:nvSpPr>
        <dsp:cNvPr id="0" name=""/>
        <dsp:cNvSpPr/>
      </dsp:nvSpPr>
      <dsp:spPr>
        <a:xfrm>
          <a:off x="2081616" y="4013830"/>
          <a:ext cx="1830585" cy="558328"/>
        </a:xfrm>
        <a:prstGeom prst="flowChartPunchedTap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Puntualidad</a:t>
          </a:r>
        </a:p>
      </dsp:txBody>
      <dsp:txXfrm>
        <a:off x="2081616" y="4125496"/>
        <a:ext cx="1830585" cy="334996"/>
      </dsp:txXfrm>
    </dsp:sp>
    <dsp:sp modelId="{75FF9044-5733-4A54-A148-8974B1376A15}">
      <dsp:nvSpPr>
        <dsp:cNvPr id="0" name=""/>
        <dsp:cNvSpPr/>
      </dsp:nvSpPr>
      <dsp:spPr>
        <a:xfrm>
          <a:off x="2069150" y="4743094"/>
          <a:ext cx="1830585" cy="558328"/>
        </a:xfrm>
        <a:prstGeom prst="flowChartPunchedTap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Detalle</a:t>
          </a:r>
        </a:p>
      </dsp:txBody>
      <dsp:txXfrm>
        <a:off x="2069150" y="4854760"/>
        <a:ext cx="1830585" cy="334996"/>
      </dsp:txXfrm>
    </dsp:sp>
    <dsp:sp modelId="{43F7FD12-AE84-49A2-878D-2BA091A82BA1}">
      <dsp:nvSpPr>
        <dsp:cNvPr id="0" name=""/>
        <dsp:cNvSpPr/>
      </dsp:nvSpPr>
      <dsp:spPr>
        <a:xfrm>
          <a:off x="2061589" y="5410144"/>
          <a:ext cx="1830585" cy="558328"/>
        </a:xfrm>
        <a:prstGeom prst="flowChartPunchedTap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Comprensión</a:t>
          </a:r>
        </a:p>
      </dsp:txBody>
      <dsp:txXfrm>
        <a:off x="2061589" y="5521810"/>
        <a:ext cx="1830585" cy="334996"/>
      </dsp:txXfrm>
    </dsp:sp>
    <dsp:sp modelId="{200FCC30-08F1-4914-AAB6-8E5A3EF60E14}">
      <dsp:nvSpPr>
        <dsp:cNvPr id="0" name=""/>
        <dsp:cNvSpPr/>
      </dsp:nvSpPr>
      <dsp:spPr>
        <a:xfrm>
          <a:off x="5279174" y="4259905"/>
          <a:ext cx="1830585" cy="558328"/>
        </a:xfrm>
        <a:prstGeom prst="flowChartPunchedTap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Preferencia del usuario</a:t>
          </a:r>
        </a:p>
      </dsp:txBody>
      <dsp:txXfrm>
        <a:off x="5279174" y="4371571"/>
        <a:ext cx="1830585" cy="334996"/>
      </dsp:txXfrm>
    </dsp:sp>
    <dsp:sp modelId="{2038231F-2DD4-497A-9C7A-7EF249C549C4}">
      <dsp:nvSpPr>
        <dsp:cNvPr id="0" name=""/>
        <dsp:cNvSpPr/>
      </dsp:nvSpPr>
      <dsp:spPr>
        <a:xfrm>
          <a:off x="5323529" y="5018923"/>
          <a:ext cx="1830585" cy="558328"/>
        </a:xfrm>
        <a:prstGeom prst="flowChartPunchedTap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Conocimientos Previos</a:t>
          </a:r>
        </a:p>
      </dsp:txBody>
      <dsp:txXfrm>
        <a:off x="5323529" y="5130589"/>
        <a:ext cx="1830585" cy="334996"/>
      </dsp:txXfrm>
    </dsp:sp>
    <dsp:sp modelId="{DF3228D4-EAF5-4FDA-966C-651275F24C50}">
      <dsp:nvSpPr>
        <dsp:cNvPr id="0" name=""/>
        <dsp:cNvSpPr/>
      </dsp:nvSpPr>
      <dsp:spPr>
        <a:xfrm>
          <a:off x="5309452" y="5806075"/>
          <a:ext cx="1830585" cy="558328"/>
        </a:xfrm>
        <a:prstGeom prst="flowChartPunchedTap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Factores Ambientales</a:t>
          </a:r>
        </a:p>
      </dsp:txBody>
      <dsp:txXfrm>
        <a:off x="5309452" y="5917741"/>
        <a:ext cx="1830585" cy="334996"/>
      </dsp:txXfrm>
    </dsp:sp>
    <dsp:sp modelId="{4722D931-6676-4F97-8341-D9EC797D5AE3}">
      <dsp:nvSpPr>
        <dsp:cNvPr id="0" name=""/>
        <dsp:cNvSpPr/>
      </dsp:nvSpPr>
      <dsp:spPr>
        <a:xfrm>
          <a:off x="2068106" y="6158995"/>
          <a:ext cx="1830585" cy="558328"/>
        </a:xfrm>
        <a:prstGeom prst="flowChartPunchedTap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Lenguaje</a:t>
          </a:r>
        </a:p>
      </dsp:txBody>
      <dsp:txXfrm>
        <a:off x="2068106" y="6270661"/>
        <a:ext cx="1830585" cy="33499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1CD27-B544-4FA5-9432-F8D9FE745D90}">
      <dsp:nvSpPr>
        <dsp:cNvPr id="0" name=""/>
        <dsp:cNvSpPr/>
      </dsp:nvSpPr>
      <dsp:spPr>
        <a:xfrm>
          <a:off x="6096000" y="2367222"/>
          <a:ext cx="5228006" cy="1361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0276"/>
              </a:lnTo>
              <a:lnTo>
                <a:pt x="5228006" y="1180276"/>
              </a:lnTo>
              <a:lnTo>
                <a:pt x="5228006" y="13617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5D6FF-CA9E-4DEC-967E-E0EE18E477B8}">
      <dsp:nvSpPr>
        <dsp:cNvPr id="0" name=""/>
        <dsp:cNvSpPr/>
      </dsp:nvSpPr>
      <dsp:spPr>
        <a:xfrm>
          <a:off x="6096000" y="2367222"/>
          <a:ext cx="3136803" cy="1361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0276"/>
              </a:lnTo>
              <a:lnTo>
                <a:pt x="3136803" y="1180276"/>
              </a:lnTo>
              <a:lnTo>
                <a:pt x="3136803" y="13617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0DEA9A-C3A2-4AFF-BE2E-32C937AFF53C}">
      <dsp:nvSpPr>
        <dsp:cNvPr id="0" name=""/>
        <dsp:cNvSpPr/>
      </dsp:nvSpPr>
      <dsp:spPr>
        <a:xfrm>
          <a:off x="6096000" y="2367222"/>
          <a:ext cx="1045601" cy="1361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0276"/>
              </a:lnTo>
              <a:lnTo>
                <a:pt x="1045601" y="1180276"/>
              </a:lnTo>
              <a:lnTo>
                <a:pt x="1045601" y="13617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F4087C-16C4-463B-BECF-3984AC75B7FE}">
      <dsp:nvSpPr>
        <dsp:cNvPr id="0" name=""/>
        <dsp:cNvSpPr/>
      </dsp:nvSpPr>
      <dsp:spPr>
        <a:xfrm>
          <a:off x="5050398" y="2367222"/>
          <a:ext cx="1045601" cy="1361744"/>
        </a:xfrm>
        <a:custGeom>
          <a:avLst/>
          <a:gdLst/>
          <a:ahLst/>
          <a:cxnLst/>
          <a:rect l="0" t="0" r="0" b="0"/>
          <a:pathLst>
            <a:path>
              <a:moveTo>
                <a:pt x="1045601" y="0"/>
              </a:moveTo>
              <a:lnTo>
                <a:pt x="1045601" y="1180276"/>
              </a:lnTo>
              <a:lnTo>
                <a:pt x="0" y="1180276"/>
              </a:lnTo>
              <a:lnTo>
                <a:pt x="0" y="13617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BBA06F-1A8D-4795-A00D-18FC924382BF}">
      <dsp:nvSpPr>
        <dsp:cNvPr id="0" name=""/>
        <dsp:cNvSpPr/>
      </dsp:nvSpPr>
      <dsp:spPr>
        <a:xfrm>
          <a:off x="2959196" y="2367222"/>
          <a:ext cx="3136803" cy="1361744"/>
        </a:xfrm>
        <a:custGeom>
          <a:avLst/>
          <a:gdLst/>
          <a:ahLst/>
          <a:cxnLst/>
          <a:rect l="0" t="0" r="0" b="0"/>
          <a:pathLst>
            <a:path>
              <a:moveTo>
                <a:pt x="3136803" y="0"/>
              </a:moveTo>
              <a:lnTo>
                <a:pt x="3136803" y="1180276"/>
              </a:lnTo>
              <a:lnTo>
                <a:pt x="0" y="1180276"/>
              </a:lnTo>
              <a:lnTo>
                <a:pt x="0" y="13617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C7CCBB-4251-491D-AE0C-E2B1BDAE23FE}">
      <dsp:nvSpPr>
        <dsp:cNvPr id="0" name=""/>
        <dsp:cNvSpPr/>
      </dsp:nvSpPr>
      <dsp:spPr>
        <a:xfrm>
          <a:off x="867993" y="2367222"/>
          <a:ext cx="5228006" cy="1361744"/>
        </a:xfrm>
        <a:custGeom>
          <a:avLst/>
          <a:gdLst/>
          <a:ahLst/>
          <a:cxnLst/>
          <a:rect l="0" t="0" r="0" b="0"/>
          <a:pathLst>
            <a:path>
              <a:moveTo>
                <a:pt x="5228006" y="0"/>
              </a:moveTo>
              <a:lnTo>
                <a:pt x="5228006" y="1180276"/>
              </a:lnTo>
              <a:lnTo>
                <a:pt x="0" y="1180276"/>
              </a:lnTo>
              <a:lnTo>
                <a:pt x="0" y="13617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DCDBA3-A3B7-431D-82C7-DDDF19B39E73}">
      <dsp:nvSpPr>
        <dsp:cNvPr id="0" name=""/>
        <dsp:cNvSpPr/>
      </dsp:nvSpPr>
      <dsp:spPr>
        <a:xfrm>
          <a:off x="4890871" y="1266091"/>
          <a:ext cx="2410257" cy="1101130"/>
        </a:xfrm>
        <a:prstGeom prst="flowChartPunchedTap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200" kern="1200" dirty="0"/>
            <a:t>Gestión de información</a:t>
          </a:r>
        </a:p>
      </dsp:txBody>
      <dsp:txXfrm>
        <a:off x="4890871" y="1486317"/>
        <a:ext cx="2410257" cy="660678"/>
      </dsp:txXfrm>
    </dsp:sp>
    <dsp:sp modelId="{04FBA63C-116E-4952-B47A-5233B9A9A6B3}">
      <dsp:nvSpPr>
        <dsp:cNvPr id="0" name=""/>
        <dsp:cNvSpPr/>
      </dsp:nvSpPr>
      <dsp:spPr>
        <a:xfrm>
          <a:off x="3860" y="3728966"/>
          <a:ext cx="1728266" cy="864133"/>
        </a:xfrm>
        <a:prstGeom prst="flowChartPunchedTap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200" kern="1200" dirty="0"/>
            <a:t>Oportuna </a:t>
          </a:r>
        </a:p>
      </dsp:txBody>
      <dsp:txXfrm>
        <a:off x="3860" y="3901793"/>
        <a:ext cx="1728266" cy="518479"/>
      </dsp:txXfrm>
    </dsp:sp>
    <dsp:sp modelId="{42CE9D7F-69FE-4727-8019-E56CD770FED4}">
      <dsp:nvSpPr>
        <dsp:cNvPr id="0" name=""/>
        <dsp:cNvSpPr/>
      </dsp:nvSpPr>
      <dsp:spPr>
        <a:xfrm>
          <a:off x="2095062" y="3728966"/>
          <a:ext cx="1728266" cy="864133"/>
        </a:xfrm>
        <a:prstGeom prst="flowChartPunchedTap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200" kern="1200" dirty="0"/>
            <a:t>Disponible</a:t>
          </a:r>
        </a:p>
      </dsp:txBody>
      <dsp:txXfrm>
        <a:off x="2095062" y="3901793"/>
        <a:ext cx="1728266" cy="518479"/>
      </dsp:txXfrm>
    </dsp:sp>
    <dsp:sp modelId="{3E7F6216-929A-47A7-9017-4F34E4B49FA9}">
      <dsp:nvSpPr>
        <dsp:cNvPr id="0" name=""/>
        <dsp:cNvSpPr/>
      </dsp:nvSpPr>
      <dsp:spPr>
        <a:xfrm>
          <a:off x="4186265" y="3728966"/>
          <a:ext cx="1728266" cy="864133"/>
        </a:xfrm>
        <a:prstGeom prst="flowChartPunchedTap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200" kern="1200" dirty="0"/>
            <a:t>Extracción</a:t>
          </a:r>
        </a:p>
      </dsp:txBody>
      <dsp:txXfrm>
        <a:off x="4186265" y="3901793"/>
        <a:ext cx="1728266" cy="518479"/>
      </dsp:txXfrm>
    </dsp:sp>
    <dsp:sp modelId="{3EE5ECF6-A6E8-4CFA-9498-02C54BAE8804}">
      <dsp:nvSpPr>
        <dsp:cNvPr id="0" name=""/>
        <dsp:cNvSpPr/>
      </dsp:nvSpPr>
      <dsp:spPr>
        <a:xfrm>
          <a:off x="6277467" y="3728966"/>
          <a:ext cx="1728266" cy="864133"/>
        </a:xfrm>
        <a:prstGeom prst="flowChartPunchedTap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200" kern="1200" dirty="0"/>
            <a:t>Combinar</a:t>
          </a:r>
        </a:p>
      </dsp:txBody>
      <dsp:txXfrm>
        <a:off x="6277467" y="3901793"/>
        <a:ext cx="1728266" cy="518479"/>
      </dsp:txXfrm>
    </dsp:sp>
    <dsp:sp modelId="{48CE8AB4-A845-4678-B58D-656FAB383BBA}">
      <dsp:nvSpPr>
        <dsp:cNvPr id="0" name=""/>
        <dsp:cNvSpPr/>
      </dsp:nvSpPr>
      <dsp:spPr>
        <a:xfrm>
          <a:off x="8368670" y="3728966"/>
          <a:ext cx="1728266" cy="864133"/>
        </a:xfrm>
        <a:prstGeom prst="flowChartPunchedTap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200" kern="1200" dirty="0"/>
            <a:t>Depuración</a:t>
          </a:r>
        </a:p>
      </dsp:txBody>
      <dsp:txXfrm>
        <a:off x="8368670" y="3901793"/>
        <a:ext cx="1728266" cy="518479"/>
      </dsp:txXfrm>
    </dsp:sp>
    <dsp:sp modelId="{8DD84423-5FF8-4E0C-A6CA-E233EB803782}">
      <dsp:nvSpPr>
        <dsp:cNvPr id="0" name=""/>
        <dsp:cNvSpPr/>
      </dsp:nvSpPr>
      <dsp:spPr>
        <a:xfrm>
          <a:off x="10459873" y="3728966"/>
          <a:ext cx="1728266" cy="864133"/>
        </a:xfrm>
        <a:prstGeom prst="flowChartPunchedTap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200" kern="1200" dirty="0"/>
            <a:t>Distribución</a:t>
          </a:r>
        </a:p>
      </dsp:txBody>
      <dsp:txXfrm>
        <a:off x="10459873" y="3901793"/>
        <a:ext cx="1728266" cy="518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8A13E-DE60-6E42-46EA-C8E1486A7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DF1E1A-A370-158C-AEA1-91AE2898C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9C66AC-3DC9-FD9E-9579-46772BD2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6FC7-F9FB-4175-9372-A56510368BD5}" type="datetimeFigureOut">
              <a:rPr lang="es-CL" smtClean="0"/>
              <a:t>26-07-2023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6339DC-BD74-065A-F990-BF87F213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B1EF8B-BAB2-379C-91B3-EC053C5B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296F-2C96-4EA0-83CB-826D2668F9A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0572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F94CA-E2E0-3DE6-124D-D04D173C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753ADF-D9E6-997B-C279-3B893B314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E665EF-D4DE-DB3A-3D7D-C0199EDB5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6FC7-F9FB-4175-9372-A56510368BD5}" type="datetimeFigureOut">
              <a:rPr lang="es-CL" smtClean="0"/>
              <a:t>26-07-2023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344C5D-91D9-5609-2D0F-678EC02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F99699-011D-7E7C-1E04-31D84F8E1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296F-2C96-4EA0-83CB-826D2668F9A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411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9CD2F3-88F9-1339-15AC-6234F6130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33A226-8F1D-5445-AF57-CC1F92C4A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AE1238-7B0B-129A-A5D9-0B730E50A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6FC7-F9FB-4175-9372-A56510368BD5}" type="datetimeFigureOut">
              <a:rPr lang="es-CL" smtClean="0"/>
              <a:t>26-07-2023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CAB1CE-C2FA-3086-C3DF-0D7822FD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98FA55-1722-0901-B9C9-E7893444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296F-2C96-4EA0-83CB-826D2668F9A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019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20FD6-C113-9A32-E4CA-D95207B7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FBF819-D171-63E6-5BA0-57FABF4F7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99E075-0FA9-CF94-479D-A2F37E0D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6FC7-F9FB-4175-9372-A56510368BD5}" type="datetimeFigureOut">
              <a:rPr lang="es-CL" smtClean="0"/>
              <a:t>26-07-2023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DB54D0-1BDB-221F-41B5-2099BBDEF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25C117-A43F-3094-C8EF-25CC89F6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296F-2C96-4EA0-83CB-826D2668F9A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689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D2769-460F-79DC-624D-09794941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FB4B8C-9F83-F739-51DF-ECEB00695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35C231-DD99-F5EC-FC37-A3D9F28A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6FC7-F9FB-4175-9372-A56510368BD5}" type="datetimeFigureOut">
              <a:rPr lang="es-CL" smtClean="0"/>
              <a:t>26-07-2023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B21802-B2CE-B0BD-8E60-6ED65DF9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35AFC1-83A7-1972-8049-A3B8FE125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296F-2C96-4EA0-83CB-826D2668F9A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245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192B2-3C61-4384-EC9F-2837FCD9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2FD1A-B940-244B-7D9D-590FF8C07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98E302-9CD2-07A0-573D-571D73954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F0704B-6948-D5DC-F7FA-92AFF613D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6FC7-F9FB-4175-9372-A56510368BD5}" type="datetimeFigureOut">
              <a:rPr lang="es-CL" smtClean="0"/>
              <a:t>26-07-2023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F9A30D-5CF3-B3CA-9F3E-0FB7DA87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781220-2119-4F39-BC02-AE895A2F8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296F-2C96-4EA0-83CB-826D2668F9A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366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D3043-1D79-EFFD-FA31-40289FA0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23AB1C-B686-616D-901A-5DC5063B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428509-492C-9BE1-639D-D8B5556D7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F034794-591A-745D-C688-2FBDF0B23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8B8BB25-A72B-22AB-B402-8E1047CB1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F9962E-D8B8-DF0F-88BC-353995997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6FC7-F9FB-4175-9372-A56510368BD5}" type="datetimeFigureOut">
              <a:rPr lang="es-CL" smtClean="0"/>
              <a:t>26-07-2023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C687CA1-309E-A1F2-7BC7-0DE61CBD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96E1CBE-F7D8-F535-BC2F-B12AC248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296F-2C96-4EA0-83CB-826D2668F9A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570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5DED5-00CE-F8C8-1B6A-7DEE522EB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629521-B923-06C8-9785-49AE7B7B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6FC7-F9FB-4175-9372-A56510368BD5}" type="datetimeFigureOut">
              <a:rPr lang="es-CL" smtClean="0"/>
              <a:t>26-07-2023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182CAB-201F-DA91-D0CC-1F78131B9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74D2C7-5FDB-B794-7A16-F11C0D65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296F-2C96-4EA0-83CB-826D2668F9A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059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79677B-76CE-CAB2-FD77-E141D439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6FC7-F9FB-4175-9372-A56510368BD5}" type="datetimeFigureOut">
              <a:rPr lang="es-CL" smtClean="0"/>
              <a:t>26-07-2023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11C5E4C-67D0-4A71-77DA-402E67BD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02E63D-A85A-A161-9E35-20266A48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296F-2C96-4EA0-83CB-826D2668F9A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868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0186E-CBBE-B9ED-ACE5-02D9EB29F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EA4AB7-7C9E-08D7-E36E-7C1C9DB68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5FEED5-FF37-645A-6DC9-98B7D2107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2C8B31-66CC-6A26-9900-72385030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6FC7-F9FB-4175-9372-A56510368BD5}" type="datetimeFigureOut">
              <a:rPr lang="es-CL" smtClean="0"/>
              <a:t>26-07-2023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822C3D-E28B-CA72-559D-88E0D938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045E3A-03BB-CFF3-AF96-EADEC2EB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296F-2C96-4EA0-83CB-826D2668F9A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5650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9D264-5983-4AF5-0FC1-99F7CD59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D7C89B4-D23E-F929-2E72-885D3E83C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84FA79-DA85-CFC5-3CD1-08F390997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ADC969-506D-5060-D634-AC848183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6FC7-F9FB-4175-9372-A56510368BD5}" type="datetimeFigureOut">
              <a:rPr lang="es-CL" smtClean="0"/>
              <a:t>26-07-2023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7067E5-5DFC-C034-4D02-36795223F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456DE3-3DBE-DFE8-737E-26FCE3C0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296F-2C96-4EA0-83CB-826D2668F9A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9817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ED26F79-BA6C-A07D-895D-7CA643CEE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38B444-E45F-750C-5ABA-F0140751A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D0446F-0063-7192-58E6-EE50C8A57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26FC7-F9FB-4175-9372-A56510368BD5}" type="datetimeFigureOut">
              <a:rPr lang="es-CL" smtClean="0"/>
              <a:t>26-07-2023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6232B5-7905-6C03-3DD9-F5594FA4E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BDA136-6C06-FC24-CD4C-D8BA66B09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D296F-2C96-4EA0-83CB-826D2668F9A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205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A15CDBC7-F65B-6327-6353-2F2390307D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7969907"/>
              </p:ext>
            </p:extLst>
          </p:nvPr>
        </p:nvGraphicFramePr>
        <p:xfrm>
          <a:off x="363415" y="168812"/>
          <a:ext cx="11465169" cy="6302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7823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B459799-CD16-8BA7-C1F8-8CFE958AD7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969711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4E8B3233-EC69-6331-E81B-0F94F17DC7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259728"/>
              </p:ext>
            </p:extLst>
          </p:nvPr>
        </p:nvGraphicFramePr>
        <p:xfrm>
          <a:off x="3854548" y="2293034"/>
          <a:ext cx="3334043" cy="1448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Diagrama de flujo: cinta perforada 3">
            <a:extLst>
              <a:ext uri="{FF2B5EF4-FFF2-40B4-BE49-F238E27FC236}">
                <a16:creationId xmlns:a16="http://schemas.microsoft.com/office/drawing/2014/main" id="{29381CA3-4FD0-7AC7-ADEA-3DDE54C35322}"/>
              </a:ext>
            </a:extLst>
          </p:cNvPr>
          <p:cNvSpPr/>
          <p:nvPr/>
        </p:nvSpPr>
        <p:spPr>
          <a:xfrm>
            <a:off x="3137096" y="2180492"/>
            <a:ext cx="4248442" cy="2025748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000" dirty="0"/>
              <a:t>Ciclo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44046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A3A82-2C67-B4E8-C0E5-936D12B6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7070A5-92CC-DFB0-4AAB-A37FB4C39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5380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2B79B-D90C-828A-ABE7-7B8E3694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865901-F0C5-1215-F8D6-7A7A60CBA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292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91B46-8605-A67D-F479-53CECCCA0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71BA98-8C11-A37C-66DC-20D9FD030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01929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E16E93E-86DD-CBE0-1AA5-6E4C57B77E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21560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472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3D4A97F-E0D5-A12D-C49E-542BC79A83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02049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459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Marcador de contenido 10">
            <a:extLst>
              <a:ext uri="{FF2B5EF4-FFF2-40B4-BE49-F238E27FC236}">
                <a16:creationId xmlns:a16="http://schemas.microsoft.com/office/drawing/2014/main" id="{7491952C-E5D4-A4FA-D607-16F48D5C84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950077"/>
              </p:ext>
            </p:extLst>
          </p:nvPr>
        </p:nvGraphicFramePr>
        <p:xfrm>
          <a:off x="-18757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294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857D3462-1A6E-5DC7-8890-3700B2D5F0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247768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420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1E76734B-520A-1820-BD5B-2CFA95103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50891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215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9A336B9-E0DD-F8F6-6227-3ADC5AEBF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62132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9729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4E13F2E-99AE-2F9C-CAC6-6635DFCDB5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79997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0904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254CF85-D664-282A-ACFD-DD314FEF33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81243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94883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150</Words>
  <Application>Microsoft Office PowerPoint</Application>
  <PresentationFormat>Panorámica</PresentationFormat>
  <Paragraphs>92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GUILLERMO ELIAS FIGUEROA AGUILAR</dc:creator>
  <cp:lastModifiedBy>GUILLERMO ELIAS FIGUEROA AGUILAR</cp:lastModifiedBy>
  <cp:revision>2</cp:revision>
  <dcterms:created xsi:type="dcterms:W3CDTF">2023-07-27T03:00:28Z</dcterms:created>
  <dcterms:modified xsi:type="dcterms:W3CDTF">2023-07-27T06:02:30Z</dcterms:modified>
</cp:coreProperties>
</file>