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3" r:id="rId10"/>
    <p:sldId id="262" r:id="rId11"/>
    <p:sldId id="267" r:id="rId12"/>
    <p:sldId id="268" r:id="rId13"/>
    <p:sldId id="266" r:id="rId14"/>
    <p:sldId id="272" r:id="rId15"/>
    <p:sldId id="271" r:id="rId16"/>
    <p:sldId id="270" r:id="rId17"/>
    <p:sldId id="269" r:id="rId18"/>
    <p:sldId id="274" r:id="rId19"/>
    <p:sldId id="275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B321B-DD94-43FD-8FE1-EF2AD58B93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E4C39BF2-63CE-49DE-9E98-D8FF6E34FD20}">
      <dgm:prSet/>
      <dgm:spPr/>
      <dgm:t>
        <a:bodyPr/>
        <a:lstStyle/>
        <a:p>
          <a:r>
            <a:rPr lang="es-MX"/>
            <a:t>Introducción</a:t>
          </a:r>
        </a:p>
      </dgm:t>
    </dgm:pt>
    <dgm:pt modelId="{AB66C833-D19F-4B00-A6AE-09808D501C5C}" type="parTrans" cxnId="{97BB2C0F-0192-4A70-BA94-A2251C69826A}">
      <dgm:prSet/>
      <dgm:spPr/>
      <dgm:t>
        <a:bodyPr/>
        <a:lstStyle/>
        <a:p>
          <a:endParaRPr lang="es-MX"/>
        </a:p>
      </dgm:t>
    </dgm:pt>
    <dgm:pt modelId="{969CCACC-7399-43DF-8684-16C865454CF0}" type="sibTrans" cxnId="{97BB2C0F-0192-4A70-BA94-A2251C69826A}">
      <dgm:prSet/>
      <dgm:spPr/>
      <dgm:t>
        <a:bodyPr/>
        <a:lstStyle/>
        <a:p>
          <a:endParaRPr lang="es-MX"/>
        </a:p>
      </dgm:t>
    </dgm:pt>
    <dgm:pt modelId="{18CE7665-1C7D-4C31-B665-08E0E10F1FB8}">
      <dgm:prSet/>
      <dgm:spPr/>
      <dgm:t>
        <a:bodyPr/>
        <a:lstStyle/>
        <a:p>
          <a:r>
            <a:rPr lang="es-MX"/>
            <a:t>La información es un ingrediente vital para las operaciones y administración de cualquier empresa </a:t>
          </a:r>
        </a:p>
      </dgm:t>
    </dgm:pt>
    <dgm:pt modelId="{514C802F-37CD-49C9-96CD-B04384DF7A4F}" type="parTrans" cxnId="{4350CD8D-0038-45AE-82AB-AAF69CDD99AC}">
      <dgm:prSet/>
      <dgm:spPr/>
      <dgm:t>
        <a:bodyPr/>
        <a:lstStyle/>
        <a:p>
          <a:endParaRPr lang="es-MX"/>
        </a:p>
      </dgm:t>
    </dgm:pt>
    <dgm:pt modelId="{1C9A74CE-795C-40F2-9409-0CB5C2FEA8F2}" type="sibTrans" cxnId="{4350CD8D-0038-45AE-82AB-AAF69CDD99AC}">
      <dgm:prSet/>
      <dgm:spPr/>
      <dgm:t>
        <a:bodyPr/>
        <a:lstStyle/>
        <a:p>
          <a:endParaRPr lang="es-MX"/>
        </a:p>
      </dgm:t>
    </dgm:pt>
    <dgm:pt modelId="{E5C41ECD-F5D2-4EEB-812E-861611DCA2E1}">
      <dgm:prSet/>
      <dgm:spPr/>
      <dgm:t>
        <a:bodyPr/>
        <a:lstStyle/>
        <a:p>
          <a:r>
            <a:rPr lang="es-MX"/>
            <a:t>Un Sistema de Información basado en el computador se diseña tanto para reducir los costos como para incrementar las capacidades de procesamiento de información organizacional</a:t>
          </a:r>
        </a:p>
      </dgm:t>
    </dgm:pt>
    <dgm:pt modelId="{019F5894-A936-4F92-9DC5-E2F4584CB98B}" type="parTrans" cxnId="{2045ECD0-F328-477D-AAFC-EDEEBEAA289B}">
      <dgm:prSet/>
      <dgm:spPr/>
      <dgm:t>
        <a:bodyPr/>
        <a:lstStyle/>
        <a:p>
          <a:endParaRPr lang="es-MX"/>
        </a:p>
      </dgm:t>
    </dgm:pt>
    <dgm:pt modelId="{289726F6-7A58-4EEB-BB95-BD51865484C6}" type="sibTrans" cxnId="{2045ECD0-F328-477D-AAFC-EDEEBEAA289B}">
      <dgm:prSet/>
      <dgm:spPr/>
      <dgm:t>
        <a:bodyPr/>
        <a:lstStyle/>
        <a:p>
          <a:endParaRPr lang="es-MX"/>
        </a:p>
      </dgm:t>
    </dgm:pt>
    <dgm:pt modelId="{54858B71-0240-4D72-A070-FBCF8251074A}">
      <dgm:prSet/>
      <dgm:spPr/>
      <dgm:t>
        <a:bodyPr/>
        <a:lstStyle/>
        <a:p>
          <a:r>
            <a:rPr lang="es-MX"/>
            <a:t>TGS (Teoría General de Sistemas) No busca solucionar problemas de forma práctica, pero si producir teoría y  formulaciones conceptuales. Es una teoría matemática convencional – un metalenguaje – un modo repensar – una jerarquía de teorías de sistemas con generalidad. </a:t>
          </a:r>
        </a:p>
      </dgm:t>
    </dgm:pt>
    <dgm:pt modelId="{C08EDF77-3439-44F8-874B-2171855B8EE9}" type="parTrans" cxnId="{255AB93C-0181-432C-A62E-939E5A332247}">
      <dgm:prSet/>
      <dgm:spPr/>
      <dgm:t>
        <a:bodyPr/>
        <a:lstStyle/>
        <a:p>
          <a:endParaRPr lang="es-MX"/>
        </a:p>
      </dgm:t>
    </dgm:pt>
    <dgm:pt modelId="{60D8B955-BA7B-48C9-A2A8-8BBF71FCEEA1}" type="sibTrans" cxnId="{255AB93C-0181-432C-A62E-939E5A332247}">
      <dgm:prSet/>
      <dgm:spPr/>
      <dgm:t>
        <a:bodyPr/>
        <a:lstStyle/>
        <a:p>
          <a:endParaRPr lang="es-MX"/>
        </a:p>
      </dgm:t>
    </dgm:pt>
    <dgm:pt modelId="{412E7BA8-1237-41E0-BC7F-CB826A16154E}" type="pres">
      <dgm:prSet presAssocID="{75FB321B-DD94-43FD-8FE1-EF2AD58B93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6EC174-5A3B-45D9-9DB1-4AE05F08DE35}" type="pres">
      <dgm:prSet presAssocID="{E4C39BF2-63CE-49DE-9E98-D8FF6E34FD20}" presName="hierRoot1" presStyleCnt="0">
        <dgm:presLayoutVars>
          <dgm:hierBranch val="init"/>
        </dgm:presLayoutVars>
      </dgm:prSet>
      <dgm:spPr/>
    </dgm:pt>
    <dgm:pt modelId="{CBADC436-BD6B-461F-B7A1-7B41D1B9722C}" type="pres">
      <dgm:prSet presAssocID="{E4C39BF2-63CE-49DE-9E98-D8FF6E34FD20}" presName="rootComposite1" presStyleCnt="0"/>
      <dgm:spPr/>
    </dgm:pt>
    <dgm:pt modelId="{1EDE9818-FF20-49A8-801F-2559E9955F5D}" type="pres">
      <dgm:prSet presAssocID="{E4C39BF2-63CE-49DE-9E98-D8FF6E34FD20}" presName="rootText1" presStyleLbl="node0" presStyleIdx="0" presStyleCnt="1">
        <dgm:presLayoutVars>
          <dgm:chPref val="3"/>
        </dgm:presLayoutVars>
      </dgm:prSet>
      <dgm:spPr/>
    </dgm:pt>
    <dgm:pt modelId="{008D709D-6896-40A4-98C1-0768D9F88433}" type="pres">
      <dgm:prSet presAssocID="{E4C39BF2-63CE-49DE-9E98-D8FF6E34FD20}" presName="rootConnector1" presStyleLbl="node1" presStyleIdx="0" presStyleCnt="0"/>
      <dgm:spPr/>
    </dgm:pt>
    <dgm:pt modelId="{9922C2C3-4C56-46FE-824E-FDB38CCC94A9}" type="pres">
      <dgm:prSet presAssocID="{E4C39BF2-63CE-49DE-9E98-D8FF6E34FD20}" presName="hierChild2" presStyleCnt="0"/>
      <dgm:spPr/>
    </dgm:pt>
    <dgm:pt modelId="{EF514448-7C2F-45A9-A545-E70451BA44E3}" type="pres">
      <dgm:prSet presAssocID="{514C802F-37CD-49C9-96CD-B04384DF7A4F}" presName="Name37" presStyleLbl="parChTrans1D2" presStyleIdx="0" presStyleCnt="3"/>
      <dgm:spPr/>
    </dgm:pt>
    <dgm:pt modelId="{2EFE12FD-BE4C-455F-99D9-513BF6586589}" type="pres">
      <dgm:prSet presAssocID="{18CE7665-1C7D-4C31-B665-08E0E10F1FB8}" presName="hierRoot2" presStyleCnt="0">
        <dgm:presLayoutVars>
          <dgm:hierBranch val="init"/>
        </dgm:presLayoutVars>
      </dgm:prSet>
      <dgm:spPr/>
    </dgm:pt>
    <dgm:pt modelId="{962B1C62-2DB5-4267-8C2F-448CA8C4D7A6}" type="pres">
      <dgm:prSet presAssocID="{18CE7665-1C7D-4C31-B665-08E0E10F1FB8}" presName="rootComposite" presStyleCnt="0"/>
      <dgm:spPr/>
    </dgm:pt>
    <dgm:pt modelId="{10F73ACE-D872-4172-9A6A-0DA7699A8C75}" type="pres">
      <dgm:prSet presAssocID="{18CE7665-1C7D-4C31-B665-08E0E10F1FB8}" presName="rootText" presStyleLbl="node2" presStyleIdx="0" presStyleCnt="3">
        <dgm:presLayoutVars>
          <dgm:chPref val="3"/>
        </dgm:presLayoutVars>
      </dgm:prSet>
      <dgm:spPr/>
    </dgm:pt>
    <dgm:pt modelId="{5477610D-2746-4857-91BA-D9A58238D5BD}" type="pres">
      <dgm:prSet presAssocID="{18CE7665-1C7D-4C31-B665-08E0E10F1FB8}" presName="rootConnector" presStyleLbl="node2" presStyleIdx="0" presStyleCnt="3"/>
      <dgm:spPr/>
    </dgm:pt>
    <dgm:pt modelId="{4AA0FDED-5FE7-4546-AFB9-6BBF9282EB00}" type="pres">
      <dgm:prSet presAssocID="{18CE7665-1C7D-4C31-B665-08E0E10F1FB8}" presName="hierChild4" presStyleCnt="0"/>
      <dgm:spPr/>
    </dgm:pt>
    <dgm:pt modelId="{55A1BCFA-2C0D-41B5-B28A-AB69463B064E}" type="pres">
      <dgm:prSet presAssocID="{18CE7665-1C7D-4C31-B665-08E0E10F1FB8}" presName="hierChild5" presStyleCnt="0"/>
      <dgm:spPr/>
    </dgm:pt>
    <dgm:pt modelId="{3285C572-45C0-42B1-A1F2-866D3D57A442}" type="pres">
      <dgm:prSet presAssocID="{019F5894-A936-4F92-9DC5-E2F4584CB98B}" presName="Name37" presStyleLbl="parChTrans1D2" presStyleIdx="1" presStyleCnt="3"/>
      <dgm:spPr/>
    </dgm:pt>
    <dgm:pt modelId="{0975C330-5975-4534-A6A0-AB66090A7271}" type="pres">
      <dgm:prSet presAssocID="{E5C41ECD-F5D2-4EEB-812E-861611DCA2E1}" presName="hierRoot2" presStyleCnt="0">
        <dgm:presLayoutVars>
          <dgm:hierBranch val="init"/>
        </dgm:presLayoutVars>
      </dgm:prSet>
      <dgm:spPr/>
    </dgm:pt>
    <dgm:pt modelId="{EAC0F412-AAA5-435A-A82A-6DFCDAA2710A}" type="pres">
      <dgm:prSet presAssocID="{E5C41ECD-F5D2-4EEB-812E-861611DCA2E1}" presName="rootComposite" presStyleCnt="0"/>
      <dgm:spPr/>
    </dgm:pt>
    <dgm:pt modelId="{36F9BA06-AA9D-4FA8-A67A-40080D5C7741}" type="pres">
      <dgm:prSet presAssocID="{E5C41ECD-F5D2-4EEB-812E-861611DCA2E1}" presName="rootText" presStyleLbl="node2" presStyleIdx="1" presStyleCnt="3">
        <dgm:presLayoutVars>
          <dgm:chPref val="3"/>
        </dgm:presLayoutVars>
      </dgm:prSet>
      <dgm:spPr/>
    </dgm:pt>
    <dgm:pt modelId="{5CFD4FE2-F087-45AB-BAF2-2F50F2377FD9}" type="pres">
      <dgm:prSet presAssocID="{E5C41ECD-F5D2-4EEB-812E-861611DCA2E1}" presName="rootConnector" presStyleLbl="node2" presStyleIdx="1" presStyleCnt="3"/>
      <dgm:spPr/>
    </dgm:pt>
    <dgm:pt modelId="{5401B685-D420-41DC-943D-3AC782DFC530}" type="pres">
      <dgm:prSet presAssocID="{E5C41ECD-F5D2-4EEB-812E-861611DCA2E1}" presName="hierChild4" presStyleCnt="0"/>
      <dgm:spPr/>
    </dgm:pt>
    <dgm:pt modelId="{2888105B-4824-43FC-8B4F-6EEF4C7B5FB6}" type="pres">
      <dgm:prSet presAssocID="{E5C41ECD-F5D2-4EEB-812E-861611DCA2E1}" presName="hierChild5" presStyleCnt="0"/>
      <dgm:spPr/>
    </dgm:pt>
    <dgm:pt modelId="{080C8994-4DE3-4F25-8B16-0F1D6145B1C8}" type="pres">
      <dgm:prSet presAssocID="{C08EDF77-3439-44F8-874B-2171855B8EE9}" presName="Name37" presStyleLbl="parChTrans1D2" presStyleIdx="2" presStyleCnt="3"/>
      <dgm:spPr/>
    </dgm:pt>
    <dgm:pt modelId="{2FF9D2C9-4D8A-4744-8C4F-D3933A36B8F2}" type="pres">
      <dgm:prSet presAssocID="{54858B71-0240-4D72-A070-FBCF8251074A}" presName="hierRoot2" presStyleCnt="0">
        <dgm:presLayoutVars>
          <dgm:hierBranch val="init"/>
        </dgm:presLayoutVars>
      </dgm:prSet>
      <dgm:spPr/>
    </dgm:pt>
    <dgm:pt modelId="{D5771337-B5F6-4C79-8397-65B3913E1D77}" type="pres">
      <dgm:prSet presAssocID="{54858B71-0240-4D72-A070-FBCF8251074A}" presName="rootComposite" presStyleCnt="0"/>
      <dgm:spPr/>
    </dgm:pt>
    <dgm:pt modelId="{FCF9867B-75E9-424B-B614-AD5A65862952}" type="pres">
      <dgm:prSet presAssocID="{54858B71-0240-4D72-A070-FBCF8251074A}" presName="rootText" presStyleLbl="node2" presStyleIdx="2" presStyleCnt="3">
        <dgm:presLayoutVars>
          <dgm:chPref val="3"/>
        </dgm:presLayoutVars>
      </dgm:prSet>
      <dgm:spPr/>
    </dgm:pt>
    <dgm:pt modelId="{CA4C2BD4-A79B-4B49-B767-694E8A6E99CB}" type="pres">
      <dgm:prSet presAssocID="{54858B71-0240-4D72-A070-FBCF8251074A}" presName="rootConnector" presStyleLbl="node2" presStyleIdx="2" presStyleCnt="3"/>
      <dgm:spPr/>
    </dgm:pt>
    <dgm:pt modelId="{CCFE5266-DBE1-4EBE-BEA3-742415AB43C6}" type="pres">
      <dgm:prSet presAssocID="{54858B71-0240-4D72-A070-FBCF8251074A}" presName="hierChild4" presStyleCnt="0"/>
      <dgm:spPr/>
    </dgm:pt>
    <dgm:pt modelId="{78782F06-A318-438C-B77E-87F08F2E3210}" type="pres">
      <dgm:prSet presAssocID="{54858B71-0240-4D72-A070-FBCF8251074A}" presName="hierChild5" presStyleCnt="0"/>
      <dgm:spPr/>
    </dgm:pt>
    <dgm:pt modelId="{A233607C-679D-480F-A729-EE7D0ACE9899}" type="pres">
      <dgm:prSet presAssocID="{E4C39BF2-63CE-49DE-9E98-D8FF6E34FD20}" presName="hierChild3" presStyleCnt="0"/>
      <dgm:spPr/>
    </dgm:pt>
  </dgm:ptLst>
  <dgm:cxnLst>
    <dgm:cxn modelId="{97BB2C0F-0192-4A70-BA94-A2251C69826A}" srcId="{75FB321B-DD94-43FD-8FE1-EF2AD58B9331}" destId="{E4C39BF2-63CE-49DE-9E98-D8FF6E34FD20}" srcOrd="0" destOrd="0" parTransId="{AB66C833-D19F-4B00-A6AE-09808D501C5C}" sibTransId="{969CCACC-7399-43DF-8684-16C865454CF0}"/>
    <dgm:cxn modelId="{C660FE14-A123-4342-958C-01C6F3280248}" type="presOf" srcId="{E5C41ECD-F5D2-4EEB-812E-861611DCA2E1}" destId="{36F9BA06-AA9D-4FA8-A67A-40080D5C7741}" srcOrd="0" destOrd="0" presId="urn:microsoft.com/office/officeart/2005/8/layout/orgChart1"/>
    <dgm:cxn modelId="{00178E1A-0803-4CAC-A374-82CA9CFE6CFE}" type="presOf" srcId="{E4C39BF2-63CE-49DE-9E98-D8FF6E34FD20}" destId="{1EDE9818-FF20-49A8-801F-2559E9955F5D}" srcOrd="0" destOrd="0" presId="urn:microsoft.com/office/officeart/2005/8/layout/orgChart1"/>
    <dgm:cxn modelId="{32B67E39-DF3D-47EB-A097-31FD8969D240}" type="presOf" srcId="{514C802F-37CD-49C9-96CD-B04384DF7A4F}" destId="{EF514448-7C2F-45A9-A545-E70451BA44E3}" srcOrd="0" destOrd="0" presId="urn:microsoft.com/office/officeart/2005/8/layout/orgChart1"/>
    <dgm:cxn modelId="{8644C839-3FD5-4B56-9004-CB7ECBC87AE2}" type="presOf" srcId="{18CE7665-1C7D-4C31-B665-08E0E10F1FB8}" destId="{5477610D-2746-4857-91BA-D9A58238D5BD}" srcOrd="1" destOrd="0" presId="urn:microsoft.com/office/officeart/2005/8/layout/orgChart1"/>
    <dgm:cxn modelId="{255AB93C-0181-432C-A62E-939E5A332247}" srcId="{E4C39BF2-63CE-49DE-9E98-D8FF6E34FD20}" destId="{54858B71-0240-4D72-A070-FBCF8251074A}" srcOrd="2" destOrd="0" parTransId="{C08EDF77-3439-44F8-874B-2171855B8EE9}" sibTransId="{60D8B955-BA7B-48C9-A2A8-8BBF71FCEEA1}"/>
    <dgm:cxn modelId="{65E72B64-2512-45EB-8DD6-644B2F22352D}" type="presOf" srcId="{54858B71-0240-4D72-A070-FBCF8251074A}" destId="{CA4C2BD4-A79B-4B49-B767-694E8A6E99CB}" srcOrd="1" destOrd="0" presId="urn:microsoft.com/office/officeart/2005/8/layout/orgChart1"/>
    <dgm:cxn modelId="{DE2EB071-9053-4BD8-85DC-C5834FDDEEDA}" type="presOf" srcId="{019F5894-A936-4F92-9DC5-E2F4584CB98B}" destId="{3285C572-45C0-42B1-A1F2-866D3D57A442}" srcOrd="0" destOrd="0" presId="urn:microsoft.com/office/officeart/2005/8/layout/orgChart1"/>
    <dgm:cxn modelId="{4350CD8D-0038-45AE-82AB-AAF69CDD99AC}" srcId="{E4C39BF2-63CE-49DE-9E98-D8FF6E34FD20}" destId="{18CE7665-1C7D-4C31-B665-08E0E10F1FB8}" srcOrd="0" destOrd="0" parTransId="{514C802F-37CD-49C9-96CD-B04384DF7A4F}" sibTransId="{1C9A74CE-795C-40F2-9409-0CB5C2FEA8F2}"/>
    <dgm:cxn modelId="{91C674B7-D3A7-4629-901F-7DC08A972760}" type="presOf" srcId="{E5C41ECD-F5D2-4EEB-812E-861611DCA2E1}" destId="{5CFD4FE2-F087-45AB-BAF2-2F50F2377FD9}" srcOrd="1" destOrd="0" presId="urn:microsoft.com/office/officeart/2005/8/layout/orgChart1"/>
    <dgm:cxn modelId="{919A24B9-8ED7-4C79-A6E1-DD6205C16928}" type="presOf" srcId="{75FB321B-DD94-43FD-8FE1-EF2AD58B9331}" destId="{412E7BA8-1237-41E0-BC7F-CB826A16154E}" srcOrd="0" destOrd="0" presId="urn:microsoft.com/office/officeart/2005/8/layout/orgChart1"/>
    <dgm:cxn modelId="{44BF98BE-A6E6-412F-88AB-6688770337E5}" type="presOf" srcId="{C08EDF77-3439-44F8-874B-2171855B8EE9}" destId="{080C8994-4DE3-4F25-8B16-0F1D6145B1C8}" srcOrd="0" destOrd="0" presId="urn:microsoft.com/office/officeart/2005/8/layout/orgChart1"/>
    <dgm:cxn modelId="{2045ECD0-F328-477D-AAFC-EDEEBEAA289B}" srcId="{E4C39BF2-63CE-49DE-9E98-D8FF6E34FD20}" destId="{E5C41ECD-F5D2-4EEB-812E-861611DCA2E1}" srcOrd="1" destOrd="0" parTransId="{019F5894-A936-4F92-9DC5-E2F4584CB98B}" sibTransId="{289726F6-7A58-4EEB-BB95-BD51865484C6}"/>
    <dgm:cxn modelId="{D78844DA-BF87-44AF-8548-A250D091317F}" type="presOf" srcId="{E4C39BF2-63CE-49DE-9E98-D8FF6E34FD20}" destId="{008D709D-6896-40A4-98C1-0768D9F88433}" srcOrd="1" destOrd="0" presId="urn:microsoft.com/office/officeart/2005/8/layout/orgChart1"/>
    <dgm:cxn modelId="{171AB7F6-6F82-4F37-8FF2-5F65AEB8AFBE}" type="presOf" srcId="{54858B71-0240-4D72-A070-FBCF8251074A}" destId="{FCF9867B-75E9-424B-B614-AD5A65862952}" srcOrd="0" destOrd="0" presId="urn:microsoft.com/office/officeart/2005/8/layout/orgChart1"/>
    <dgm:cxn modelId="{BA9291FB-436E-477B-8D34-0CC260B9E4F5}" type="presOf" srcId="{18CE7665-1C7D-4C31-B665-08E0E10F1FB8}" destId="{10F73ACE-D872-4172-9A6A-0DA7699A8C75}" srcOrd="0" destOrd="0" presId="urn:microsoft.com/office/officeart/2005/8/layout/orgChart1"/>
    <dgm:cxn modelId="{35724F37-5EA1-4F6E-A64A-A94132340AAC}" type="presParOf" srcId="{412E7BA8-1237-41E0-BC7F-CB826A16154E}" destId="{1B6EC174-5A3B-45D9-9DB1-4AE05F08DE35}" srcOrd="0" destOrd="0" presId="urn:microsoft.com/office/officeart/2005/8/layout/orgChart1"/>
    <dgm:cxn modelId="{777BCF18-C565-4FFF-9BEF-EE9C317F7F39}" type="presParOf" srcId="{1B6EC174-5A3B-45D9-9DB1-4AE05F08DE35}" destId="{CBADC436-BD6B-461F-B7A1-7B41D1B9722C}" srcOrd="0" destOrd="0" presId="urn:microsoft.com/office/officeart/2005/8/layout/orgChart1"/>
    <dgm:cxn modelId="{E4FFC020-620C-43DF-8EDA-8548298EAFAE}" type="presParOf" srcId="{CBADC436-BD6B-461F-B7A1-7B41D1B9722C}" destId="{1EDE9818-FF20-49A8-801F-2559E9955F5D}" srcOrd="0" destOrd="0" presId="urn:microsoft.com/office/officeart/2005/8/layout/orgChart1"/>
    <dgm:cxn modelId="{0F2B2EB8-1E59-4A1F-AC2A-D111E169CA77}" type="presParOf" srcId="{CBADC436-BD6B-461F-B7A1-7B41D1B9722C}" destId="{008D709D-6896-40A4-98C1-0768D9F88433}" srcOrd="1" destOrd="0" presId="urn:microsoft.com/office/officeart/2005/8/layout/orgChart1"/>
    <dgm:cxn modelId="{D7F3237F-4CBF-414C-83FE-8861A9717804}" type="presParOf" srcId="{1B6EC174-5A3B-45D9-9DB1-4AE05F08DE35}" destId="{9922C2C3-4C56-46FE-824E-FDB38CCC94A9}" srcOrd="1" destOrd="0" presId="urn:microsoft.com/office/officeart/2005/8/layout/orgChart1"/>
    <dgm:cxn modelId="{9287D144-7EE5-4D3D-AF92-FDCF520D7BE0}" type="presParOf" srcId="{9922C2C3-4C56-46FE-824E-FDB38CCC94A9}" destId="{EF514448-7C2F-45A9-A545-E70451BA44E3}" srcOrd="0" destOrd="0" presId="urn:microsoft.com/office/officeart/2005/8/layout/orgChart1"/>
    <dgm:cxn modelId="{79B2D922-0538-459C-A527-B476A5084C7A}" type="presParOf" srcId="{9922C2C3-4C56-46FE-824E-FDB38CCC94A9}" destId="{2EFE12FD-BE4C-455F-99D9-513BF6586589}" srcOrd="1" destOrd="0" presId="urn:microsoft.com/office/officeart/2005/8/layout/orgChart1"/>
    <dgm:cxn modelId="{DED7607F-3C25-4471-93BA-1A77A6027A0A}" type="presParOf" srcId="{2EFE12FD-BE4C-455F-99D9-513BF6586589}" destId="{962B1C62-2DB5-4267-8C2F-448CA8C4D7A6}" srcOrd="0" destOrd="0" presId="urn:microsoft.com/office/officeart/2005/8/layout/orgChart1"/>
    <dgm:cxn modelId="{24BF330F-647D-4CAB-879E-C010AC7C1888}" type="presParOf" srcId="{962B1C62-2DB5-4267-8C2F-448CA8C4D7A6}" destId="{10F73ACE-D872-4172-9A6A-0DA7699A8C75}" srcOrd="0" destOrd="0" presId="urn:microsoft.com/office/officeart/2005/8/layout/orgChart1"/>
    <dgm:cxn modelId="{CB02EE61-FE08-47C0-8FB5-E70D5D960936}" type="presParOf" srcId="{962B1C62-2DB5-4267-8C2F-448CA8C4D7A6}" destId="{5477610D-2746-4857-91BA-D9A58238D5BD}" srcOrd="1" destOrd="0" presId="urn:microsoft.com/office/officeart/2005/8/layout/orgChart1"/>
    <dgm:cxn modelId="{3EE99D1D-065C-429A-AD9C-BBDC3FDD8EDE}" type="presParOf" srcId="{2EFE12FD-BE4C-455F-99D9-513BF6586589}" destId="{4AA0FDED-5FE7-4546-AFB9-6BBF9282EB00}" srcOrd="1" destOrd="0" presId="urn:microsoft.com/office/officeart/2005/8/layout/orgChart1"/>
    <dgm:cxn modelId="{5F4A2D62-1772-4121-AEDA-43197E252C9B}" type="presParOf" srcId="{2EFE12FD-BE4C-455F-99D9-513BF6586589}" destId="{55A1BCFA-2C0D-41B5-B28A-AB69463B064E}" srcOrd="2" destOrd="0" presId="urn:microsoft.com/office/officeart/2005/8/layout/orgChart1"/>
    <dgm:cxn modelId="{17A70006-424A-45D6-A5AB-A8CA5F1BD360}" type="presParOf" srcId="{9922C2C3-4C56-46FE-824E-FDB38CCC94A9}" destId="{3285C572-45C0-42B1-A1F2-866D3D57A442}" srcOrd="2" destOrd="0" presId="urn:microsoft.com/office/officeart/2005/8/layout/orgChart1"/>
    <dgm:cxn modelId="{80284D82-FDC0-490F-81FE-45C8647ECD90}" type="presParOf" srcId="{9922C2C3-4C56-46FE-824E-FDB38CCC94A9}" destId="{0975C330-5975-4534-A6A0-AB66090A7271}" srcOrd="3" destOrd="0" presId="urn:microsoft.com/office/officeart/2005/8/layout/orgChart1"/>
    <dgm:cxn modelId="{D63CCF9A-75EC-48B1-90D2-25539604D2D3}" type="presParOf" srcId="{0975C330-5975-4534-A6A0-AB66090A7271}" destId="{EAC0F412-AAA5-435A-A82A-6DFCDAA2710A}" srcOrd="0" destOrd="0" presId="urn:microsoft.com/office/officeart/2005/8/layout/orgChart1"/>
    <dgm:cxn modelId="{37C62C18-1DB3-4450-A929-286036C78D77}" type="presParOf" srcId="{EAC0F412-AAA5-435A-A82A-6DFCDAA2710A}" destId="{36F9BA06-AA9D-4FA8-A67A-40080D5C7741}" srcOrd="0" destOrd="0" presId="urn:microsoft.com/office/officeart/2005/8/layout/orgChart1"/>
    <dgm:cxn modelId="{F8745CA2-EB77-4679-BAF8-89AB09D7ACC6}" type="presParOf" srcId="{EAC0F412-AAA5-435A-A82A-6DFCDAA2710A}" destId="{5CFD4FE2-F087-45AB-BAF2-2F50F2377FD9}" srcOrd="1" destOrd="0" presId="urn:microsoft.com/office/officeart/2005/8/layout/orgChart1"/>
    <dgm:cxn modelId="{5F018D64-B935-4801-BF24-595C6C3B22E7}" type="presParOf" srcId="{0975C330-5975-4534-A6A0-AB66090A7271}" destId="{5401B685-D420-41DC-943D-3AC782DFC530}" srcOrd="1" destOrd="0" presId="urn:microsoft.com/office/officeart/2005/8/layout/orgChart1"/>
    <dgm:cxn modelId="{870C4DB9-97A0-49E9-804D-87F48AD70CDA}" type="presParOf" srcId="{0975C330-5975-4534-A6A0-AB66090A7271}" destId="{2888105B-4824-43FC-8B4F-6EEF4C7B5FB6}" srcOrd="2" destOrd="0" presId="urn:microsoft.com/office/officeart/2005/8/layout/orgChart1"/>
    <dgm:cxn modelId="{647FA36E-9A16-4F5F-AC61-87605A91F4F2}" type="presParOf" srcId="{9922C2C3-4C56-46FE-824E-FDB38CCC94A9}" destId="{080C8994-4DE3-4F25-8B16-0F1D6145B1C8}" srcOrd="4" destOrd="0" presId="urn:microsoft.com/office/officeart/2005/8/layout/orgChart1"/>
    <dgm:cxn modelId="{7D08D4DB-F5FF-447B-8C00-71684971F67C}" type="presParOf" srcId="{9922C2C3-4C56-46FE-824E-FDB38CCC94A9}" destId="{2FF9D2C9-4D8A-4744-8C4F-D3933A36B8F2}" srcOrd="5" destOrd="0" presId="urn:microsoft.com/office/officeart/2005/8/layout/orgChart1"/>
    <dgm:cxn modelId="{8A5C0414-1A2D-4642-9D43-2207F6047B85}" type="presParOf" srcId="{2FF9D2C9-4D8A-4744-8C4F-D3933A36B8F2}" destId="{D5771337-B5F6-4C79-8397-65B3913E1D77}" srcOrd="0" destOrd="0" presId="urn:microsoft.com/office/officeart/2005/8/layout/orgChart1"/>
    <dgm:cxn modelId="{FEC25271-29D1-440D-A884-7027FBAE4187}" type="presParOf" srcId="{D5771337-B5F6-4C79-8397-65B3913E1D77}" destId="{FCF9867B-75E9-424B-B614-AD5A65862952}" srcOrd="0" destOrd="0" presId="urn:microsoft.com/office/officeart/2005/8/layout/orgChart1"/>
    <dgm:cxn modelId="{7F3845D4-4A18-4271-9244-0466B016B33F}" type="presParOf" srcId="{D5771337-B5F6-4C79-8397-65B3913E1D77}" destId="{CA4C2BD4-A79B-4B49-B767-694E8A6E99CB}" srcOrd="1" destOrd="0" presId="urn:microsoft.com/office/officeart/2005/8/layout/orgChart1"/>
    <dgm:cxn modelId="{33A9A4DF-550B-4D00-88BB-4CA8C3CF7839}" type="presParOf" srcId="{2FF9D2C9-4D8A-4744-8C4F-D3933A36B8F2}" destId="{CCFE5266-DBE1-4EBE-BEA3-742415AB43C6}" srcOrd="1" destOrd="0" presId="urn:microsoft.com/office/officeart/2005/8/layout/orgChart1"/>
    <dgm:cxn modelId="{0C35C218-3B06-4B40-97CB-B1DAF36DB8DD}" type="presParOf" srcId="{2FF9D2C9-4D8A-4744-8C4F-D3933A36B8F2}" destId="{78782F06-A318-438C-B77E-87F08F2E3210}" srcOrd="2" destOrd="0" presId="urn:microsoft.com/office/officeart/2005/8/layout/orgChart1"/>
    <dgm:cxn modelId="{F940B8E2-33A8-458E-95D0-6E1B4BB4F838}" type="presParOf" srcId="{1B6EC174-5A3B-45D9-9DB1-4AE05F08DE35}" destId="{A233607C-679D-480F-A729-EE7D0ACE98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BF2A54-231A-4E4E-AED2-29F67E12EA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E754351-3347-4A79-8A69-7D084ED9D8E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De la auto regulación, se desprenden dos conclusiones</a:t>
          </a:r>
          <a:endParaRPr lang="es-MX" sz="1200" dirty="0"/>
        </a:p>
        <a:p>
          <a:pPr marL="0" lvl="0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dirty="0"/>
        </a:p>
      </dgm:t>
    </dgm:pt>
    <dgm:pt modelId="{2D30FED3-63E8-40B6-8C32-7693AA1CAEC8}" type="parTrans" cxnId="{11555297-CB11-4A44-BE66-9D895F5F4485}">
      <dgm:prSet/>
      <dgm:spPr/>
      <dgm:t>
        <a:bodyPr/>
        <a:lstStyle/>
        <a:p>
          <a:endParaRPr lang="es-MX"/>
        </a:p>
      </dgm:t>
    </dgm:pt>
    <dgm:pt modelId="{E8D135F4-BBA0-4E61-ACBB-329068110ECB}" type="sibTrans" cxnId="{11555297-CB11-4A44-BE66-9D895F5F4485}">
      <dgm:prSet/>
      <dgm:spPr/>
      <dgm:t>
        <a:bodyPr/>
        <a:lstStyle/>
        <a:p>
          <a:endParaRPr lang="es-MX"/>
        </a:p>
      </dgm:t>
    </dgm:pt>
    <dgm:pt modelId="{5F2982A9-F73B-4A7B-82DC-199359B20093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1" dirty="0"/>
            <a:t>Dirección por Excepción</a:t>
          </a:r>
          <a:endParaRPr lang="es-MX" sz="1200" dirty="0"/>
        </a:p>
        <a:p>
          <a:pPr marL="0" lvl="0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C5CD472A-C923-4C8D-8D9D-86022E72B4EB}" type="parTrans" cxnId="{159FABE5-021B-4807-B55F-F7D3D2C27500}">
      <dgm:prSet/>
      <dgm:spPr/>
      <dgm:t>
        <a:bodyPr/>
        <a:lstStyle/>
        <a:p>
          <a:endParaRPr lang="es-MX"/>
        </a:p>
      </dgm:t>
    </dgm:pt>
    <dgm:pt modelId="{37F5126D-6AFF-47EF-BD29-04BA1B997940}" type="sibTrans" cxnId="{159FABE5-021B-4807-B55F-F7D3D2C27500}">
      <dgm:prSet/>
      <dgm:spPr/>
      <dgm:t>
        <a:bodyPr/>
        <a:lstStyle/>
        <a:p>
          <a:endParaRPr lang="es-MX"/>
        </a:p>
      </dgm:t>
    </dgm:pt>
    <dgm:pt modelId="{CCFB5DB0-5088-4E17-9B97-C5A2E83DDC2C}">
      <dgm:prSet custT="1"/>
      <dgm:spPr/>
      <dgm:t>
        <a:bodyPr/>
        <a:lstStyle/>
        <a:p>
          <a:r>
            <a:rPr lang="es-ES_tradnl" sz="1200" b="1" dirty="0"/>
            <a:t>Autonomía Relativa</a:t>
          </a:r>
          <a:endParaRPr lang="es-MX" sz="1200" dirty="0"/>
        </a:p>
      </dgm:t>
    </dgm:pt>
    <dgm:pt modelId="{9C9A5841-0A91-4645-8872-5D58C22A57FB}" type="parTrans" cxnId="{D08CC66E-389E-4C01-94DE-D53C3C996792}">
      <dgm:prSet/>
      <dgm:spPr/>
      <dgm:t>
        <a:bodyPr/>
        <a:lstStyle/>
        <a:p>
          <a:endParaRPr lang="es-MX"/>
        </a:p>
      </dgm:t>
    </dgm:pt>
    <dgm:pt modelId="{8AAFCE3B-FECA-4A73-BD94-50133206C196}" type="sibTrans" cxnId="{D08CC66E-389E-4C01-94DE-D53C3C996792}">
      <dgm:prSet/>
      <dgm:spPr/>
      <dgm:t>
        <a:bodyPr/>
        <a:lstStyle/>
        <a:p>
          <a:endParaRPr lang="es-MX"/>
        </a:p>
      </dgm:t>
    </dgm:pt>
    <dgm:pt modelId="{CC2214DF-C734-4C53-8189-26E632C14F31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dirty="0"/>
            <a:t>Mientras que el sistema autónomo, o mecanismo homeostático, sea capaz de resolver el problema.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dirty="0"/>
            <a:t>los centros superiores  se desliga de esos problemas y se preocupan de los suyos.</a:t>
          </a:r>
          <a:endParaRPr lang="es-MX" dirty="0"/>
        </a:p>
        <a:p>
          <a:pPr marL="0" lvl="0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DDDA14DE-EB85-4D09-B41E-F08B6BD1E36C}" type="parTrans" cxnId="{42557A72-CB59-43F1-BDD3-4133CD5B7448}">
      <dgm:prSet/>
      <dgm:spPr/>
      <dgm:t>
        <a:bodyPr/>
        <a:lstStyle/>
        <a:p>
          <a:endParaRPr lang="es-MX"/>
        </a:p>
      </dgm:t>
    </dgm:pt>
    <dgm:pt modelId="{43FC9B2D-4B1A-4FDD-BC6A-486494BAFE8B}" type="sibTrans" cxnId="{42557A72-CB59-43F1-BDD3-4133CD5B7448}">
      <dgm:prSet/>
      <dgm:spPr/>
      <dgm:t>
        <a:bodyPr/>
        <a:lstStyle/>
        <a:p>
          <a:endParaRPr lang="es-MX"/>
        </a:p>
      </dgm:t>
    </dgm:pt>
    <dgm:pt modelId="{CB4989DE-2808-423A-8E86-11C065523074}">
      <dgm:prSet/>
      <dgm:spPr/>
      <dgm:t>
        <a:bodyPr/>
        <a:lstStyle/>
        <a:p>
          <a:r>
            <a:rPr lang="es-ES_tradnl" dirty="0"/>
            <a:t>Lo que se denomina Autonomía señala que un centro de decisiones es autónomo mientras su resultados se encuentre dentro de los límites de acción de sus mecanismos homeostáticos</a:t>
          </a:r>
          <a:endParaRPr lang="es-MX" dirty="0"/>
        </a:p>
      </dgm:t>
    </dgm:pt>
    <dgm:pt modelId="{B1E37824-AA16-4B5B-8ADE-6FE90FCAF0F1}" type="parTrans" cxnId="{7AD19D26-6C54-42E6-9F0F-B347A7683157}">
      <dgm:prSet/>
      <dgm:spPr/>
      <dgm:t>
        <a:bodyPr/>
        <a:lstStyle/>
        <a:p>
          <a:endParaRPr lang="es-MX"/>
        </a:p>
      </dgm:t>
    </dgm:pt>
    <dgm:pt modelId="{F39E4629-D630-46D9-9DD1-93417BD7E92D}" type="sibTrans" cxnId="{7AD19D26-6C54-42E6-9F0F-B347A7683157}">
      <dgm:prSet/>
      <dgm:spPr/>
      <dgm:t>
        <a:bodyPr/>
        <a:lstStyle/>
        <a:p>
          <a:endParaRPr lang="es-MX"/>
        </a:p>
      </dgm:t>
    </dgm:pt>
    <dgm:pt modelId="{91B2F3A8-AB71-4883-9010-FDD48A70D957}" type="pres">
      <dgm:prSet presAssocID="{35BF2A54-231A-4E4E-AED2-29F67E12EA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B9A689-D050-47BF-9E35-A1C8A3AD12F2}" type="pres">
      <dgm:prSet presAssocID="{CE754351-3347-4A79-8A69-7D084ED9D8ED}" presName="hierRoot1" presStyleCnt="0"/>
      <dgm:spPr/>
    </dgm:pt>
    <dgm:pt modelId="{C244BA34-292A-41F1-A815-46F34D9056DF}" type="pres">
      <dgm:prSet presAssocID="{CE754351-3347-4A79-8A69-7D084ED9D8ED}" presName="composite" presStyleCnt="0"/>
      <dgm:spPr/>
    </dgm:pt>
    <dgm:pt modelId="{338B97B8-DFD5-40BE-BEED-041F2DAF740F}" type="pres">
      <dgm:prSet presAssocID="{CE754351-3347-4A79-8A69-7D084ED9D8ED}" presName="background" presStyleLbl="node0" presStyleIdx="0" presStyleCnt="1"/>
      <dgm:spPr/>
    </dgm:pt>
    <dgm:pt modelId="{0BA15786-16DE-4C60-9E5F-C4B4FC04CFA9}" type="pres">
      <dgm:prSet presAssocID="{CE754351-3347-4A79-8A69-7D084ED9D8ED}" presName="text" presStyleLbl="fgAcc0" presStyleIdx="0" presStyleCnt="1">
        <dgm:presLayoutVars>
          <dgm:chPref val="3"/>
        </dgm:presLayoutVars>
      </dgm:prSet>
      <dgm:spPr/>
    </dgm:pt>
    <dgm:pt modelId="{408EA04C-2B07-4CF2-8995-EAA5CF60D2C1}" type="pres">
      <dgm:prSet presAssocID="{CE754351-3347-4A79-8A69-7D084ED9D8ED}" presName="hierChild2" presStyleCnt="0"/>
      <dgm:spPr/>
    </dgm:pt>
    <dgm:pt modelId="{2286D2A0-4942-4CED-B505-7C8BAE75E855}" type="pres">
      <dgm:prSet presAssocID="{C5CD472A-C923-4C8D-8D9D-86022E72B4EB}" presName="Name10" presStyleLbl="parChTrans1D2" presStyleIdx="0" presStyleCnt="2"/>
      <dgm:spPr/>
    </dgm:pt>
    <dgm:pt modelId="{5F8DF5A9-F154-4444-9EC9-98C7D8DB9612}" type="pres">
      <dgm:prSet presAssocID="{5F2982A9-F73B-4A7B-82DC-199359B20093}" presName="hierRoot2" presStyleCnt="0"/>
      <dgm:spPr/>
    </dgm:pt>
    <dgm:pt modelId="{2796ACA6-0727-45A8-A7C4-982D34B7DB6B}" type="pres">
      <dgm:prSet presAssocID="{5F2982A9-F73B-4A7B-82DC-199359B20093}" presName="composite2" presStyleCnt="0"/>
      <dgm:spPr/>
    </dgm:pt>
    <dgm:pt modelId="{D65EF4F6-0889-427F-9069-08B2827F9A70}" type="pres">
      <dgm:prSet presAssocID="{5F2982A9-F73B-4A7B-82DC-199359B20093}" presName="background2" presStyleLbl="node2" presStyleIdx="0" presStyleCnt="2"/>
      <dgm:spPr/>
    </dgm:pt>
    <dgm:pt modelId="{9CFE309D-D19D-46B2-AD4F-F432E801DFE2}" type="pres">
      <dgm:prSet presAssocID="{5F2982A9-F73B-4A7B-82DC-199359B20093}" presName="text2" presStyleLbl="fgAcc2" presStyleIdx="0" presStyleCnt="2" custScaleX="86468" custScaleY="63036">
        <dgm:presLayoutVars>
          <dgm:chPref val="3"/>
        </dgm:presLayoutVars>
      </dgm:prSet>
      <dgm:spPr/>
    </dgm:pt>
    <dgm:pt modelId="{77AA5C37-12A5-47E2-847B-F20E0BCCC1D2}" type="pres">
      <dgm:prSet presAssocID="{5F2982A9-F73B-4A7B-82DC-199359B20093}" presName="hierChild3" presStyleCnt="0"/>
      <dgm:spPr/>
    </dgm:pt>
    <dgm:pt modelId="{AA5DC2C9-7394-420A-A802-459AB12B88E9}" type="pres">
      <dgm:prSet presAssocID="{DDDA14DE-EB85-4D09-B41E-F08B6BD1E36C}" presName="Name17" presStyleLbl="parChTrans1D3" presStyleIdx="0" presStyleCnt="2"/>
      <dgm:spPr/>
    </dgm:pt>
    <dgm:pt modelId="{775B5196-4295-4C92-A02A-8CBCB30A8ED2}" type="pres">
      <dgm:prSet presAssocID="{CC2214DF-C734-4C53-8189-26E632C14F31}" presName="hierRoot3" presStyleCnt="0"/>
      <dgm:spPr/>
    </dgm:pt>
    <dgm:pt modelId="{832FCB5E-7BAF-4419-A5A7-4C2C07605B19}" type="pres">
      <dgm:prSet presAssocID="{CC2214DF-C734-4C53-8189-26E632C14F31}" presName="composite3" presStyleCnt="0"/>
      <dgm:spPr/>
    </dgm:pt>
    <dgm:pt modelId="{31AE82B4-DB16-4FA9-BF71-F3D530C96FD4}" type="pres">
      <dgm:prSet presAssocID="{CC2214DF-C734-4C53-8189-26E632C14F31}" presName="background3" presStyleLbl="node3" presStyleIdx="0" presStyleCnt="2"/>
      <dgm:spPr/>
    </dgm:pt>
    <dgm:pt modelId="{2F6181AC-2804-4442-A553-F358D82493B6}" type="pres">
      <dgm:prSet presAssocID="{CC2214DF-C734-4C53-8189-26E632C14F31}" presName="text3" presStyleLbl="fgAcc3" presStyleIdx="0" presStyleCnt="2" custScaleX="149763" custScaleY="154437" custLinFactNeighborX="-35170">
        <dgm:presLayoutVars>
          <dgm:chPref val="3"/>
        </dgm:presLayoutVars>
      </dgm:prSet>
      <dgm:spPr/>
    </dgm:pt>
    <dgm:pt modelId="{4E429D52-83AE-4C48-A7A6-7F8AF9D9F264}" type="pres">
      <dgm:prSet presAssocID="{CC2214DF-C734-4C53-8189-26E632C14F31}" presName="hierChild4" presStyleCnt="0"/>
      <dgm:spPr/>
    </dgm:pt>
    <dgm:pt modelId="{33A54A9A-1B3B-4BCB-B84C-AD8857536AF3}" type="pres">
      <dgm:prSet presAssocID="{9C9A5841-0A91-4645-8872-5D58C22A57FB}" presName="Name10" presStyleLbl="parChTrans1D2" presStyleIdx="1" presStyleCnt="2"/>
      <dgm:spPr/>
    </dgm:pt>
    <dgm:pt modelId="{7379D6AD-74EC-40DC-859E-AF7892A2675A}" type="pres">
      <dgm:prSet presAssocID="{CCFB5DB0-5088-4E17-9B97-C5A2E83DDC2C}" presName="hierRoot2" presStyleCnt="0"/>
      <dgm:spPr/>
    </dgm:pt>
    <dgm:pt modelId="{A3EB391A-0308-45AD-9E63-D4481B313BF3}" type="pres">
      <dgm:prSet presAssocID="{CCFB5DB0-5088-4E17-9B97-C5A2E83DDC2C}" presName="composite2" presStyleCnt="0"/>
      <dgm:spPr/>
    </dgm:pt>
    <dgm:pt modelId="{69592D1A-FD96-4DE5-A14D-58F48B24D36D}" type="pres">
      <dgm:prSet presAssocID="{CCFB5DB0-5088-4E17-9B97-C5A2E83DDC2C}" presName="background2" presStyleLbl="node2" presStyleIdx="1" presStyleCnt="2"/>
      <dgm:spPr/>
    </dgm:pt>
    <dgm:pt modelId="{6C8EB522-3644-4938-B233-06DB51FE2F6B}" type="pres">
      <dgm:prSet presAssocID="{CCFB5DB0-5088-4E17-9B97-C5A2E83DDC2C}" presName="text2" presStyleLbl="fgAcc2" presStyleIdx="1" presStyleCnt="2" custScaleX="78080" custScaleY="54866">
        <dgm:presLayoutVars>
          <dgm:chPref val="3"/>
        </dgm:presLayoutVars>
      </dgm:prSet>
      <dgm:spPr/>
    </dgm:pt>
    <dgm:pt modelId="{F04F3097-62F1-450A-87A1-DB2D79762E4F}" type="pres">
      <dgm:prSet presAssocID="{CCFB5DB0-5088-4E17-9B97-C5A2E83DDC2C}" presName="hierChild3" presStyleCnt="0"/>
      <dgm:spPr/>
    </dgm:pt>
    <dgm:pt modelId="{4C305361-DDA3-447D-87A5-F43656B23E85}" type="pres">
      <dgm:prSet presAssocID="{B1E37824-AA16-4B5B-8ADE-6FE90FCAF0F1}" presName="Name17" presStyleLbl="parChTrans1D3" presStyleIdx="1" presStyleCnt="2"/>
      <dgm:spPr/>
    </dgm:pt>
    <dgm:pt modelId="{408ADE51-D261-483A-83D1-4DF8ABF9ECB6}" type="pres">
      <dgm:prSet presAssocID="{CB4989DE-2808-423A-8E86-11C065523074}" presName="hierRoot3" presStyleCnt="0"/>
      <dgm:spPr/>
    </dgm:pt>
    <dgm:pt modelId="{35236F5D-30F7-4CEB-B02F-B2451A49225A}" type="pres">
      <dgm:prSet presAssocID="{CB4989DE-2808-423A-8E86-11C065523074}" presName="composite3" presStyleCnt="0"/>
      <dgm:spPr/>
    </dgm:pt>
    <dgm:pt modelId="{87C3D056-60BB-4676-AD04-CD075EE1C7D2}" type="pres">
      <dgm:prSet presAssocID="{CB4989DE-2808-423A-8E86-11C065523074}" presName="background3" presStyleLbl="node3" presStyleIdx="1" presStyleCnt="2"/>
      <dgm:spPr/>
    </dgm:pt>
    <dgm:pt modelId="{6C1A659D-FBD4-4A64-A636-3D6AB09F4879}" type="pres">
      <dgm:prSet presAssocID="{CB4989DE-2808-423A-8E86-11C065523074}" presName="text3" presStyleLbl="fgAcc3" presStyleIdx="1" presStyleCnt="2" custScaleX="157005" custScaleY="154423" custLinFactNeighborX="37199">
        <dgm:presLayoutVars>
          <dgm:chPref val="3"/>
        </dgm:presLayoutVars>
      </dgm:prSet>
      <dgm:spPr/>
    </dgm:pt>
    <dgm:pt modelId="{5D840529-86E0-4D3D-AEBE-3CD3C244D49E}" type="pres">
      <dgm:prSet presAssocID="{CB4989DE-2808-423A-8E86-11C065523074}" presName="hierChild4" presStyleCnt="0"/>
      <dgm:spPr/>
    </dgm:pt>
  </dgm:ptLst>
  <dgm:cxnLst>
    <dgm:cxn modelId="{7AD19D26-6C54-42E6-9F0F-B347A7683157}" srcId="{CCFB5DB0-5088-4E17-9B97-C5A2E83DDC2C}" destId="{CB4989DE-2808-423A-8E86-11C065523074}" srcOrd="0" destOrd="0" parTransId="{B1E37824-AA16-4B5B-8ADE-6FE90FCAF0F1}" sibTransId="{F39E4629-D630-46D9-9DD1-93417BD7E92D}"/>
    <dgm:cxn modelId="{82F5902E-C223-4CEC-8E97-637898F665F1}" type="presOf" srcId="{C5CD472A-C923-4C8D-8D9D-86022E72B4EB}" destId="{2286D2A0-4942-4CED-B505-7C8BAE75E855}" srcOrd="0" destOrd="0" presId="urn:microsoft.com/office/officeart/2005/8/layout/hierarchy1"/>
    <dgm:cxn modelId="{58C12549-4608-4AE3-8D97-38244B630E5A}" type="presOf" srcId="{35BF2A54-231A-4E4E-AED2-29F67E12EA21}" destId="{91B2F3A8-AB71-4883-9010-FDD48A70D957}" srcOrd="0" destOrd="0" presId="urn:microsoft.com/office/officeart/2005/8/layout/hierarchy1"/>
    <dgm:cxn modelId="{D08CC66E-389E-4C01-94DE-D53C3C996792}" srcId="{CE754351-3347-4A79-8A69-7D084ED9D8ED}" destId="{CCFB5DB0-5088-4E17-9B97-C5A2E83DDC2C}" srcOrd="1" destOrd="0" parTransId="{9C9A5841-0A91-4645-8872-5D58C22A57FB}" sibTransId="{8AAFCE3B-FECA-4A73-BD94-50133206C196}"/>
    <dgm:cxn modelId="{42557A72-CB59-43F1-BDD3-4133CD5B7448}" srcId="{5F2982A9-F73B-4A7B-82DC-199359B20093}" destId="{CC2214DF-C734-4C53-8189-26E632C14F31}" srcOrd="0" destOrd="0" parTransId="{DDDA14DE-EB85-4D09-B41E-F08B6BD1E36C}" sibTransId="{43FC9B2D-4B1A-4FDD-BC6A-486494BAFE8B}"/>
    <dgm:cxn modelId="{9CAC2875-AD81-4933-B8F6-258C182A593C}" type="presOf" srcId="{9C9A5841-0A91-4645-8872-5D58C22A57FB}" destId="{33A54A9A-1B3B-4BCB-B84C-AD8857536AF3}" srcOrd="0" destOrd="0" presId="urn:microsoft.com/office/officeart/2005/8/layout/hierarchy1"/>
    <dgm:cxn modelId="{27B87292-F7FF-4DF1-9D47-7E13AEBF7FED}" type="presOf" srcId="{CE754351-3347-4A79-8A69-7D084ED9D8ED}" destId="{0BA15786-16DE-4C60-9E5F-C4B4FC04CFA9}" srcOrd="0" destOrd="0" presId="urn:microsoft.com/office/officeart/2005/8/layout/hierarchy1"/>
    <dgm:cxn modelId="{11555297-CB11-4A44-BE66-9D895F5F4485}" srcId="{35BF2A54-231A-4E4E-AED2-29F67E12EA21}" destId="{CE754351-3347-4A79-8A69-7D084ED9D8ED}" srcOrd="0" destOrd="0" parTransId="{2D30FED3-63E8-40B6-8C32-7693AA1CAEC8}" sibTransId="{E8D135F4-BBA0-4E61-ACBB-329068110ECB}"/>
    <dgm:cxn modelId="{749F44A4-52C6-41F6-AA85-FAFD65AE5C94}" type="presOf" srcId="{B1E37824-AA16-4B5B-8ADE-6FE90FCAF0F1}" destId="{4C305361-DDA3-447D-87A5-F43656B23E85}" srcOrd="0" destOrd="0" presId="urn:microsoft.com/office/officeart/2005/8/layout/hierarchy1"/>
    <dgm:cxn modelId="{5DD53DBC-3007-47E5-9AD7-3097038E547C}" type="presOf" srcId="{CC2214DF-C734-4C53-8189-26E632C14F31}" destId="{2F6181AC-2804-4442-A553-F358D82493B6}" srcOrd="0" destOrd="0" presId="urn:microsoft.com/office/officeart/2005/8/layout/hierarchy1"/>
    <dgm:cxn modelId="{07A262C3-3AFF-4B3A-B7A0-A8C9817A1433}" type="presOf" srcId="{CCFB5DB0-5088-4E17-9B97-C5A2E83DDC2C}" destId="{6C8EB522-3644-4938-B233-06DB51FE2F6B}" srcOrd="0" destOrd="0" presId="urn:microsoft.com/office/officeart/2005/8/layout/hierarchy1"/>
    <dgm:cxn modelId="{6D56ACC9-9957-4530-ACFB-634E21AB6798}" type="presOf" srcId="{DDDA14DE-EB85-4D09-B41E-F08B6BD1E36C}" destId="{AA5DC2C9-7394-420A-A802-459AB12B88E9}" srcOrd="0" destOrd="0" presId="urn:microsoft.com/office/officeart/2005/8/layout/hierarchy1"/>
    <dgm:cxn modelId="{EBB3F7CE-ED9D-4B1A-A63B-F4AC11F18830}" type="presOf" srcId="{CB4989DE-2808-423A-8E86-11C065523074}" destId="{6C1A659D-FBD4-4A64-A636-3D6AB09F4879}" srcOrd="0" destOrd="0" presId="urn:microsoft.com/office/officeart/2005/8/layout/hierarchy1"/>
    <dgm:cxn modelId="{159FABE5-021B-4807-B55F-F7D3D2C27500}" srcId="{CE754351-3347-4A79-8A69-7D084ED9D8ED}" destId="{5F2982A9-F73B-4A7B-82DC-199359B20093}" srcOrd="0" destOrd="0" parTransId="{C5CD472A-C923-4C8D-8D9D-86022E72B4EB}" sibTransId="{37F5126D-6AFF-47EF-BD29-04BA1B997940}"/>
    <dgm:cxn modelId="{02AFCAFD-5A96-4879-AF34-866D3AB2A7BA}" type="presOf" srcId="{5F2982A9-F73B-4A7B-82DC-199359B20093}" destId="{9CFE309D-D19D-46B2-AD4F-F432E801DFE2}" srcOrd="0" destOrd="0" presId="urn:microsoft.com/office/officeart/2005/8/layout/hierarchy1"/>
    <dgm:cxn modelId="{2B68D675-391B-49BE-9C68-3E53EC05357B}" type="presParOf" srcId="{91B2F3A8-AB71-4883-9010-FDD48A70D957}" destId="{81B9A689-D050-47BF-9E35-A1C8A3AD12F2}" srcOrd="0" destOrd="0" presId="urn:microsoft.com/office/officeart/2005/8/layout/hierarchy1"/>
    <dgm:cxn modelId="{033E68E8-B51B-4BD2-A17F-F09F67833483}" type="presParOf" srcId="{81B9A689-D050-47BF-9E35-A1C8A3AD12F2}" destId="{C244BA34-292A-41F1-A815-46F34D9056DF}" srcOrd="0" destOrd="0" presId="urn:microsoft.com/office/officeart/2005/8/layout/hierarchy1"/>
    <dgm:cxn modelId="{056250D8-A15B-4635-98BF-7A651C6A498E}" type="presParOf" srcId="{C244BA34-292A-41F1-A815-46F34D9056DF}" destId="{338B97B8-DFD5-40BE-BEED-041F2DAF740F}" srcOrd="0" destOrd="0" presId="urn:microsoft.com/office/officeart/2005/8/layout/hierarchy1"/>
    <dgm:cxn modelId="{EB6DBB04-AE38-467B-BA99-F89F3FBA9D5B}" type="presParOf" srcId="{C244BA34-292A-41F1-A815-46F34D9056DF}" destId="{0BA15786-16DE-4C60-9E5F-C4B4FC04CFA9}" srcOrd="1" destOrd="0" presId="urn:microsoft.com/office/officeart/2005/8/layout/hierarchy1"/>
    <dgm:cxn modelId="{A0F56EB6-2A42-4485-8620-DEDE08BD39A6}" type="presParOf" srcId="{81B9A689-D050-47BF-9E35-A1C8A3AD12F2}" destId="{408EA04C-2B07-4CF2-8995-EAA5CF60D2C1}" srcOrd="1" destOrd="0" presId="urn:microsoft.com/office/officeart/2005/8/layout/hierarchy1"/>
    <dgm:cxn modelId="{F316EAC7-02BD-45EF-A186-FBEF2F5A7023}" type="presParOf" srcId="{408EA04C-2B07-4CF2-8995-EAA5CF60D2C1}" destId="{2286D2A0-4942-4CED-B505-7C8BAE75E855}" srcOrd="0" destOrd="0" presId="urn:microsoft.com/office/officeart/2005/8/layout/hierarchy1"/>
    <dgm:cxn modelId="{30513678-CF2F-4C7D-B47B-0330FBB324E1}" type="presParOf" srcId="{408EA04C-2B07-4CF2-8995-EAA5CF60D2C1}" destId="{5F8DF5A9-F154-4444-9EC9-98C7D8DB9612}" srcOrd="1" destOrd="0" presId="urn:microsoft.com/office/officeart/2005/8/layout/hierarchy1"/>
    <dgm:cxn modelId="{B891E52F-EA9B-430A-A3C1-20D88037FB14}" type="presParOf" srcId="{5F8DF5A9-F154-4444-9EC9-98C7D8DB9612}" destId="{2796ACA6-0727-45A8-A7C4-982D34B7DB6B}" srcOrd="0" destOrd="0" presId="urn:microsoft.com/office/officeart/2005/8/layout/hierarchy1"/>
    <dgm:cxn modelId="{57873227-AB11-40BD-B708-90D89C343FD6}" type="presParOf" srcId="{2796ACA6-0727-45A8-A7C4-982D34B7DB6B}" destId="{D65EF4F6-0889-427F-9069-08B2827F9A70}" srcOrd="0" destOrd="0" presId="urn:microsoft.com/office/officeart/2005/8/layout/hierarchy1"/>
    <dgm:cxn modelId="{83100640-DAE5-4EFB-AD5B-3D675F584E03}" type="presParOf" srcId="{2796ACA6-0727-45A8-A7C4-982D34B7DB6B}" destId="{9CFE309D-D19D-46B2-AD4F-F432E801DFE2}" srcOrd="1" destOrd="0" presId="urn:microsoft.com/office/officeart/2005/8/layout/hierarchy1"/>
    <dgm:cxn modelId="{CC06F4A1-3829-4D7B-98E0-B5C1097DF82E}" type="presParOf" srcId="{5F8DF5A9-F154-4444-9EC9-98C7D8DB9612}" destId="{77AA5C37-12A5-47E2-847B-F20E0BCCC1D2}" srcOrd="1" destOrd="0" presId="urn:microsoft.com/office/officeart/2005/8/layout/hierarchy1"/>
    <dgm:cxn modelId="{06C3EC30-6710-4505-A113-F202B3E55483}" type="presParOf" srcId="{77AA5C37-12A5-47E2-847B-F20E0BCCC1D2}" destId="{AA5DC2C9-7394-420A-A802-459AB12B88E9}" srcOrd="0" destOrd="0" presId="urn:microsoft.com/office/officeart/2005/8/layout/hierarchy1"/>
    <dgm:cxn modelId="{C3228260-D67E-49D9-881C-C80660B1BBAB}" type="presParOf" srcId="{77AA5C37-12A5-47E2-847B-F20E0BCCC1D2}" destId="{775B5196-4295-4C92-A02A-8CBCB30A8ED2}" srcOrd="1" destOrd="0" presId="urn:microsoft.com/office/officeart/2005/8/layout/hierarchy1"/>
    <dgm:cxn modelId="{9922085F-593D-4CDD-ACF7-8995EA1E3275}" type="presParOf" srcId="{775B5196-4295-4C92-A02A-8CBCB30A8ED2}" destId="{832FCB5E-7BAF-4419-A5A7-4C2C07605B19}" srcOrd="0" destOrd="0" presId="urn:microsoft.com/office/officeart/2005/8/layout/hierarchy1"/>
    <dgm:cxn modelId="{93E5B43D-47C0-4ADF-96E9-869F4E2D761B}" type="presParOf" srcId="{832FCB5E-7BAF-4419-A5A7-4C2C07605B19}" destId="{31AE82B4-DB16-4FA9-BF71-F3D530C96FD4}" srcOrd="0" destOrd="0" presId="urn:microsoft.com/office/officeart/2005/8/layout/hierarchy1"/>
    <dgm:cxn modelId="{4E711309-0825-4D18-A39A-804B5B1DF429}" type="presParOf" srcId="{832FCB5E-7BAF-4419-A5A7-4C2C07605B19}" destId="{2F6181AC-2804-4442-A553-F358D82493B6}" srcOrd="1" destOrd="0" presId="urn:microsoft.com/office/officeart/2005/8/layout/hierarchy1"/>
    <dgm:cxn modelId="{4041DF7A-344C-4C50-B88E-15C059AE3A5D}" type="presParOf" srcId="{775B5196-4295-4C92-A02A-8CBCB30A8ED2}" destId="{4E429D52-83AE-4C48-A7A6-7F8AF9D9F264}" srcOrd="1" destOrd="0" presId="urn:microsoft.com/office/officeart/2005/8/layout/hierarchy1"/>
    <dgm:cxn modelId="{FD80456E-F877-41D4-90CC-BF91BC1E90CE}" type="presParOf" srcId="{408EA04C-2B07-4CF2-8995-EAA5CF60D2C1}" destId="{33A54A9A-1B3B-4BCB-B84C-AD8857536AF3}" srcOrd="2" destOrd="0" presId="urn:microsoft.com/office/officeart/2005/8/layout/hierarchy1"/>
    <dgm:cxn modelId="{3C73B286-1194-4B15-8672-05BA27A8D1F0}" type="presParOf" srcId="{408EA04C-2B07-4CF2-8995-EAA5CF60D2C1}" destId="{7379D6AD-74EC-40DC-859E-AF7892A2675A}" srcOrd="3" destOrd="0" presId="urn:microsoft.com/office/officeart/2005/8/layout/hierarchy1"/>
    <dgm:cxn modelId="{4D145225-ED36-4291-BAAA-B995438BFA55}" type="presParOf" srcId="{7379D6AD-74EC-40DC-859E-AF7892A2675A}" destId="{A3EB391A-0308-45AD-9E63-D4481B313BF3}" srcOrd="0" destOrd="0" presId="urn:microsoft.com/office/officeart/2005/8/layout/hierarchy1"/>
    <dgm:cxn modelId="{DD4EF0CF-BC0A-41B5-B9DD-345115966ADF}" type="presParOf" srcId="{A3EB391A-0308-45AD-9E63-D4481B313BF3}" destId="{69592D1A-FD96-4DE5-A14D-58F48B24D36D}" srcOrd="0" destOrd="0" presId="urn:microsoft.com/office/officeart/2005/8/layout/hierarchy1"/>
    <dgm:cxn modelId="{EF1CFDCC-72CE-409A-AD5D-7C0EB090FB75}" type="presParOf" srcId="{A3EB391A-0308-45AD-9E63-D4481B313BF3}" destId="{6C8EB522-3644-4938-B233-06DB51FE2F6B}" srcOrd="1" destOrd="0" presId="urn:microsoft.com/office/officeart/2005/8/layout/hierarchy1"/>
    <dgm:cxn modelId="{7467DB8D-E3D8-4FA3-8C95-E53DB81F6906}" type="presParOf" srcId="{7379D6AD-74EC-40DC-859E-AF7892A2675A}" destId="{F04F3097-62F1-450A-87A1-DB2D79762E4F}" srcOrd="1" destOrd="0" presId="urn:microsoft.com/office/officeart/2005/8/layout/hierarchy1"/>
    <dgm:cxn modelId="{305D0C9D-C455-4496-AC07-529D0F25689D}" type="presParOf" srcId="{F04F3097-62F1-450A-87A1-DB2D79762E4F}" destId="{4C305361-DDA3-447D-87A5-F43656B23E85}" srcOrd="0" destOrd="0" presId="urn:microsoft.com/office/officeart/2005/8/layout/hierarchy1"/>
    <dgm:cxn modelId="{74E94AF1-3214-47DA-957C-14D9C304ED8C}" type="presParOf" srcId="{F04F3097-62F1-450A-87A1-DB2D79762E4F}" destId="{408ADE51-D261-483A-83D1-4DF8ABF9ECB6}" srcOrd="1" destOrd="0" presId="urn:microsoft.com/office/officeart/2005/8/layout/hierarchy1"/>
    <dgm:cxn modelId="{561A10AD-9361-4F00-8F77-0BD07920E135}" type="presParOf" srcId="{408ADE51-D261-483A-83D1-4DF8ABF9ECB6}" destId="{35236F5D-30F7-4CEB-B02F-B2451A49225A}" srcOrd="0" destOrd="0" presId="urn:microsoft.com/office/officeart/2005/8/layout/hierarchy1"/>
    <dgm:cxn modelId="{731F737E-9D64-437E-8943-4EEAABC623D7}" type="presParOf" srcId="{35236F5D-30F7-4CEB-B02F-B2451A49225A}" destId="{87C3D056-60BB-4676-AD04-CD075EE1C7D2}" srcOrd="0" destOrd="0" presId="urn:microsoft.com/office/officeart/2005/8/layout/hierarchy1"/>
    <dgm:cxn modelId="{6B39518E-1763-4E98-95F4-CC721269B615}" type="presParOf" srcId="{35236F5D-30F7-4CEB-B02F-B2451A49225A}" destId="{6C1A659D-FBD4-4A64-A636-3D6AB09F4879}" srcOrd="1" destOrd="0" presId="urn:microsoft.com/office/officeart/2005/8/layout/hierarchy1"/>
    <dgm:cxn modelId="{D8C4875E-51F3-4E5A-AE1F-B8EE51F764EE}" type="presParOf" srcId="{408ADE51-D261-483A-83D1-4DF8ABF9ECB6}" destId="{5D840529-86E0-4D3D-AEBE-3CD3C244D4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3625FA-0F44-4EEC-8C68-CD85AC7C06D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D59440B-761A-4D27-88E6-5838112CA4DD}">
      <dgm:prSet/>
      <dgm:spPr/>
      <dgm:t>
        <a:bodyPr/>
        <a:lstStyle/>
        <a:p>
          <a:pPr algn="ctr"/>
          <a:r>
            <a:rPr lang="es-ES_tradnl" b="1" dirty="0"/>
            <a:t>SUBSISTEMAS</a:t>
          </a:r>
        </a:p>
        <a:p>
          <a:pPr algn="ctr"/>
          <a:r>
            <a:rPr lang="es-ES_tradnl" b="1" dirty="0"/>
            <a:t> </a:t>
          </a:r>
          <a:r>
            <a:rPr lang="es-ES_tradnl" dirty="0"/>
            <a:t>El uso de subsistemas como la construcción por bloques, es básico para analizar y desarrollar los sistemas.</a:t>
          </a:r>
          <a:endParaRPr lang="es-MX" dirty="0"/>
        </a:p>
      </dgm:t>
    </dgm:pt>
    <dgm:pt modelId="{6EB5E56E-8CE4-4BAB-AEA4-B3BE5A97DCF5}" type="parTrans" cxnId="{0AE0F83D-FA89-4237-A270-143D1BAA71DD}">
      <dgm:prSet/>
      <dgm:spPr/>
      <dgm:t>
        <a:bodyPr/>
        <a:lstStyle/>
        <a:p>
          <a:pPr algn="ctr"/>
          <a:endParaRPr lang="es-MX"/>
        </a:p>
      </dgm:t>
    </dgm:pt>
    <dgm:pt modelId="{A029F404-180C-4345-8E71-CD9374E77857}" type="sibTrans" cxnId="{0AE0F83D-FA89-4237-A270-143D1BAA71DD}">
      <dgm:prSet/>
      <dgm:spPr/>
      <dgm:t>
        <a:bodyPr/>
        <a:lstStyle/>
        <a:p>
          <a:pPr algn="ctr"/>
          <a:endParaRPr lang="es-MX"/>
        </a:p>
      </dgm:t>
    </dgm:pt>
    <dgm:pt modelId="{DA6BA038-DBD5-402F-9F8C-477794BECE79}">
      <dgm:prSet/>
      <dgm:spPr/>
      <dgm:t>
        <a:bodyPr/>
        <a:lstStyle/>
        <a:p>
          <a:pPr algn="ctr"/>
          <a:endParaRPr lang="es-MX" dirty="0"/>
        </a:p>
      </dgm:t>
    </dgm:pt>
    <dgm:pt modelId="{C7E8C273-C275-459C-917D-2DE1DE8E7FE3}" type="parTrans" cxnId="{1BEC6A9F-6C0A-4796-B935-4E965DD60DCD}">
      <dgm:prSet/>
      <dgm:spPr/>
      <dgm:t>
        <a:bodyPr/>
        <a:lstStyle/>
        <a:p>
          <a:pPr algn="ctr"/>
          <a:endParaRPr lang="es-MX"/>
        </a:p>
      </dgm:t>
    </dgm:pt>
    <dgm:pt modelId="{FB80C56C-6782-4E44-8104-68DB5B621D74}" type="sibTrans" cxnId="{1BEC6A9F-6C0A-4796-B935-4E965DD60DCD}">
      <dgm:prSet/>
      <dgm:spPr/>
      <dgm:t>
        <a:bodyPr/>
        <a:lstStyle/>
        <a:p>
          <a:pPr algn="ctr"/>
          <a:endParaRPr lang="es-MX"/>
        </a:p>
      </dgm:t>
    </dgm:pt>
    <dgm:pt modelId="{872B0359-6B3F-4169-98F8-CEEAE60AB16B}">
      <dgm:prSet/>
      <dgm:spPr/>
      <dgm:t>
        <a:bodyPr/>
        <a:lstStyle/>
        <a:p>
          <a:pPr algn="ctr"/>
          <a:endParaRPr lang="es-MX" dirty="0"/>
        </a:p>
      </dgm:t>
    </dgm:pt>
    <dgm:pt modelId="{5DBE0319-D583-4AC3-B772-02D4886EC7E7}" type="parTrans" cxnId="{0B8DF896-0863-4E9A-AA89-8AEB84D36080}">
      <dgm:prSet/>
      <dgm:spPr/>
      <dgm:t>
        <a:bodyPr/>
        <a:lstStyle/>
        <a:p>
          <a:pPr algn="ctr"/>
          <a:endParaRPr lang="es-MX"/>
        </a:p>
      </dgm:t>
    </dgm:pt>
    <dgm:pt modelId="{AC045EB3-BE4B-43F6-A936-8AB930215FB7}" type="sibTrans" cxnId="{0B8DF896-0863-4E9A-AA89-8AEB84D36080}">
      <dgm:prSet/>
      <dgm:spPr/>
      <dgm:t>
        <a:bodyPr/>
        <a:lstStyle/>
        <a:p>
          <a:pPr algn="ctr"/>
          <a:endParaRPr lang="es-MX"/>
        </a:p>
      </dgm:t>
    </dgm:pt>
    <dgm:pt modelId="{CC484F47-CA4D-4C23-B44F-51193B7E12FE}">
      <dgm:prSet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i="1" dirty="0"/>
            <a:t>El sistema se descompone o se factoriza en subsistemas </a:t>
          </a:r>
          <a:r>
            <a:rPr lang="es-ES_tradnl" dirty="0"/>
            <a:t>Un sistema complejo es difícil de comprender cuando se considera como un todo </a:t>
          </a:r>
          <a:endParaRPr lang="es-MX" dirty="0"/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D1FF1F9A-7D62-4599-A86E-B6B3FAA07801}" type="parTrans" cxnId="{9A6BA189-4578-4E6C-8BB4-6BAA37E5EF1B}">
      <dgm:prSet/>
      <dgm:spPr/>
      <dgm:t>
        <a:bodyPr/>
        <a:lstStyle/>
        <a:p>
          <a:pPr algn="ctr"/>
          <a:endParaRPr lang="es-MX"/>
        </a:p>
      </dgm:t>
    </dgm:pt>
    <dgm:pt modelId="{3E7651BC-0C71-4E71-8907-1AA5C95B4656}" type="sibTrans" cxnId="{9A6BA189-4578-4E6C-8BB4-6BAA37E5EF1B}">
      <dgm:prSet/>
      <dgm:spPr/>
      <dgm:t>
        <a:bodyPr/>
        <a:lstStyle/>
        <a:p>
          <a:pPr algn="ctr"/>
          <a:endParaRPr lang="es-MX"/>
        </a:p>
      </dgm:t>
    </dgm:pt>
    <dgm:pt modelId="{E1AE3D89-58B4-46EB-B6CA-8E52E2F2E4BA}">
      <dgm:prSet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dirty="0"/>
            <a:t>Los límites e interfaces están definidos y  la suma de los subsistemas constituyen un sistema mayor o supra sistema. </a:t>
          </a:r>
          <a:endParaRPr lang="es-MX" dirty="0"/>
        </a:p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3AF3520E-1E88-40FC-A366-DE91772B6DF0}" type="parTrans" cxnId="{04DCC201-5FE1-4F2E-AD0B-F95ECCF8434F}">
      <dgm:prSet/>
      <dgm:spPr/>
      <dgm:t>
        <a:bodyPr/>
        <a:lstStyle/>
        <a:p>
          <a:pPr algn="ctr"/>
          <a:endParaRPr lang="es-MX"/>
        </a:p>
      </dgm:t>
    </dgm:pt>
    <dgm:pt modelId="{528816BF-4C58-4B9C-B6DA-A80669692997}" type="sibTrans" cxnId="{04DCC201-5FE1-4F2E-AD0B-F95ECCF8434F}">
      <dgm:prSet/>
      <dgm:spPr/>
      <dgm:t>
        <a:bodyPr/>
        <a:lstStyle/>
        <a:p>
          <a:pPr algn="ctr"/>
          <a:endParaRPr lang="es-MX"/>
        </a:p>
      </dgm:t>
    </dgm:pt>
    <dgm:pt modelId="{67B60ECF-7D2A-4796-B32A-86D69C0A288F}" type="pres">
      <dgm:prSet presAssocID="{7D3625FA-0F44-4EEC-8C68-CD85AC7C06D9}" presName="linearFlow" presStyleCnt="0">
        <dgm:presLayoutVars>
          <dgm:resizeHandles val="exact"/>
        </dgm:presLayoutVars>
      </dgm:prSet>
      <dgm:spPr/>
    </dgm:pt>
    <dgm:pt modelId="{12DA5064-F5FF-4D67-9FCF-A447E82F19FF}" type="pres">
      <dgm:prSet presAssocID="{FD59440B-761A-4D27-88E6-5838112CA4DD}" presName="node" presStyleLbl="node1" presStyleIdx="0" presStyleCnt="3">
        <dgm:presLayoutVars>
          <dgm:bulletEnabled val="1"/>
        </dgm:presLayoutVars>
      </dgm:prSet>
      <dgm:spPr/>
    </dgm:pt>
    <dgm:pt modelId="{1ECA66D6-299C-475B-93BD-74C7DAE7E6CE}" type="pres">
      <dgm:prSet presAssocID="{A029F404-180C-4345-8E71-CD9374E77857}" presName="sibTrans" presStyleLbl="sibTrans2D1" presStyleIdx="0" presStyleCnt="2"/>
      <dgm:spPr/>
    </dgm:pt>
    <dgm:pt modelId="{65853405-6C8C-4A06-B156-9369903CDEB8}" type="pres">
      <dgm:prSet presAssocID="{A029F404-180C-4345-8E71-CD9374E77857}" presName="connectorText" presStyleLbl="sibTrans2D1" presStyleIdx="0" presStyleCnt="2"/>
      <dgm:spPr/>
    </dgm:pt>
    <dgm:pt modelId="{175D1A62-C41E-44B0-B67F-EAC11BB8B062}" type="pres">
      <dgm:prSet presAssocID="{CC484F47-CA4D-4C23-B44F-51193B7E12FE}" presName="node" presStyleLbl="node1" presStyleIdx="1" presStyleCnt="3">
        <dgm:presLayoutVars>
          <dgm:bulletEnabled val="1"/>
        </dgm:presLayoutVars>
      </dgm:prSet>
      <dgm:spPr/>
    </dgm:pt>
    <dgm:pt modelId="{5C1966A9-9BC6-4F29-8428-8963338574BD}" type="pres">
      <dgm:prSet presAssocID="{3E7651BC-0C71-4E71-8907-1AA5C95B4656}" presName="sibTrans" presStyleLbl="sibTrans2D1" presStyleIdx="1" presStyleCnt="2"/>
      <dgm:spPr/>
    </dgm:pt>
    <dgm:pt modelId="{1D0A419A-5929-4B50-AEDF-B71DF8E4F772}" type="pres">
      <dgm:prSet presAssocID="{3E7651BC-0C71-4E71-8907-1AA5C95B4656}" presName="connectorText" presStyleLbl="sibTrans2D1" presStyleIdx="1" presStyleCnt="2"/>
      <dgm:spPr/>
    </dgm:pt>
    <dgm:pt modelId="{5577D713-9C9E-4587-B02A-3BDBE17A8CAC}" type="pres">
      <dgm:prSet presAssocID="{E1AE3D89-58B4-46EB-B6CA-8E52E2F2E4BA}" presName="node" presStyleLbl="node1" presStyleIdx="2" presStyleCnt="3">
        <dgm:presLayoutVars>
          <dgm:bulletEnabled val="1"/>
        </dgm:presLayoutVars>
      </dgm:prSet>
      <dgm:spPr/>
    </dgm:pt>
  </dgm:ptLst>
  <dgm:cxnLst>
    <dgm:cxn modelId="{04DCC201-5FE1-4F2E-AD0B-F95ECCF8434F}" srcId="{7D3625FA-0F44-4EEC-8C68-CD85AC7C06D9}" destId="{E1AE3D89-58B4-46EB-B6CA-8E52E2F2E4BA}" srcOrd="2" destOrd="0" parTransId="{3AF3520E-1E88-40FC-A366-DE91772B6DF0}" sibTransId="{528816BF-4C58-4B9C-B6DA-A80669692997}"/>
    <dgm:cxn modelId="{6497D60B-1205-44FA-A061-73FD956B3CE7}" type="presOf" srcId="{DA6BA038-DBD5-402F-9F8C-477794BECE79}" destId="{12DA5064-F5FF-4D67-9FCF-A447E82F19FF}" srcOrd="0" destOrd="1" presId="urn:microsoft.com/office/officeart/2005/8/layout/process2"/>
    <dgm:cxn modelId="{7417AB18-1C6A-493C-9B5C-54311CDD2FFC}" type="presOf" srcId="{A029F404-180C-4345-8E71-CD9374E77857}" destId="{1ECA66D6-299C-475B-93BD-74C7DAE7E6CE}" srcOrd="0" destOrd="0" presId="urn:microsoft.com/office/officeart/2005/8/layout/process2"/>
    <dgm:cxn modelId="{28820929-F3AD-4805-B032-782BB59D948D}" type="presOf" srcId="{FD59440B-761A-4D27-88E6-5838112CA4DD}" destId="{12DA5064-F5FF-4D67-9FCF-A447E82F19FF}" srcOrd="0" destOrd="0" presId="urn:microsoft.com/office/officeart/2005/8/layout/process2"/>
    <dgm:cxn modelId="{6032BC2D-A72B-4042-97A9-B51C14CE4B04}" type="presOf" srcId="{E1AE3D89-58B4-46EB-B6CA-8E52E2F2E4BA}" destId="{5577D713-9C9E-4587-B02A-3BDBE17A8CAC}" srcOrd="0" destOrd="0" presId="urn:microsoft.com/office/officeart/2005/8/layout/process2"/>
    <dgm:cxn modelId="{0AE0F83D-FA89-4237-A270-143D1BAA71DD}" srcId="{7D3625FA-0F44-4EEC-8C68-CD85AC7C06D9}" destId="{FD59440B-761A-4D27-88E6-5838112CA4DD}" srcOrd="0" destOrd="0" parTransId="{6EB5E56E-8CE4-4BAB-AEA4-B3BE5A97DCF5}" sibTransId="{A029F404-180C-4345-8E71-CD9374E77857}"/>
    <dgm:cxn modelId="{63557D5D-B6CA-4B2C-BBE7-310B4C09BE15}" type="presOf" srcId="{3E7651BC-0C71-4E71-8907-1AA5C95B4656}" destId="{1D0A419A-5929-4B50-AEDF-B71DF8E4F772}" srcOrd="1" destOrd="0" presId="urn:microsoft.com/office/officeart/2005/8/layout/process2"/>
    <dgm:cxn modelId="{FAE9626D-25DF-485E-9741-A70725C19E8F}" type="presOf" srcId="{CC484F47-CA4D-4C23-B44F-51193B7E12FE}" destId="{175D1A62-C41E-44B0-B67F-EAC11BB8B062}" srcOrd="0" destOrd="0" presId="urn:microsoft.com/office/officeart/2005/8/layout/process2"/>
    <dgm:cxn modelId="{2B18CC57-AAB0-4B71-92E1-05BCA5AFD37A}" type="presOf" srcId="{7D3625FA-0F44-4EEC-8C68-CD85AC7C06D9}" destId="{67B60ECF-7D2A-4796-B32A-86D69C0A288F}" srcOrd="0" destOrd="0" presId="urn:microsoft.com/office/officeart/2005/8/layout/process2"/>
    <dgm:cxn modelId="{9A6BA189-4578-4E6C-8BB4-6BAA37E5EF1B}" srcId="{7D3625FA-0F44-4EEC-8C68-CD85AC7C06D9}" destId="{CC484F47-CA4D-4C23-B44F-51193B7E12FE}" srcOrd="1" destOrd="0" parTransId="{D1FF1F9A-7D62-4599-A86E-B6B3FAA07801}" sibTransId="{3E7651BC-0C71-4E71-8907-1AA5C95B4656}"/>
    <dgm:cxn modelId="{AA4D1092-EBB5-4C88-B2DC-16F75F438574}" type="presOf" srcId="{3E7651BC-0C71-4E71-8907-1AA5C95B4656}" destId="{5C1966A9-9BC6-4F29-8428-8963338574BD}" srcOrd="0" destOrd="0" presId="urn:microsoft.com/office/officeart/2005/8/layout/process2"/>
    <dgm:cxn modelId="{0B8DF896-0863-4E9A-AA89-8AEB84D36080}" srcId="{FD59440B-761A-4D27-88E6-5838112CA4DD}" destId="{872B0359-6B3F-4169-98F8-CEEAE60AB16B}" srcOrd="1" destOrd="0" parTransId="{5DBE0319-D583-4AC3-B772-02D4886EC7E7}" sibTransId="{AC045EB3-BE4B-43F6-A936-8AB930215FB7}"/>
    <dgm:cxn modelId="{1BEC6A9F-6C0A-4796-B935-4E965DD60DCD}" srcId="{FD59440B-761A-4D27-88E6-5838112CA4DD}" destId="{DA6BA038-DBD5-402F-9F8C-477794BECE79}" srcOrd="0" destOrd="0" parTransId="{C7E8C273-C275-459C-917D-2DE1DE8E7FE3}" sibTransId="{FB80C56C-6782-4E44-8104-68DB5B621D74}"/>
    <dgm:cxn modelId="{04A970AB-F9F2-4CBB-A1FE-14472C2ECAB6}" type="presOf" srcId="{872B0359-6B3F-4169-98F8-CEEAE60AB16B}" destId="{12DA5064-F5FF-4D67-9FCF-A447E82F19FF}" srcOrd="0" destOrd="2" presId="urn:microsoft.com/office/officeart/2005/8/layout/process2"/>
    <dgm:cxn modelId="{C9A533FC-ECD9-4555-A4DE-AD9C862A7A48}" type="presOf" srcId="{A029F404-180C-4345-8E71-CD9374E77857}" destId="{65853405-6C8C-4A06-B156-9369903CDEB8}" srcOrd="1" destOrd="0" presId="urn:microsoft.com/office/officeart/2005/8/layout/process2"/>
    <dgm:cxn modelId="{1CD4466B-792B-4B1E-B76B-16C671BCA513}" type="presParOf" srcId="{67B60ECF-7D2A-4796-B32A-86D69C0A288F}" destId="{12DA5064-F5FF-4D67-9FCF-A447E82F19FF}" srcOrd="0" destOrd="0" presId="urn:microsoft.com/office/officeart/2005/8/layout/process2"/>
    <dgm:cxn modelId="{FDDB60E3-1554-44D1-99D9-9063E799DCAF}" type="presParOf" srcId="{67B60ECF-7D2A-4796-B32A-86D69C0A288F}" destId="{1ECA66D6-299C-475B-93BD-74C7DAE7E6CE}" srcOrd="1" destOrd="0" presId="urn:microsoft.com/office/officeart/2005/8/layout/process2"/>
    <dgm:cxn modelId="{3271C06E-2FA3-44E9-A04A-AC5775C3EED1}" type="presParOf" srcId="{1ECA66D6-299C-475B-93BD-74C7DAE7E6CE}" destId="{65853405-6C8C-4A06-B156-9369903CDEB8}" srcOrd="0" destOrd="0" presId="urn:microsoft.com/office/officeart/2005/8/layout/process2"/>
    <dgm:cxn modelId="{7EDFDC88-B807-4520-A391-700DC22C2E89}" type="presParOf" srcId="{67B60ECF-7D2A-4796-B32A-86D69C0A288F}" destId="{175D1A62-C41E-44B0-B67F-EAC11BB8B062}" srcOrd="2" destOrd="0" presId="urn:microsoft.com/office/officeart/2005/8/layout/process2"/>
    <dgm:cxn modelId="{0ED70CAE-A14B-4793-B24D-4BBF94663485}" type="presParOf" srcId="{67B60ECF-7D2A-4796-B32A-86D69C0A288F}" destId="{5C1966A9-9BC6-4F29-8428-8963338574BD}" srcOrd="3" destOrd="0" presId="urn:microsoft.com/office/officeart/2005/8/layout/process2"/>
    <dgm:cxn modelId="{F203C580-8440-48FD-BFE3-57ADEB9F953B}" type="presParOf" srcId="{5C1966A9-9BC6-4F29-8428-8963338574BD}" destId="{1D0A419A-5929-4B50-AEDF-B71DF8E4F772}" srcOrd="0" destOrd="0" presId="urn:microsoft.com/office/officeart/2005/8/layout/process2"/>
    <dgm:cxn modelId="{206126CA-36AD-466B-BD07-C734C274B136}" type="presParOf" srcId="{67B60ECF-7D2A-4796-B32A-86D69C0A288F}" destId="{5577D713-9C9E-4587-B02A-3BDBE17A8CA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4A745F3-31D9-4A82-B786-E39EE2B25BB4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E2BCD6C-C01B-4EB8-B538-1997141A6567}">
      <dgm:prSet custT="1"/>
      <dgm:spPr/>
      <dgm:t>
        <a:bodyPr/>
        <a:lstStyle/>
        <a:p>
          <a:r>
            <a:rPr lang="es-ES_tradnl" sz="1200" b="1" dirty="0"/>
            <a:t>Descomposición</a:t>
          </a:r>
          <a:r>
            <a:rPr lang="es-ES_tradnl" sz="1200" dirty="0"/>
            <a:t>: La descomposición en subsistemas </a:t>
          </a:r>
          <a:r>
            <a:rPr lang="es-ES_tradnl" sz="1200" i="1" dirty="0"/>
            <a:t>se usa tanto en:</a:t>
          </a:r>
          <a:endParaRPr lang="es-MX" sz="1000" dirty="0"/>
        </a:p>
      </dgm:t>
    </dgm:pt>
    <dgm:pt modelId="{C7275EAA-38B4-43FE-9B92-DCA1C08928BD}" type="parTrans" cxnId="{6D9D9229-7483-4E14-8C01-64189A93740B}">
      <dgm:prSet/>
      <dgm:spPr/>
      <dgm:t>
        <a:bodyPr/>
        <a:lstStyle/>
        <a:p>
          <a:endParaRPr lang="es-MX"/>
        </a:p>
      </dgm:t>
    </dgm:pt>
    <dgm:pt modelId="{91D46D3D-AD64-450C-9F14-19979E394EBC}" type="sibTrans" cxnId="{6D9D9229-7483-4E14-8C01-64189A93740B}">
      <dgm:prSet/>
      <dgm:spPr/>
      <dgm:t>
        <a:bodyPr/>
        <a:lstStyle/>
        <a:p>
          <a:endParaRPr lang="es-MX"/>
        </a:p>
      </dgm:t>
    </dgm:pt>
    <dgm:pt modelId="{818FD70E-D362-48C5-ABEE-DEBADCE5C91F}">
      <dgm:prSet/>
      <dgm:spPr/>
      <dgm:t>
        <a:bodyPr/>
        <a:lstStyle/>
        <a:p>
          <a:endParaRPr lang="es-MX" sz="800" dirty="0"/>
        </a:p>
      </dgm:t>
    </dgm:pt>
    <dgm:pt modelId="{CB942F0B-5546-4D5D-B1C0-068BD45F804D}" type="parTrans" cxnId="{CDE1BB72-747C-4CF1-83E0-572431A0602F}">
      <dgm:prSet/>
      <dgm:spPr/>
      <dgm:t>
        <a:bodyPr/>
        <a:lstStyle/>
        <a:p>
          <a:endParaRPr lang="es-MX"/>
        </a:p>
      </dgm:t>
    </dgm:pt>
    <dgm:pt modelId="{79E041E5-639D-45C9-9033-CF7B0153CE18}" type="sibTrans" cxnId="{CDE1BB72-747C-4CF1-83E0-572431A0602F}">
      <dgm:prSet/>
      <dgm:spPr/>
      <dgm:t>
        <a:bodyPr/>
        <a:lstStyle/>
        <a:p>
          <a:endParaRPr lang="es-MX"/>
        </a:p>
      </dgm:t>
    </dgm:pt>
    <dgm:pt modelId="{EF1F44ED-1A98-4D29-A21E-8254542AFDE7}">
      <dgm:prSet/>
      <dgm:spPr/>
      <dgm:t>
        <a:bodyPr/>
        <a:lstStyle/>
        <a:p>
          <a:endParaRPr lang="es-MX" sz="800" dirty="0"/>
        </a:p>
      </dgm:t>
    </dgm:pt>
    <dgm:pt modelId="{96FF5980-DB14-4B0A-A0B8-B96B2B87780B}" type="parTrans" cxnId="{2C9BFFAE-2918-4A74-8481-0C39069D072F}">
      <dgm:prSet/>
      <dgm:spPr/>
      <dgm:t>
        <a:bodyPr/>
        <a:lstStyle/>
        <a:p>
          <a:endParaRPr lang="es-MX"/>
        </a:p>
      </dgm:t>
    </dgm:pt>
    <dgm:pt modelId="{C5E18504-118D-4029-9A1D-615D820A7D66}" type="sibTrans" cxnId="{2C9BFFAE-2918-4A74-8481-0C39069D072F}">
      <dgm:prSet/>
      <dgm:spPr/>
      <dgm:t>
        <a:bodyPr/>
        <a:lstStyle/>
        <a:p>
          <a:endParaRPr lang="es-MX"/>
        </a:p>
      </dgm:t>
    </dgm:pt>
    <dgm:pt modelId="{CC98F50B-AB2B-4824-B08A-252BF35DA1FD}">
      <dgm:prSet custT="1"/>
      <dgm:spPr/>
      <dgm:t>
        <a:bodyPr/>
        <a:lstStyle/>
        <a:p>
          <a:endParaRPr lang="es-MX" sz="1200" dirty="0"/>
        </a:p>
      </dgm:t>
    </dgm:pt>
    <dgm:pt modelId="{99E958D8-BCDF-4985-8A15-FC30AF738EB9}" type="parTrans" cxnId="{E5586530-B6A9-4E93-BD58-BDE5EB248EC3}">
      <dgm:prSet/>
      <dgm:spPr/>
      <dgm:t>
        <a:bodyPr/>
        <a:lstStyle/>
        <a:p>
          <a:endParaRPr lang="es-MX"/>
        </a:p>
      </dgm:t>
    </dgm:pt>
    <dgm:pt modelId="{5E788D10-6602-4D8C-9338-D49177BD8601}" type="sibTrans" cxnId="{E5586530-B6A9-4E93-BD58-BDE5EB248EC3}">
      <dgm:prSet/>
      <dgm:spPr/>
      <dgm:t>
        <a:bodyPr/>
        <a:lstStyle/>
        <a:p>
          <a:endParaRPr lang="es-MX"/>
        </a:p>
      </dgm:t>
    </dgm:pt>
    <dgm:pt modelId="{759F99BE-6C4A-4D52-9F1C-196A1039FACC}">
      <dgm:prSet custT="1"/>
      <dgm:spPr/>
      <dgm:t>
        <a:bodyPr/>
        <a:lstStyle/>
        <a:p>
          <a:r>
            <a:rPr lang="es-ES_tradnl" sz="1200" dirty="0"/>
            <a:t>En ambos casos el diseñador debe decidir como descomponerlos</a:t>
          </a:r>
          <a:endParaRPr lang="es-MX" sz="1200" dirty="0"/>
        </a:p>
      </dgm:t>
    </dgm:pt>
    <dgm:pt modelId="{4F243BA3-F5F8-462F-A188-87F356F8FB97}" type="parTrans" cxnId="{7D289482-6D54-4283-8C0D-68A57C3EC69E}">
      <dgm:prSet/>
      <dgm:spPr/>
      <dgm:t>
        <a:bodyPr/>
        <a:lstStyle/>
        <a:p>
          <a:endParaRPr lang="es-MX"/>
        </a:p>
      </dgm:t>
    </dgm:pt>
    <dgm:pt modelId="{C5D0B6D2-3B9A-4730-839F-EBF2AC994C68}" type="sibTrans" cxnId="{7D289482-6D54-4283-8C0D-68A57C3EC69E}">
      <dgm:prSet/>
      <dgm:spPr/>
      <dgm:t>
        <a:bodyPr/>
        <a:lstStyle/>
        <a:p>
          <a:endParaRPr lang="es-MX"/>
        </a:p>
      </dgm:t>
    </dgm:pt>
    <dgm:pt modelId="{397D98DA-A28C-40F7-A54B-FE81A7F45F58}">
      <dgm:prSet custT="1"/>
      <dgm:spPr/>
      <dgm:t>
        <a:bodyPr/>
        <a:lstStyle/>
        <a:p>
          <a:pPr algn="l"/>
          <a:r>
            <a:rPr lang="es-ES_tradnl" sz="1200" dirty="0">
              <a:solidFill>
                <a:schemeClr val="bg1"/>
              </a:solidFill>
            </a:rPr>
            <a:t>En el principio general de la descomposición los objetivos del sistema dictamina el proceso de la </a:t>
          </a:r>
          <a:r>
            <a:rPr lang="es-ES_tradnl" sz="1200" i="1" dirty="0">
              <a:solidFill>
                <a:schemeClr val="bg1"/>
              </a:solidFill>
            </a:rPr>
            <a:t>Cohesión Funcional </a:t>
          </a:r>
          <a:endParaRPr lang="es-MX" sz="1200" dirty="0">
            <a:solidFill>
              <a:schemeClr val="tx1"/>
            </a:solidFill>
          </a:endParaRPr>
        </a:p>
      </dgm:t>
    </dgm:pt>
    <dgm:pt modelId="{3C49CB3A-DFD3-4B8D-992E-A3AF57E792EA}" type="parTrans" cxnId="{E7872D49-5029-4421-AA73-DCEA36943A49}">
      <dgm:prSet/>
      <dgm:spPr/>
      <dgm:t>
        <a:bodyPr/>
        <a:lstStyle/>
        <a:p>
          <a:endParaRPr lang="es-MX"/>
        </a:p>
      </dgm:t>
    </dgm:pt>
    <dgm:pt modelId="{55722897-7CEB-49A1-B983-5A6098D0C6A8}" type="sibTrans" cxnId="{E7872D49-5029-4421-AA73-DCEA36943A49}">
      <dgm:prSet/>
      <dgm:spPr/>
      <dgm:t>
        <a:bodyPr/>
        <a:lstStyle/>
        <a:p>
          <a:endParaRPr lang="es-MX"/>
        </a:p>
      </dgm:t>
    </dgm:pt>
    <dgm:pt modelId="{2878F479-3E5A-4417-AF60-CBFDE004920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i="1" dirty="0"/>
            <a:t>diseño de un nuevo sistema </a:t>
          </a:r>
          <a:endParaRPr lang="es-MX" dirty="0"/>
        </a:p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E191DDE4-CE6F-4129-9CD1-0A59F93AD311}" type="parTrans" cxnId="{2B3A0753-4BAD-496F-9FA4-FF980C47DD2D}">
      <dgm:prSet/>
      <dgm:spPr/>
      <dgm:t>
        <a:bodyPr/>
        <a:lstStyle/>
        <a:p>
          <a:endParaRPr lang="es-MX"/>
        </a:p>
      </dgm:t>
    </dgm:pt>
    <dgm:pt modelId="{1DE6FFD7-B79D-402C-BBB6-825C0DC0E2FC}" type="sibTrans" cxnId="{2B3A0753-4BAD-496F-9FA4-FF980C47DD2D}">
      <dgm:prSet/>
      <dgm:spPr/>
      <dgm:t>
        <a:bodyPr/>
        <a:lstStyle/>
        <a:p>
          <a:endParaRPr lang="es-MX"/>
        </a:p>
      </dgm:t>
    </dgm:pt>
    <dgm:pt modelId="{956808DB-A067-4C75-8046-29690A27FEEA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i="1" dirty="0"/>
            <a:t>análisis del sistema</a:t>
          </a:r>
          <a:endParaRPr lang="es-MX" dirty="0"/>
        </a:p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05CD7953-9B59-4BC1-B6EC-7E69611403AD}" type="parTrans" cxnId="{BC51F8E0-E542-412C-B0A3-F8BABC93256E}">
      <dgm:prSet/>
      <dgm:spPr/>
      <dgm:t>
        <a:bodyPr/>
        <a:lstStyle/>
        <a:p>
          <a:endParaRPr lang="es-MX"/>
        </a:p>
      </dgm:t>
    </dgm:pt>
    <dgm:pt modelId="{0A5BF86F-11D4-462D-BA28-C436A8A18054}" type="sibTrans" cxnId="{BC51F8E0-E542-412C-B0A3-F8BABC93256E}">
      <dgm:prSet/>
      <dgm:spPr/>
      <dgm:t>
        <a:bodyPr/>
        <a:lstStyle/>
        <a:p>
          <a:endParaRPr lang="es-MX"/>
        </a:p>
      </dgm:t>
    </dgm:pt>
    <dgm:pt modelId="{544404EB-CB27-48E4-B35F-D144CB4A8548}">
      <dgm:prSet/>
      <dgm:spPr/>
      <dgm:t>
        <a:bodyPr/>
        <a:lstStyle/>
        <a:p>
          <a:pPr algn="l"/>
          <a:r>
            <a:rPr lang="es-ES_tradnl" sz="1800" i="1" dirty="0">
              <a:solidFill>
                <a:schemeClr val="bg1"/>
              </a:solidFill>
            </a:rPr>
            <a:t>Los componentes están considerados como parte del mismo subsistema o están relacionados a la misma función </a:t>
          </a:r>
          <a:endParaRPr lang="es-MX" sz="1800" dirty="0">
            <a:solidFill>
              <a:schemeClr val="bg1"/>
            </a:solidFill>
          </a:endParaRPr>
        </a:p>
        <a:p>
          <a:r>
            <a:rPr lang="es-ES_tradnl" sz="1800" dirty="0">
              <a:solidFill>
                <a:schemeClr val="bg1"/>
              </a:solidFill>
            </a:rPr>
            <a:t>En diseño, la identificación de subsistemas cohesionados funcionalmente es el primer paso. En consecuencia, los límites necesitan estar claramente especificados, las interfaces simplificadas y establecidas las conexiones apropiadas entre los subsistemas</a:t>
          </a:r>
          <a:endParaRPr lang="es-MX" dirty="0">
            <a:solidFill>
              <a:schemeClr val="bg1"/>
            </a:solidFill>
          </a:endParaRPr>
        </a:p>
      </dgm:t>
    </dgm:pt>
    <dgm:pt modelId="{DDD13050-33B9-4C60-AEB0-8E15418BC685}" type="parTrans" cxnId="{25E74156-6857-47CC-B4BD-60DFAB34FD10}">
      <dgm:prSet/>
      <dgm:spPr/>
      <dgm:t>
        <a:bodyPr/>
        <a:lstStyle/>
        <a:p>
          <a:endParaRPr lang="es-MX"/>
        </a:p>
      </dgm:t>
    </dgm:pt>
    <dgm:pt modelId="{4D3D0456-05C6-40DC-BD9D-555F5AC1D746}" type="sibTrans" cxnId="{25E74156-6857-47CC-B4BD-60DFAB34FD10}">
      <dgm:prSet/>
      <dgm:spPr/>
      <dgm:t>
        <a:bodyPr/>
        <a:lstStyle/>
        <a:p>
          <a:endParaRPr lang="es-MX"/>
        </a:p>
      </dgm:t>
    </dgm:pt>
    <dgm:pt modelId="{B6634042-A5C5-4CF3-B8DC-60100F2C5E8A}">
      <dgm:prSet custT="1"/>
      <dgm:spPr/>
      <dgm:t>
        <a:bodyPr/>
        <a:lstStyle/>
        <a:p>
          <a:r>
            <a:rPr lang="es-ES_tradnl" sz="1200" dirty="0"/>
            <a:t>Las decisiones dependerán de los objetivos de la descomposición y también de las diferencias personales entre los diseñadores</a:t>
          </a:r>
          <a:r>
            <a:rPr lang="es-ES_tradnl" sz="800" dirty="0"/>
            <a:t>.</a:t>
          </a:r>
          <a:endParaRPr lang="es-MX" sz="1200" dirty="0"/>
        </a:p>
      </dgm:t>
    </dgm:pt>
    <dgm:pt modelId="{12AF9955-1FDF-43F9-AACB-B33AC2818052}" type="parTrans" cxnId="{7D90377B-7C94-450A-A63F-E3CA31BC6966}">
      <dgm:prSet/>
      <dgm:spPr/>
      <dgm:t>
        <a:bodyPr/>
        <a:lstStyle/>
        <a:p>
          <a:endParaRPr lang="es-MX"/>
        </a:p>
      </dgm:t>
    </dgm:pt>
    <dgm:pt modelId="{042819E7-D73B-482E-AE14-D696979656E2}" type="sibTrans" cxnId="{7D90377B-7C94-450A-A63F-E3CA31BC6966}">
      <dgm:prSet/>
      <dgm:spPr/>
      <dgm:t>
        <a:bodyPr/>
        <a:lstStyle/>
        <a:p>
          <a:endParaRPr lang="es-MX"/>
        </a:p>
      </dgm:t>
    </dgm:pt>
    <dgm:pt modelId="{0B8F07EB-D63A-4F0C-902C-5CAF7A411080}" type="pres">
      <dgm:prSet presAssocID="{E4A745F3-31D9-4A82-B786-E39EE2B25BB4}" presName="diagram" presStyleCnt="0">
        <dgm:presLayoutVars>
          <dgm:dir/>
          <dgm:resizeHandles/>
        </dgm:presLayoutVars>
      </dgm:prSet>
      <dgm:spPr/>
    </dgm:pt>
    <dgm:pt modelId="{C532E7D1-978B-472B-85B9-1B65A2504A3C}" type="pres">
      <dgm:prSet presAssocID="{CE2BCD6C-C01B-4EB8-B538-1997141A6567}" presName="firstNode" presStyleLbl="node1" presStyleIdx="0" presStyleCnt="6" custScaleX="113037" custScaleY="109481" custLinFactNeighborX="-8718" custLinFactNeighborY="39293">
        <dgm:presLayoutVars>
          <dgm:bulletEnabled val="1"/>
        </dgm:presLayoutVars>
      </dgm:prSet>
      <dgm:spPr/>
    </dgm:pt>
    <dgm:pt modelId="{9509A453-2D0A-4438-A4D4-41FA37AE5923}" type="pres">
      <dgm:prSet presAssocID="{91D46D3D-AD64-450C-9F14-19979E394EBC}" presName="sibTrans" presStyleLbl="sibTrans2D1" presStyleIdx="0" presStyleCnt="5" custAng="21108319" custFlipVert="1" custScaleX="97185" custScaleY="91365" custLinFactX="200000" custLinFactNeighborX="248959" custLinFactNeighborY="-17516"/>
      <dgm:spPr/>
    </dgm:pt>
    <dgm:pt modelId="{A04D6707-AD42-4237-AF9B-E3DCAF992D7B}" type="pres">
      <dgm:prSet presAssocID="{956808DB-A067-4C75-8046-29690A27FEEA}" presName="middleNode" presStyleCnt="0"/>
      <dgm:spPr/>
    </dgm:pt>
    <dgm:pt modelId="{D0E45B17-329D-4ADD-B372-E928FF3B8A3C}" type="pres">
      <dgm:prSet presAssocID="{956808DB-A067-4C75-8046-29690A27FEEA}" presName="padding" presStyleLbl="node1" presStyleIdx="0" presStyleCnt="6"/>
      <dgm:spPr/>
    </dgm:pt>
    <dgm:pt modelId="{37C97425-4106-49AD-930D-7897744AE683}" type="pres">
      <dgm:prSet presAssocID="{956808DB-A067-4C75-8046-29690A27FEEA}" presName="shape" presStyleLbl="node1" presStyleIdx="1" presStyleCnt="6" custScaleX="121127" custScaleY="110860" custLinFactX="20456" custLinFactNeighborX="100000" custLinFactNeighborY="-13065">
        <dgm:presLayoutVars>
          <dgm:bulletEnabled val="1"/>
        </dgm:presLayoutVars>
      </dgm:prSet>
      <dgm:spPr/>
    </dgm:pt>
    <dgm:pt modelId="{86807F08-6D1D-4E77-B84E-0FA148AD6683}" type="pres">
      <dgm:prSet presAssocID="{0A5BF86F-11D4-462D-BA28-C436A8A18054}" presName="sibTrans" presStyleLbl="sibTrans2D1" presStyleIdx="1" presStyleCnt="5" custAng="2684669" custScaleX="123248" custScaleY="129558" custLinFactX="-100000" custLinFactY="-51455" custLinFactNeighborX="-106308" custLinFactNeighborY="-100000"/>
      <dgm:spPr/>
    </dgm:pt>
    <dgm:pt modelId="{100B179E-11C4-4001-821F-C4C2C24A7D6D}" type="pres">
      <dgm:prSet presAssocID="{2878F479-3E5A-4417-AF60-CBFDE004920D}" presName="middleNode" presStyleCnt="0"/>
      <dgm:spPr/>
    </dgm:pt>
    <dgm:pt modelId="{4D727719-196E-453E-B98F-464A904CF4A7}" type="pres">
      <dgm:prSet presAssocID="{2878F479-3E5A-4417-AF60-CBFDE004920D}" presName="padding" presStyleLbl="node1" presStyleIdx="1" presStyleCnt="6"/>
      <dgm:spPr/>
    </dgm:pt>
    <dgm:pt modelId="{A62DF492-3E4E-4D79-98D1-454B76409EE1}" type="pres">
      <dgm:prSet presAssocID="{2878F479-3E5A-4417-AF60-CBFDE004920D}" presName="shape" presStyleLbl="node1" presStyleIdx="2" presStyleCnt="6" custLinFactX="-27040" custLinFactY="-100000" custLinFactNeighborX="-100000" custLinFactNeighborY="-168898">
        <dgm:presLayoutVars>
          <dgm:bulletEnabled val="1"/>
        </dgm:presLayoutVars>
      </dgm:prSet>
      <dgm:spPr/>
    </dgm:pt>
    <dgm:pt modelId="{0716A526-F362-4A01-AB3D-F5BB2EEF6C04}" type="pres">
      <dgm:prSet presAssocID="{1DE6FFD7-B79D-402C-BBB6-825C0DC0E2FC}" presName="sibTrans" presStyleLbl="sibTrans2D1" presStyleIdx="2" presStyleCnt="5" custLinFactX="-245223" custLinFactY="107853" custLinFactNeighborX="-300000" custLinFactNeighborY="200000"/>
      <dgm:spPr/>
    </dgm:pt>
    <dgm:pt modelId="{0F1ED5A3-8649-4825-8BF0-8897FBD6B779}" type="pres">
      <dgm:prSet presAssocID="{CC98F50B-AB2B-4824-B08A-252BF35DA1FD}" presName="middleNode" presStyleCnt="0"/>
      <dgm:spPr/>
    </dgm:pt>
    <dgm:pt modelId="{E0B5DD2D-1827-4B97-81C5-AB0BED9D28A5}" type="pres">
      <dgm:prSet presAssocID="{CC98F50B-AB2B-4824-B08A-252BF35DA1FD}" presName="padding" presStyleLbl="node1" presStyleIdx="2" presStyleCnt="6"/>
      <dgm:spPr/>
    </dgm:pt>
    <dgm:pt modelId="{005A71FA-34CE-443F-B560-A2A282044767}" type="pres">
      <dgm:prSet presAssocID="{CC98F50B-AB2B-4824-B08A-252BF35DA1FD}" presName="shape" presStyleLbl="node1" presStyleIdx="3" presStyleCnt="6" custScaleX="188510" custScaleY="187033" custLinFactNeighborX="20257" custLinFactNeighborY="82042">
        <dgm:presLayoutVars>
          <dgm:bulletEnabled val="1"/>
        </dgm:presLayoutVars>
      </dgm:prSet>
      <dgm:spPr/>
    </dgm:pt>
    <dgm:pt modelId="{43A49100-7C5C-4932-91B8-9F3984779C7D}" type="pres">
      <dgm:prSet presAssocID="{5E788D10-6602-4D8C-9338-D49177BD8601}" presName="sibTrans" presStyleLbl="sibTrans2D1" presStyleIdx="3" presStyleCnt="5" custAng="7013503" custLinFactX="242741" custLinFactNeighborX="300000" custLinFactNeighborY="84823"/>
      <dgm:spPr/>
    </dgm:pt>
    <dgm:pt modelId="{4426B1C7-8441-4A57-B3AC-BF09066AE1E9}" type="pres">
      <dgm:prSet presAssocID="{397D98DA-A28C-40F7-A54B-FE81A7F45F58}" presName="middleNode" presStyleCnt="0"/>
      <dgm:spPr/>
    </dgm:pt>
    <dgm:pt modelId="{A4F057D6-D9C6-4B10-96CF-DBD651965D85}" type="pres">
      <dgm:prSet presAssocID="{397D98DA-A28C-40F7-A54B-FE81A7F45F58}" presName="padding" presStyleLbl="node1" presStyleIdx="3" presStyleCnt="6"/>
      <dgm:spPr/>
    </dgm:pt>
    <dgm:pt modelId="{1D71D49B-9586-4088-A0E0-68E817F6C60E}" type="pres">
      <dgm:prSet presAssocID="{397D98DA-A28C-40F7-A54B-FE81A7F45F58}" presName="shape" presStyleLbl="node1" presStyleIdx="4" presStyleCnt="6" custScaleX="151887" custScaleY="115968" custLinFactNeighborX="-58117" custLinFactNeighborY="-34666">
        <dgm:presLayoutVars>
          <dgm:bulletEnabled val="1"/>
        </dgm:presLayoutVars>
      </dgm:prSet>
      <dgm:spPr/>
    </dgm:pt>
    <dgm:pt modelId="{408BD21F-4CEA-4066-B5A0-F40695FB54CC}" type="pres">
      <dgm:prSet presAssocID="{55722897-7CEB-49A1-B983-5A6098D0C6A8}" presName="sibTrans" presStyleLbl="sibTrans2D1" presStyleIdx="4" presStyleCnt="5" custAng="3881056" custLinFactX="-201273" custLinFactY="-40857" custLinFactNeighborX="-300000" custLinFactNeighborY="-100000"/>
      <dgm:spPr/>
    </dgm:pt>
    <dgm:pt modelId="{287B7DF5-FAC0-4139-8460-F23B35FEEBBE}" type="pres">
      <dgm:prSet presAssocID="{544404EB-CB27-48E4-B35F-D144CB4A8548}" presName="lastNode" presStyleLbl="node1" presStyleIdx="5" presStyleCnt="6" custScaleX="136379" custScaleY="96138" custLinFactNeighborX="-19853" custLinFactNeighborY="-19560">
        <dgm:presLayoutVars>
          <dgm:bulletEnabled val="1"/>
        </dgm:presLayoutVars>
      </dgm:prSet>
      <dgm:spPr/>
    </dgm:pt>
  </dgm:ptLst>
  <dgm:cxnLst>
    <dgm:cxn modelId="{C4EEB517-55DE-4FB8-8CFE-EDCE896326E4}" type="presOf" srcId="{397D98DA-A28C-40F7-A54B-FE81A7F45F58}" destId="{1D71D49B-9586-4088-A0E0-68E817F6C60E}" srcOrd="0" destOrd="0" presId="urn:microsoft.com/office/officeart/2005/8/layout/bProcess2"/>
    <dgm:cxn modelId="{816CF918-5D3A-4275-AEE5-7C96855A450D}" type="presOf" srcId="{5E788D10-6602-4D8C-9338-D49177BD8601}" destId="{43A49100-7C5C-4932-91B8-9F3984779C7D}" srcOrd="0" destOrd="0" presId="urn:microsoft.com/office/officeart/2005/8/layout/bProcess2"/>
    <dgm:cxn modelId="{3B16CA27-8249-48FB-B7BB-A15B79F94B23}" type="presOf" srcId="{1DE6FFD7-B79D-402C-BBB6-825C0DC0E2FC}" destId="{0716A526-F362-4A01-AB3D-F5BB2EEF6C04}" srcOrd="0" destOrd="0" presId="urn:microsoft.com/office/officeart/2005/8/layout/bProcess2"/>
    <dgm:cxn modelId="{6D9D9229-7483-4E14-8C01-64189A93740B}" srcId="{E4A745F3-31D9-4A82-B786-E39EE2B25BB4}" destId="{CE2BCD6C-C01B-4EB8-B538-1997141A6567}" srcOrd="0" destOrd="0" parTransId="{C7275EAA-38B4-43FE-9B92-DCA1C08928BD}" sibTransId="{91D46D3D-AD64-450C-9F14-19979E394EBC}"/>
    <dgm:cxn modelId="{E5586530-B6A9-4E93-BD58-BDE5EB248EC3}" srcId="{E4A745F3-31D9-4A82-B786-E39EE2B25BB4}" destId="{CC98F50B-AB2B-4824-B08A-252BF35DA1FD}" srcOrd="3" destOrd="0" parTransId="{99E958D8-BCDF-4985-8A15-FC30AF738EB9}" sibTransId="{5E788D10-6602-4D8C-9338-D49177BD8601}"/>
    <dgm:cxn modelId="{2FA97961-26C7-4F6F-BD0E-26D7FB59BC83}" type="presOf" srcId="{CC98F50B-AB2B-4824-B08A-252BF35DA1FD}" destId="{005A71FA-34CE-443F-B560-A2A282044767}" srcOrd="0" destOrd="0" presId="urn:microsoft.com/office/officeart/2005/8/layout/bProcess2"/>
    <dgm:cxn modelId="{7EF94344-9C0E-4D0E-A71E-11405E42E5B1}" type="presOf" srcId="{CE2BCD6C-C01B-4EB8-B538-1997141A6567}" destId="{C532E7D1-978B-472B-85B9-1B65A2504A3C}" srcOrd="0" destOrd="0" presId="urn:microsoft.com/office/officeart/2005/8/layout/bProcess2"/>
    <dgm:cxn modelId="{D7BD8647-23D6-4E51-865F-6D18834C47A1}" type="presOf" srcId="{759F99BE-6C4A-4D52-9F1C-196A1039FACC}" destId="{005A71FA-34CE-443F-B560-A2A282044767}" srcOrd="0" destOrd="1" presId="urn:microsoft.com/office/officeart/2005/8/layout/bProcess2"/>
    <dgm:cxn modelId="{E7872D49-5029-4421-AA73-DCEA36943A49}" srcId="{E4A745F3-31D9-4A82-B786-E39EE2B25BB4}" destId="{397D98DA-A28C-40F7-A54B-FE81A7F45F58}" srcOrd="4" destOrd="0" parTransId="{3C49CB3A-DFD3-4B8D-992E-A3AF57E792EA}" sibTransId="{55722897-7CEB-49A1-B983-5A6098D0C6A8}"/>
    <dgm:cxn modelId="{7F6F944D-0114-4621-B533-6D278BBF94F1}" type="presOf" srcId="{EF1F44ED-1A98-4D29-A21E-8254542AFDE7}" destId="{C532E7D1-978B-472B-85B9-1B65A2504A3C}" srcOrd="0" destOrd="2" presId="urn:microsoft.com/office/officeart/2005/8/layout/bProcess2"/>
    <dgm:cxn modelId="{CDE1BB72-747C-4CF1-83E0-572431A0602F}" srcId="{CE2BCD6C-C01B-4EB8-B538-1997141A6567}" destId="{818FD70E-D362-48C5-ABEE-DEBADCE5C91F}" srcOrd="0" destOrd="0" parTransId="{CB942F0B-5546-4D5D-B1C0-068BD45F804D}" sibTransId="{79E041E5-639D-45C9-9033-CF7B0153CE18}"/>
    <dgm:cxn modelId="{2B3A0753-4BAD-496F-9FA4-FF980C47DD2D}" srcId="{E4A745F3-31D9-4A82-B786-E39EE2B25BB4}" destId="{2878F479-3E5A-4417-AF60-CBFDE004920D}" srcOrd="2" destOrd="0" parTransId="{E191DDE4-CE6F-4129-9CD1-0A59F93AD311}" sibTransId="{1DE6FFD7-B79D-402C-BBB6-825C0DC0E2FC}"/>
    <dgm:cxn modelId="{25E74156-6857-47CC-B4BD-60DFAB34FD10}" srcId="{E4A745F3-31D9-4A82-B786-E39EE2B25BB4}" destId="{544404EB-CB27-48E4-B35F-D144CB4A8548}" srcOrd="5" destOrd="0" parTransId="{DDD13050-33B9-4C60-AEB0-8E15418BC685}" sibTransId="{4D3D0456-05C6-40DC-BD9D-555F5AC1D746}"/>
    <dgm:cxn modelId="{7D90377B-7C94-450A-A63F-E3CA31BC6966}" srcId="{CC98F50B-AB2B-4824-B08A-252BF35DA1FD}" destId="{B6634042-A5C5-4CF3-B8DC-60100F2C5E8A}" srcOrd="1" destOrd="0" parTransId="{12AF9955-1FDF-43F9-AACB-B33AC2818052}" sibTransId="{042819E7-D73B-482E-AE14-D696979656E2}"/>
    <dgm:cxn modelId="{7D289482-6D54-4283-8C0D-68A57C3EC69E}" srcId="{CC98F50B-AB2B-4824-B08A-252BF35DA1FD}" destId="{759F99BE-6C4A-4D52-9F1C-196A1039FACC}" srcOrd="0" destOrd="0" parTransId="{4F243BA3-F5F8-462F-A188-87F356F8FB97}" sibTransId="{C5D0B6D2-3B9A-4730-839F-EBF2AC994C68}"/>
    <dgm:cxn modelId="{3E69B098-5085-48CC-BDCE-067F93DB55EC}" type="presOf" srcId="{956808DB-A067-4C75-8046-29690A27FEEA}" destId="{37C97425-4106-49AD-930D-7897744AE683}" srcOrd="0" destOrd="0" presId="urn:microsoft.com/office/officeart/2005/8/layout/bProcess2"/>
    <dgm:cxn modelId="{B2AF279A-FCDC-4458-96E4-2DA5AD095CE6}" type="presOf" srcId="{E4A745F3-31D9-4A82-B786-E39EE2B25BB4}" destId="{0B8F07EB-D63A-4F0C-902C-5CAF7A411080}" srcOrd="0" destOrd="0" presId="urn:microsoft.com/office/officeart/2005/8/layout/bProcess2"/>
    <dgm:cxn modelId="{9A30749D-9777-458C-A33D-10DC6D3AC060}" type="presOf" srcId="{91D46D3D-AD64-450C-9F14-19979E394EBC}" destId="{9509A453-2D0A-4438-A4D4-41FA37AE5923}" srcOrd="0" destOrd="0" presId="urn:microsoft.com/office/officeart/2005/8/layout/bProcess2"/>
    <dgm:cxn modelId="{2C9BFFAE-2918-4A74-8481-0C39069D072F}" srcId="{CE2BCD6C-C01B-4EB8-B538-1997141A6567}" destId="{EF1F44ED-1A98-4D29-A21E-8254542AFDE7}" srcOrd="1" destOrd="0" parTransId="{96FF5980-DB14-4B0A-A0B8-B96B2B87780B}" sibTransId="{C5E18504-118D-4029-9A1D-615D820A7D66}"/>
    <dgm:cxn modelId="{EC8183C3-3412-4B80-B1F1-7F50176CBD53}" type="presOf" srcId="{B6634042-A5C5-4CF3-B8DC-60100F2C5E8A}" destId="{005A71FA-34CE-443F-B560-A2A282044767}" srcOrd="0" destOrd="2" presId="urn:microsoft.com/office/officeart/2005/8/layout/bProcess2"/>
    <dgm:cxn modelId="{4BCD0AC5-9E2D-4B97-ABCB-0F2D422054D9}" type="presOf" srcId="{2878F479-3E5A-4417-AF60-CBFDE004920D}" destId="{A62DF492-3E4E-4D79-98D1-454B76409EE1}" srcOrd="0" destOrd="0" presId="urn:microsoft.com/office/officeart/2005/8/layout/bProcess2"/>
    <dgm:cxn modelId="{1FDE43D5-8E14-4D78-B255-5A4CF1D0BEAD}" type="presOf" srcId="{818FD70E-D362-48C5-ABEE-DEBADCE5C91F}" destId="{C532E7D1-978B-472B-85B9-1B65A2504A3C}" srcOrd="0" destOrd="1" presId="urn:microsoft.com/office/officeart/2005/8/layout/bProcess2"/>
    <dgm:cxn modelId="{F1C949D8-C5F3-4B02-B07D-2653F4E3B7E4}" type="presOf" srcId="{0A5BF86F-11D4-462D-BA28-C436A8A18054}" destId="{86807F08-6D1D-4E77-B84E-0FA148AD6683}" srcOrd="0" destOrd="0" presId="urn:microsoft.com/office/officeart/2005/8/layout/bProcess2"/>
    <dgm:cxn modelId="{1FE0C4DA-CFB7-431A-B3B9-91C8DE82B17D}" type="presOf" srcId="{55722897-7CEB-49A1-B983-5A6098D0C6A8}" destId="{408BD21F-4CEA-4066-B5A0-F40695FB54CC}" srcOrd="0" destOrd="0" presId="urn:microsoft.com/office/officeart/2005/8/layout/bProcess2"/>
    <dgm:cxn modelId="{630A71DB-E0F5-4747-9A4B-0C552AF8A8DE}" type="presOf" srcId="{544404EB-CB27-48E4-B35F-D144CB4A8548}" destId="{287B7DF5-FAC0-4139-8460-F23B35FEEBBE}" srcOrd="0" destOrd="0" presId="urn:microsoft.com/office/officeart/2005/8/layout/bProcess2"/>
    <dgm:cxn modelId="{BC51F8E0-E542-412C-B0A3-F8BABC93256E}" srcId="{E4A745F3-31D9-4A82-B786-E39EE2B25BB4}" destId="{956808DB-A067-4C75-8046-29690A27FEEA}" srcOrd="1" destOrd="0" parTransId="{05CD7953-9B59-4BC1-B6EC-7E69611403AD}" sibTransId="{0A5BF86F-11D4-462D-BA28-C436A8A18054}"/>
    <dgm:cxn modelId="{02957DFC-C7B0-4A77-9ACC-10CC87443578}" type="presParOf" srcId="{0B8F07EB-D63A-4F0C-902C-5CAF7A411080}" destId="{C532E7D1-978B-472B-85B9-1B65A2504A3C}" srcOrd="0" destOrd="0" presId="urn:microsoft.com/office/officeart/2005/8/layout/bProcess2"/>
    <dgm:cxn modelId="{EC6D469A-8D2A-4C3E-B395-0943A38447F7}" type="presParOf" srcId="{0B8F07EB-D63A-4F0C-902C-5CAF7A411080}" destId="{9509A453-2D0A-4438-A4D4-41FA37AE5923}" srcOrd="1" destOrd="0" presId="urn:microsoft.com/office/officeart/2005/8/layout/bProcess2"/>
    <dgm:cxn modelId="{0C3476E4-98FC-4936-B1CD-B2C4567C6251}" type="presParOf" srcId="{0B8F07EB-D63A-4F0C-902C-5CAF7A411080}" destId="{A04D6707-AD42-4237-AF9B-E3DCAF992D7B}" srcOrd="2" destOrd="0" presId="urn:microsoft.com/office/officeart/2005/8/layout/bProcess2"/>
    <dgm:cxn modelId="{8115A6C1-9A11-448D-AE5D-528B0D4868A6}" type="presParOf" srcId="{A04D6707-AD42-4237-AF9B-E3DCAF992D7B}" destId="{D0E45B17-329D-4ADD-B372-E928FF3B8A3C}" srcOrd="0" destOrd="0" presId="urn:microsoft.com/office/officeart/2005/8/layout/bProcess2"/>
    <dgm:cxn modelId="{A05F798A-26F2-44AA-995F-4A90640A529A}" type="presParOf" srcId="{A04D6707-AD42-4237-AF9B-E3DCAF992D7B}" destId="{37C97425-4106-49AD-930D-7897744AE683}" srcOrd="1" destOrd="0" presId="urn:microsoft.com/office/officeart/2005/8/layout/bProcess2"/>
    <dgm:cxn modelId="{F3680B1C-858A-451C-B7D1-B3EB2B61548B}" type="presParOf" srcId="{0B8F07EB-D63A-4F0C-902C-5CAF7A411080}" destId="{86807F08-6D1D-4E77-B84E-0FA148AD6683}" srcOrd="3" destOrd="0" presId="urn:microsoft.com/office/officeart/2005/8/layout/bProcess2"/>
    <dgm:cxn modelId="{FF09D929-D532-40A4-8467-C04CD638CCA3}" type="presParOf" srcId="{0B8F07EB-D63A-4F0C-902C-5CAF7A411080}" destId="{100B179E-11C4-4001-821F-C4C2C24A7D6D}" srcOrd="4" destOrd="0" presId="urn:microsoft.com/office/officeart/2005/8/layout/bProcess2"/>
    <dgm:cxn modelId="{D4F4C788-D3B1-4E3D-A600-6B6B7C74CC11}" type="presParOf" srcId="{100B179E-11C4-4001-821F-C4C2C24A7D6D}" destId="{4D727719-196E-453E-B98F-464A904CF4A7}" srcOrd="0" destOrd="0" presId="urn:microsoft.com/office/officeart/2005/8/layout/bProcess2"/>
    <dgm:cxn modelId="{D6556A95-38B9-44DA-8B03-56D1DD7FC4B5}" type="presParOf" srcId="{100B179E-11C4-4001-821F-C4C2C24A7D6D}" destId="{A62DF492-3E4E-4D79-98D1-454B76409EE1}" srcOrd="1" destOrd="0" presId="urn:microsoft.com/office/officeart/2005/8/layout/bProcess2"/>
    <dgm:cxn modelId="{43CED361-AF33-4D5A-90CC-E85AE58BCE82}" type="presParOf" srcId="{0B8F07EB-D63A-4F0C-902C-5CAF7A411080}" destId="{0716A526-F362-4A01-AB3D-F5BB2EEF6C04}" srcOrd="5" destOrd="0" presId="urn:microsoft.com/office/officeart/2005/8/layout/bProcess2"/>
    <dgm:cxn modelId="{B1C5D277-D07D-4E0B-980B-02A7EB693923}" type="presParOf" srcId="{0B8F07EB-D63A-4F0C-902C-5CAF7A411080}" destId="{0F1ED5A3-8649-4825-8BF0-8897FBD6B779}" srcOrd="6" destOrd="0" presId="urn:microsoft.com/office/officeart/2005/8/layout/bProcess2"/>
    <dgm:cxn modelId="{7498DA9D-0F2B-4ECD-A6D3-D2BE2ABFBB67}" type="presParOf" srcId="{0F1ED5A3-8649-4825-8BF0-8897FBD6B779}" destId="{E0B5DD2D-1827-4B97-81C5-AB0BED9D28A5}" srcOrd="0" destOrd="0" presId="urn:microsoft.com/office/officeart/2005/8/layout/bProcess2"/>
    <dgm:cxn modelId="{E6A61F21-B958-4E68-83AF-6ACA585B01B0}" type="presParOf" srcId="{0F1ED5A3-8649-4825-8BF0-8897FBD6B779}" destId="{005A71FA-34CE-443F-B560-A2A282044767}" srcOrd="1" destOrd="0" presId="urn:microsoft.com/office/officeart/2005/8/layout/bProcess2"/>
    <dgm:cxn modelId="{273A38D7-CBBD-4D68-9888-85D3F9B428AA}" type="presParOf" srcId="{0B8F07EB-D63A-4F0C-902C-5CAF7A411080}" destId="{43A49100-7C5C-4932-91B8-9F3984779C7D}" srcOrd="7" destOrd="0" presId="urn:microsoft.com/office/officeart/2005/8/layout/bProcess2"/>
    <dgm:cxn modelId="{FAAB5FC1-9A3D-4FC1-B133-E60AC1DB2DEA}" type="presParOf" srcId="{0B8F07EB-D63A-4F0C-902C-5CAF7A411080}" destId="{4426B1C7-8441-4A57-B3AC-BF09066AE1E9}" srcOrd="8" destOrd="0" presId="urn:microsoft.com/office/officeart/2005/8/layout/bProcess2"/>
    <dgm:cxn modelId="{D92471CA-3158-4025-BBDF-F3B664B23275}" type="presParOf" srcId="{4426B1C7-8441-4A57-B3AC-BF09066AE1E9}" destId="{A4F057D6-D9C6-4B10-96CF-DBD651965D85}" srcOrd="0" destOrd="0" presId="urn:microsoft.com/office/officeart/2005/8/layout/bProcess2"/>
    <dgm:cxn modelId="{7764313E-E356-4C32-BF0F-37C124FEA011}" type="presParOf" srcId="{4426B1C7-8441-4A57-B3AC-BF09066AE1E9}" destId="{1D71D49B-9586-4088-A0E0-68E817F6C60E}" srcOrd="1" destOrd="0" presId="urn:microsoft.com/office/officeart/2005/8/layout/bProcess2"/>
    <dgm:cxn modelId="{DD761238-B1C4-41BE-8B6C-F0621DC0E84E}" type="presParOf" srcId="{0B8F07EB-D63A-4F0C-902C-5CAF7A411080}" destId="{408BD21F-4CEA-4066-B5A0-F40695FB54CC}" srcOrd="9" destOrd="0" presId="urn:microsoft.com/office/officeart/2005/8/layout/bProcess2"/>
    <dgm:cxn modelId="{C3515642-7E3B-44D1-9483-FFEAF6FFABCE}" type="presParOf" srcId="{0B8F07EB-D63A-4F0C-902C-5CAF7A411080}" destId="{287B7DF5-FAC0-4139-8460-F23B35FEEBBE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BF6AE2-04BB-49CD-AC55-F176C4867F8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E1BF7F1-78CC-4C5F-AE8F-FB1157C877F9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1" dirty="0"/>
            <a:t>La simplificación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Es el proceso de organizar los subsistemas reduce el número de interconexiones El número de interconexiones se calcula con la formula:   </a:t>
          </a:r>
          <a:r>
            <a:rPr lang="es-ES_tradnl" sz="1200" b="1" dirty="0"/>
            <a:t>n(n-1)/2</a:t>
          </a:r>
          <a:r>
            <a:rPr lang="es-ES_tradnl" sz="1200" dirty="0"/>
            <a:t>, 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donde </a:t>
          </a:r>
          <a:r>
            <a:rPr lang="es-ES_tradnl" sz="1200" b="1" dirty="0"/>
            <a:t>n = número de subsistemas</a:t>
          </a:r>
          <a:endParaRPr lang="es-MX" sz="1200" dirty="0"/>
        </a:p>
        <a:p>
          <a:endParaRPr lang="es-MX" sz="1200" dirty="0"/>
        </a:p>
      </dgm:t>
    </dgm:pt>
    <dgm:pt modelId="{69104079-F9C1-493C-9EA7-5022DED0CB38}" type="parTrans" cxnId="{BA1FA4F1-BA44-4C30-8C1A-21693DAADA9B}">
      <dgm:prSet/>
      <dgm:spPr/>
      <dgm:t>
        <a:bodyPr/>
        <a:lstStyle/>
        <a:p>
          <a:endParaRPr lang="es-MX" sz="1200"/>
        </a:p>
      </dgm:t>
    </dgm:pt>
    <dgm:pt modelId="{BC50D81D-765E-4C89-B07F-C908BD26B530}" type="sibTrans" cxnId="{BA1FA4F1-BA44-4C30-8C1A-21693DAADA9B}">
      <dgm:prSet custT="1"/>
      <dgm:spPr/>
      <dgm:t>
        <a:bodyPr/>
        <a:lstStyle/>
        <a:p>
          <a:endParaRPr lang="es-MX" sz="1200"/>
        </a:p>
      </dgm:t>
    </dgm:pt>
    <dgm:pt modelId="{E970498C-1444-4219-89DA-51D05405C633}">
      <dgm:prSet custT="1"/>
      <dgm:spPr/>
      <dgm:t>
        <a:bodyPr/>
        <a:lstStyle/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dirty="0"/>
            <a:t>Cada interconexión es una interfaz potencial </a:t>
          </a:r>
        </a:p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1B1BC934-C749-476A-8FF3-D19D0BECAE56}" type="parTrans" cxnId="{7E9D956A-2D6E-4F05-9B71-79DC41E3DDF4}">
      <dgm:prSet/>
      <dgm:spPr/>
      <dgm:t>
        <a:bodyPr/>
        <a:lstStyle/>
        <a:p>
          <a:endParaRPr lang="es-MX" sz="1200"/>
        </a:p>
      </dgm:t>
    </dgm:pt>
    <dgm:pt modelId="{94A01123-C22E-423B-B141-8CEBAB2F2371}" type="sibTrans" cxnId="{7E9D956A-2D6E-4F05-9B71-79DC41E3DDF4}">
      <dgm:prSet custT="1"/>
      <dgm:spPr/>
      <dgm:t>
        <a:bodyPr/>
        <a:lstStyle/>
        <a:p>
          <a:endParaRPr lang="es-MX" sz="1200"/>
        </a:p>
      </dgm:t>
    </dgm:pt>
    <dgm:pt modelId="{9549C4A8-A4D9-4B95-95F2-FD3731B1AEF3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1" dirty="0"/>
            <a:t>Simplificación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0" dirty="0"/>
            <a:t>Es</a:t>
          </a:r>
          <a:r>
            <a:rPr lang="es-ES_tradnl" sz="1200" b="1" dirty="0"/>
            <a:t> e</a:t>
          </a:r>
          <a:r>
            <a:rPr lang="es-ES_tradnl" sz="1200" dirty="0"/>
            <a:t>l proceso de descomposición donde un sistema  se separa en un gran número de interfaces de subsistemas. </a:t>
          </a:r>
        </a:p>
        <a:p>
          <a:pPr marL="0" lvl="0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C414B3BC-327E-4375-996A-273F2747D7EA}" type="parTrans" cxnId="{4E8098ED-8F5A-480F-866D-FB534AC4B836}">
      <dgm:prSet/>
      <dgm:spPr/>
      <dgm:t>
        <a:bodyPr/>
        <a:lstStyle/>
        <a:p>
          <a:endParaRPr lang="es-MX" sz="1200"/>
        </a:p>
      </dgm:t>
    </dgm:pt>
    <dgm:pt modelId="{436D5824-C2B2-4B0E-9B63-28D3E942FB06}" type="sibTrans" cxnId="{4E8098ED-8F5A-480F-866D-FB534AC4B836}">
      <dgm:prSet/>
      <dgm:spPr/>
      <dgm:t>
        <a:bodyPr/>
        <a:lstStyle/>
        <a:p>
          <a:endParaRPr lang="es-MX" sz="1200"/>
        </a:p>
      </dgm:t>
    </dgm:pt>
    <dgm:pt modelId="{44B79F88-0D90-4756-BF73-C2216BCE2FE8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Se establece que las agrupaciones de subsistemas interactúan cada una con la otra, por lo tanto se define un simple paso de interfaz de un grupo hacia otro subsistema o grupos de subsistemas </a:t>
          </a:r>
          <a:endParaRPr lang="es-MX" sz="1200" dirty="0"/>
        </a:p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D2BEEAD8-646F-400A-8ACA-2EFA4E807530}" type="parTrans" cxnId="{EA18084A-0313-4558-8141-16DF07B90373}">
      <dgm:prSet/>
      <dgm:spPr/>
      <dgm:t>
        <a:bodyPr/>
        <a:lstStyle/>
        <a:p>
          <a:endParaRPr lang="es-MX" sz="1200"/>
        </a:p>
      </dgm:t>
    </dgm:pt>
    <dgm:pt modelId="{CD385460-23FE-4942-B65E-5181A2576EEC}" type="sibTrans" cxnId="{EA18084A-0313-4558-8141-16DF07B90373}">
      <dgm:prSet custT="1"/>
      <dgm:spPr/>
      <dgm:t>
        <a:bodyPr/>
        <a:lstStyle/>
        <a:p>
          <a:endParaRPr lang="es-MX" sz="1200"/>
        </a:p>
      </dgm:t>
    </dgm:pt>
    <dgm:pt modelId="{A88E6249-29AB-4F53-8264-2AC98F3E2381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Se establecen los métodos para el desacoplamiento de sistemas de tal manera que la necesidad de la interconexión se reduzca.</a:t>
          </a:r>
          <a:endParaRPr lang="es-MX" sz="1200" dirty="0"/>
        </a:p>
        <a:p>
          <a:pPr marL="0" lvl="0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3971F041-7497-4321-A15E-8F06390149D4}" type="parTrans" cxnId="{FCE22FD3-74E8-44E6-A8E1-8CB68C5DBE39}">
      <dgm:prSet/>
      <dgm:spPr/>
      <dgm:t>
        <a:bodyPr/>
        <a:lstStyle/>
        <a:p>
          <a:endParaRPr lang="es-MX" sz="1200"/>
        </a:p>
      </dgm:t>
    </dgm:pt>
    <dgm:pt modelId="{B9D7406B-01BD-4880-B1A6-E5EEAC66AC24}" type="sibTrans" cxnId="{FCE22FD3-74E8-44E6-A8E1-8CB68C5DBE39}">
      <dgm:prSet custT="1"/>
      <dgm:spPr/>
      <dgm:t>
        <a:bodyPr/>
        <a:lstStyle/>
        <a:p>
          <a:endParaRPr lang="es-MX" sz="1200"/>
        </a:p>
      </dgm:t>
    </dgm:pt>
    <dgm:pt modelId="{B61FBAB7-4A9A-4E7B-87BD-562EE2BC4CE6}">
      <dgm:prSet/>
      <dgm:spPr/>
      <dgm:t>
        <a:bodyPr/>
        <a:lstStyle/>
        <a:p>
          <a:r>
            <a:rPr lang="es-ES_tradnl" sz="1800" dirty="0"/>
            <a:t>comunicación entre los subsistemas.  Cada interfaz implica una definición de un paso de comunicación</a:t>
          </a:r>
          <a:endParaRPr lang="es-MX" dirty="0"/>
        </a:p>
      </dgm:t>
    </dgm:pt>
    <dgm:pt modelId="{4E6B1CD9-E411-4D51-AE43-3386919AF4E0}" type="parTrans" cxnId="{B3C11C39-A1D6-4709-A03D-1EC991473B3F}">
      <dgm:prSet/>
      <dgm:spPr/>
      <dgm:t>
        <a:bodyPr/>
        <a:lstStyle/>
        <a:p>
          <a:endParaRPr lang="es-MX"/>
        </a:p>
      </dgm:t>
    </dgm:pt>
    <dgm:pt modelId="{2DC2BCFA-4969-4A51-AD80-7F2E24D2C4A4}" type="sibTrans" cxnId="{B3C11C39-A1D6-4709-A03D-1EC991473B3F}">
      <dgm:prSet/>
      <dgm:spPr/>
      <dgm:t>
        <a:bodyPr/>
        <a:lstStyle/>
        <a:p>
          <a:endParaRPr lang="es-MX"/>
        </a:p>
      </dgm:t>
    </dgm:pt>
    <dgm:pt modelId="{FB51016B-30E7-45FA-AFE2-8FCADFE88B95}" type="pres">
      <dgm:prSet presAssocID="{C0BF6AE2-04BB-49CD-AC55-F176C4867F80}" presName="hierChild1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0C6184C7-A02E-4DDD-A763-693DC0D0294B}" type="pres">
      <dgm:prSet presAssocID="{9549C4A8-A4D9-4B95-95F2-FD3731B1AEF3}" presName="hierRoot1" presStyleCnt="0"/>
      <dgm:spPr/>
    </dgm:pt>
    <dgm:pt modelId="{94CEC1AC-1240-478F-B4FF-778DBAA71A5A}" type="pres">
      <dgm:prSet presAssocID="{9549C4A8-A4D9-4B95-95F2-FD3731B1AEF3}" presName="composite" presStyleCnt="0"/>
      <dgm:spPr/>
    </dgm:pt>
    <dgm:pt modelId="{05E5F83F-3912-4E60-8A35-82AF9762CD8D}" type="pres">
      <dgm:prSet presAssocID="{9549C4A8-A4D9-4B95-95F2-FD3731B1AEF3}" presName="background" presStyleLbl="node0" presStyleIdx="0" presStyleCnt="1"/>
      <dgm:spPr/>
    </dgm:pt>
    <dgm:pt modelId="{8F19199A-F6FD-4C31-8C4A-08091053956B}" type="pres">
      <dgm:prSet presAssocID="{9549C4A8-A4D9-4B95-95F2-FD3731B1AEF3}" presName="text" presStyleLbl="fgAcc0" presStyleIdx="0" presStyleCnt="1" custScaleX="124311" custScaleY="181860">
        <dgm:presLayoutVars>
          <dgm:chPref val="3"/>
        </dgm:presLayoutVars>
      </dgm:prSet>
      <dgm:spPr/>
    </dgm:pt>
    <dgm:pt modelId="{5BE0DF58-5860-45AA-B8DD-3F2037C16B29}" type="pres">
      <dgm:prSet presAssocID="{9549C4A8-A4D9-4B95-95F2-FD3731B1AEF3}" presName="hierChild2" presStyleCnt="0"/>
      <dgm:spPr/>
    </dgm:pt>
    <dgm:pt modelId="{EA466CD9-EE8D-4296-AD72-6835922D1E3C}" type="pres">
      <dgm:prSet presAssocID="{69104079-F9C1-493C-9EA7-5022DED0CB38}" presName="Name10" presStyleLbl="parChTrans1D2" presStyleIdx="0" presStyleCnt="1"/>
      <dgm:spPr/>
    </dgm:pt>
    <dgm:pt modelId="{54F0BBBD-8031-420E-AADA-438A39BEC0C9}" type="pres">
      <dgm:prSet presAssocID="{1E1BF7F1-78CC-4C5F-AE8F-FB1157C877F9}" presName="hierRoot2" presStyleCnt="0"/>
      <dgm:spPr/>
    </dgm:pt>
    <dgm:pt modelId="{52A7DE91-F82C-49CC-92F6-B9F73C1E9495}" type="pres">
      <dgm:prSet presAssocID="{1E1BF7F1-78CC-4C5F-AE8F-FB1157C877F9}" presName="composite2" presStyleCnt="0"/>
      <dgm:spPr/>
    </dgm:pt>
    <dgm:pt modelId="{66478129-4739-419E-8722-F42DFE541893}" type="pres">
      <dgm:prSet presAssocID="{1E1BF7F1-78CC-4C5F-AE8F-FB1157C877F9}" presName="background2" presStyleLbl="node2" presStyleIdx="0" presStyleCnt="1"/>
      <dgm:spPr/>
    </dgm:pt>
    <dgm:pt modelId="{0283913D-36C2-443C-80F8-3562C09401F1}" type="pres">
      <dgm:prSet presAssocID="{1E1BF7F1-78CC-4C5F-AE8F-FB1157C877F9}" presName="text2" presStyleLbl="fgAcc2" presStyleIdx="0" presStyleCnt="1" custScaleX="211954" custScaleY="98483">
        <dgm:presLayoutVars>
          <dgm:chPref val="3"/>
        </dgm:presLayoutVars>
      </dgm:prSet>
      <dgm:spPr/>
    </dgm:pt>
    <dgm:pt modelId="{A200CF42-9D8C-4316-9FCC-F7AB26E07336}" type="pres">
      <dgm:prSet presAssocID="{1E1BF7F1-78CC-4C5F-AE8F-FB1157C877F9}" presName="hierChild3" presStyleCnt="0"/>
      <dgm:spPr/>
    </dgm:pt>
    <dgm:pt modelId="{6BBFBD44-587D-49B5-82E7-D39CAEE4F28F}" type="pres">
      <dgm:prSet presAssocID="{4E6B1CD9-E411-4D51-AE43-3386919AF4E0}" presName="Name17" presStyleLbl="parChTrans1D3" presStyleIdx="0" presStyleCnt="4"/>
      <dgm:spPr/>
    </dgm:pt>
    <dgm:pt modelId="{26E1C5EE-3C5F-404E-88F5-611063732ADE}" type="pres">
      <dgm:prSet presAssocID="{B61FBAB7-4A9A-4E7B-87BD-562EE2BC4CE6}" presName="hierRoot3" presStyleCnt="0"/>
      <dgm:spPr/>
    </dgm:pt>
    <dgm:pt modelId="{F67AB0A5-EE73-4BCF-ACA0-702FD707B782}" type="pres">
      <dgm:prSet presAssocID="{B61FBAB7-4A9A-4E7B-87BD-562EE2BC4CE6}" presName="composite3" presStyleCnt="0"/>
      <dgm:spPr/>
    </dgm:pt>
    <dgm:pt modelId="{924A848E-40A3-4DEB-BC1D-905D97DEC676}" type="pres">
      <dgm:prSet presAssocID="{B61FBAB7-4A9A-4E7B-87BD-562EE2BC4CE6}" presName="background3" presStyleLbl="node3" presStyleIdx="0" presStyleCnt="4"/>
      <dgm:spPr/>
    </dgm:pt>
    <dgm:pt modelId="{84C61F5B-CB68-4E27-8677-6AC2A1CEA093}" type="pres">
      <dgm:prSet presAssocID="{B61FBAB7-4A9A-4E7B-87BD-562EE2BC4CE6}" presName="text3" presStyleLbl="fgAcc3" presStyleIdx="0" presStyleCnt="4">
        <dgm:presLayoutVars>
          <dgm:chPref val="3"/>
        </dgm:presLayoutVars>
      </dgm:prSet>
      <dgm:spPr/>
    </dgm:pt>
    <dgm:pt modelId="{919AA549-3CB7-4797-8DB8-7007ABF226AC}" type="pres">
      <dgm:prSet presAssocID="{B61FBAB7-4A9A-4E7B-87BD-562EE2BC4CE6}" presName="hierChild4" presStyleCnt="0"/>
      <dgm:spPr/>
    </dgm:pt>
    <dgm:pt modelId="{6792F17C-081A-4DA5-A012-AC20E488828C}" type="pres">
      <dgm:prSet presAssocID="{1B1BC934-C749-476A-8FF3-D19D0BECAE56}" presName="Name17" presStyleLbl="parChTrans1D3" presStyleIdx="1" presStyleCnt="4"/>
      <dgm:spPr/>
    </dgm:pt>
    <dgm:pt modelId="{273AFC9B-D5C5-4498-A707-A9C367DAC6CE}" type="pres">
      <dgm:prSet presAssocID="{E970498C-1444-4219-89DA-51D05405C633}" presName="hierRoot3" presStyleCnt="0"/>
      <dgm:spPr/>
    </dgm:pt>
    <dgm:pt modelId="{48706740-CFF3-45C6-980E-F3231FE5EFCE}" type="pres">
      <dgm:prSet presAssocID="{E970498C-1444-4219-89DA-51D05405C633}" presName="composite3" presStyleCnt="0"/>
      <dgm:spPr/>
    </dgm:pt>
    <dgm:pt modelId="{1B752A52-2DDC-463E-8CA9-5736E8F82D77}" type="pres">
      <dgm:prSet presAssocID="{E970498C-1444-4219-89DA-51D05405C633}" presName="background3" presStyleLbl="node3" presStyleIdx="1" presStyleCnt="4"/>
      <dgm:spPr/>
    </dgm:pt>
    <dgm:pt modelId="{0DA49BB1-F5B3-4C71-BC57-A12BCD2A3CE1}" type="pres">
      <dgm:prSet presAssocID="{E970498C-1444-4219-89DA-51D05405C633}" presName="text3" presStyleLbl="fgAcc3" presStyleIdx="1" presStyleCnt="4" custLinFactX="-44857" custLinFactNeighborX="-100000" custLinFactNeighborY="-2">
        <dgm:presLayoutVars>
          <dgm:chPref val="3"/>
        </dgm:presLayoutVars>
      </dgm:prSet>
      <dgm:spPr/>
    </dgm:pt>
    <dgm:pt modelId="{749208A1-0851-4FC7-8588-824EE5E0063B}" type="pres">
      <dgm:prSet presAssocID="{E970498C-1444-4219-89DA-51D05405C633}" presName="hierChild4" presStyleCnt="0"/>
      <dgm:spPr/>
    </dgm:pt>
    <dgm:pt modelId="{992D1DF3-D6A9-4A50-BDBB-0D3B5B1CFFA1}" type="pres">
      <dgm:prSet presAssocID="{D2BEEAD8-646F-400A-8ACA-2EFA4E807530}" presName="Name17" presStyleLbl="parChTrans1D3" presStyleIdx="2" presStyleCnt="4"/>
      <dgm:spPr/>
    </dgm:pt>
    <dgm:pt modelId="{DBB3FCC1-6561-4304-ACCF-C29923608483}" type="pres">
      <dgm:prSet presAssocID="{44B79F88-0D90-4756-BF73-C2216BCE2FE8}" presName="hierRoot3" presStyleCnt="0"/>
      <dgm:spPr/>
    </dgm:pt>
    <dgm:pt modelId="{73E77ACD-2BBE-48EA-9F4A-96F21DDF9D5A}" type="pres">
      <dgm:prSet presAssocID="{44B79F88-0D90-4756-BF73-C2216BCE2FE8}" presName="composite3" presStyleCnt="0"/>
      <dgm:spPr/>
    </dgm:pt>
    <dgm:pt modelId="{FC603C11-8605-4720-943F-D3B6BA2F7627}" type="pres">
      <dgm:prSet presAssocID="{44B79F88-0D90-4756-BF73-C2216BCE2FE8}" presName="background3" presStyleLbl="node3" presStyleIdx="2" presStyleCnt="4"/>
      <dgm:spPr/>
    </dgm:pt>
    <dgm:pt modelId="{4D525681-609B-479B-9575-2CC63FC6B26E}" type="pres">
      <dgm:prSet presAssocID="{44B79F88-0D90-4756-BF73-C2216BCE2FE8}" presName="text3" presStyleLbl="fgAcc3" presStyleIdx="2" presStyleCnt="4" custScaleX="129010" custScaleY="130774" custLinFactX="29647" custLinFactNeighborX="100000" custLinFactNeighborY="1876">
        <dgm:presLayoutVars>
          <dgm:chPref val="3"/>
        </dgm:presLayoutVars>
      </dgm:prSet>
      <dgm:spPr/>
    </dgm:pt>
    <dgm:pt modelId="{A6C57906-2424-4CCE-A90B-E1E1EB00AA3F}" type="pres">
      <dgm:prSet presAssocID="{44B79F88-0D90-4756-BF73-C2216BCE2FE8}" presName="hierChild4" presStyleCnt="0"/>
      <dgm:spPr/>
    </dgm:pt>
    <dgm:pt modelId="{BA46CD4F-15EE-4212-B38A-199886A8E124}" type="pres">
      <dgm:prSet presAssocID="{3971F041-7497-4321-A15E-8F06390149D4}" presName="Name17" presStyleLbl="parChTrans1D3" presStyleIdx="3" presStyleCnt="4"/>
      <dgm:spPr/>
    </dgm:pt>
    <dgm:pt modelId="{F40F0B01-A806-4B53-87DF-0C32F94D83F3}" type="pres">
      <dgm:prSet presAssocID="{A88E6249-29AB-4F53-8264-2AC98F3E2381}" presName="hierRoot3" presStyleCnt="0"/>
      <dgm:spPr/>
    </dgm:pt>
    <dgm:pt modelId="{EB59F3CE-CC23-4C18-BAED-76439CC627F1}" type="pres">
      <dgm:prSet presAssocID="{A88E6249-29AB-4F53-8264-2AC98F3E2381}" presName="composite3" presStyleCnt="0"/>
      <dgm:spPr/>
    </dgm:pt>
    <dgm:pt modelId="{CD922A89-638D-41B9-BDF8-210234138112}" type="pres">
      <dgm:prSet presAssocID="{A88E6249-29AB-4F53-8264-2AC98F3E2381}" presName="background3" presStyleLbl="node3" presStyleIdx="3" presStyleCnt="4"/>
      <dgm:spPr/>
    </dgm:pt>
    <dgm:pt modelId="{79B783CC-49B9-4CFF-AB73-B2EF6F21E815}" type="pres">
      <dgm:prSet presAssocID="{A88E6249-29AB-4F53-8264-2AC98F3E2381}" presName="text3" presStyleLbl="fgAcc3" presStyleIdx="3" presStyleCnt="4" custScaleX="121991" custScaleY="131495">
        <dgm:presLayoutVars>
          <dgm:chPref val="3"/>
        </dgm:presLayoutVars>
      </dgm:prSet>
      <dgm:spPr/>
    </dgm:pt>
    <dgm:pt modelId="{5F48B7D8-A374-4472-91AD-9479B0A279AF}" type="pres">
      <dgm:prSet presAssocID="{A88E6249-29AB-4F53-8264-2AC98F3E2381}" presName="hierChild4" presStyleCnt="0"/>
      <dgm:spPr/>
    </dgm:pt>
  </dgm:ptLst>
  <dgm:cxnLst>
    <dgm:cxn modelId="{EAE44B09-1964-4EA8-B426-D52EE3D2EFBE}" type="presOf" srcId="{69104079-F9C1-493C-9EA7-5022DED0CB38}" destId="{EA466CD9-EE8D-4296-AD72-6835922D1E3C}" srcOrd="0" destOrd="0" presId="urn:microsoft.com/office/officeart/2005/8/layout/hierarchy1"/>
    <dgm:cxn modelId="{16890B0D-12FE-4B88-98EE-B829322560CA}" type="presOf" srcId="{3971F041-7497-4321-A15E-8F06390149D4}" destId="{BA46CD4F-15EE-4212-B38A-199886A8E124}" srcOrd="0" destOrd="0" presId="urn:microsoft.com/office/officeart/2005/8/layout/hierarchy1"/>
    <dgm:cxn modelId="{C336E824-FAC7-4136-9478-65108B08468F}" type="presOf" srcId="{C0BF6AE2-04BB-49CD-AC55-F176C4867F80}" destId="{FB51016B-30E7-45FA-AFE2-8FCADFE88B95}" srcOrd="0" destOrd="0" presId="urn:microsoft.com/office/officeart/2005/8/layout/hierarchy1"/>
    <dgm:cxn modelId="{B3C11C39-A1D6-4709-A03D-1EC991473B3F}" srcId="{1E1BF7F1-78CC-4C5F-AE8F-FB1157C877F9}" destId="{B61FBAB7-4A9A-4E7B-87BD-562EE2BC4CE6}" srcOrd="0" destOrd="0" parTransId="{4E6B1CD9-E411-4D51-AE43-3386919AF4E0}" sibTransId="{2DC2BCFA-4969-4A51-AD80-7F2E24D2C4A4}"/>
    <dgm:cxn modelId="{97B57D3A-95F5-49D6-8FBB-8B49EF5E2173}" type="presOf" srcId="{4E6B1CD9-E411-4D51-AE43-3386919AF4E0}" destId="{6BBFBD44-587D-49B5-82E7-D39CAEE4F28F}" srcOrd="0" destOrd="0" presId="urn:microsoft.com/office/officeart/2005/8/layout/hierarchy1"/>
    <dgm:cxn modelId="{68010B43-0FA6-404C-AD5F-FDBE852889A5}" type="presOf" srcId="{D2BEEAD8-646F-400A-8ACA-2EFA4E807530}" destId="{992D1DF3-D6A9-4A50-BDBB-0D3B5B1CFFA1}" srcOrd="0" destOrd="0" presId="urn:microsoft.com/office/officeart/2005/8/layout/hierarchy1"/>
    <dgm:cxn modelId="{EA18084A-0313-4558-8141-16DF07B90373}" srcId="{1E1BF7F1-78CC-4C5F-AE8F-FB1157C877F9}" destId="{44B79F88-0D90-4756-BF73-C2216BCE2FE8}" srcOrd="2" destOrd="0" parTransId="{D2BEEAD8-646F-400A-8ACA-2EFA4E807530}" sibTransId="{CD385460-23FE-4942-B65E-5181A2576EEC}"/>
    <dgm:cxn modelId="{7E9D956A-2D6E-4F05-9B71-79DC41E3DDF4}" srcId="{1E1BF7F1-78CC-4C5F-AE8F-FB1157C877F9}" destId="{E970498C-1444-4219-89DA-51D05405C633}" srcOrd="1" destOrd="0" parTransId="{1B1BC934-C749-476A-8FF3-D19D0BECAE56}" sibTransId="{94A01123-C22E-423B-B141-8CEBAB2F2371}"/>
    <dgm:cxn modelId="{C24C894B-A136-41AD-9D76-ABFC25D8D65C}" type="presOf" srcId="{B61FBAB7-4A9A-4E7B-87BD-562EE2BC4CE6}" destId="{84C61F5B-CB68-4E27-8677-6AC2A1CEA093}" srcOrd="0" destOrd="0" presId="urn:microsoft.com/office/officeart/2005/8/layout/hierarchy1"/>
    <dgm:cxn modelId="{AA217487-A4C7-40C7-91AE-CFC6DA8753CC}" type="presOf" srcId="{A88E6249-29AB-4F53-8264-2AC98F3E2381}" destId="{79B783CC-49B9-4CFF-AB73-B2EF6F21E815}" srcOrd="0" destOrd="0" presId="urn:microsoft.com/office/officeart/2005/8/layout/hierarchy1"/>
    <dgm:cxn modelId="{6CF284B0-2AD1-4964-A1B4-E9EB6197ECD2}" type="presOf" srcId="{9549C4A8-A4D9-4B95-95F2-FD3731B1AEF3}" destId="{8F19199A-F6FD-4C31-8C4A-08091053956B}" srcOrd="0" destOrd="0" presId="urn:microsoft.com/office/officeart/2005/8/layout/hierarchy1"/>
    <dgm:cxn modelId="{61C30CC2-60DC-4EFB-B4BB-70A55F51ADF9}" type="presOf" srcId="{44B79F88-0D90-4756-BF73-C2216BCE2FE8}" destId="{4D525681-609B-479B-9575-2CC63FC6B26E}" srcOrd="0" destOrd="0" presId="urn:microsoft.com/office/officeart/2005/8/layout/hierarchy1"/>
    <dgm:cxn modelId="{4375F6CE-A5CF-4563-AB25-9B5647F49F8B}" type="presOf" srcId="{1B1BC934-C749-476A-8FF3-D19D0BECAE56}" destId="{6792F17C-081A-4DA5-A012-AC20E488828C}" srcOrd="0" destOrd="0" presId="urn:microsoft.com/office/officeart/2005/8/layout/hierarchy1"/>
    <dgm:cxn modelId="{FCE22FD3-74E8-44E6-A8E1-8CB68C5DBE39}" srcId="{1E1BF7F1-78CC-4C5F-AE8F-FB1157C877F9}" destId="{A88E6249-29AB-4F53-8264-2AC98F3E2381}" srcOrd="3" destOrd="0" parTransId="{3971F041-7497-4321-A15E-8F06390149D4}" sibTransId="{B9D7406B-01BD-4880-B1A6-E5EEAC66AC24}"/>
    <dgm:cxn modelId="{0D4B49E0-0F90-491F-8CCA-4FFA9A5D8EA3}" type="presOf" srcId="{1E1BF7F1-78CC-4C5F-AE8F-FB1157C877F9}" destId="{0283913D-36C2-443C-80F8-3562C09401F1}" srcOrd="0" destOrd="0" presId="urn:microsoft.com/office/officeart/2005/8/layout/hierarchy1"/>
    <dgm:cxn modelId="{4E8098ED-8F5A-480F-866D-FB534AC4B836}" srcId="{C0BF6AE2-04BB-49CD-AC55-F176C4867F80}" destId="{9549C4A8-A4D9-4B95-95F2-FD3731B1AEF3}" srcOrd="0" destOrd="0" parTransId="{C414B3BC-327E-4375-996A-273F2747D7EA}" sibTransId="{436D5824-C2B2-4B0E-9B63-28D3E942FB06}"/>
    <dgm:cxn modelId="{BA1FA4F1-BA44-4C30-8C1A-21693DAADA9B}" srcId="{9549C4A8-A4D9-4B95-95F2-FD3731B1AEF3}" destId="{1E1BF7F1-78CC-4C5F-AE8F-FB1157C877F9}" srcOrd="0" destOrd="0" parTransId="{69104079-F9C1-493C-9EA7-5022DED0CB38}" sibTransId="{BC50D81D-765E-4C89-B07F-C908BD26B530}"/>
    <dgm:cxn modelId="{10753DF5-6210-4F63-B9BA-0AC90483F3A1}" type="presOf" srcId="{E970498C-1444-4219-89DA-51D05405C633}" destId="{0DA49BB1-F5B3-4C71-BC57-A12BCD2A3CE1}" srcOrd="0" destOrd="0" presId="urn:microsoft.com/office/officeart/2005/8/layout/hierarchy1"/>
    <dgm:cxn modelId="{6D4A23A7-A7C5-430A-B2D1-0CF09F86C97E}" type="presParOf" srcId="{FB51016B-30E7-45FA-AFE2-8FCADFE88B95}" destId="{0C6184C7-A02E-4DDD-A763-693DC0D0294B}" srcOrd="0" destOrd="0" presId="urn:microsoft.com/office/officeart/2005/8/layout/hierarchy1"/>
    <dgm:cxn modelId="{2A968509-B75D-4F6D-91BC-44EF852035BB}" type="presParOf" srcId="{0C6184C7-A02E-4DDD-A763-693DC0D0294B}" destId="{94CEC1AC-1240-478F-B4FF-778DBAA71A5A}" srcOrd="0" destOrd="0" presId="urn:microsoft.com/office/officeart/2005/8/layout/hierarchy1"/>
    <dgm:cxn modelId="{3572AA32-0D56-421E-9D63-7BB2E73C2FF5}" type="presParOf" srcId="{94CEC1AC-1240-478F-B4FF-778DBAA71A5A}" destId="{05E5F83F-3912-4E60-8A35-82AF9762CD8D}" srcOrd="0" destOrd="0" presId="urn:microsoft.com/office/officeart/2005/8/layout/hierarchy1"/>
    <dgm:cxn modelId="{0D9DC254-4C20-465B-B461-3101E03C99A0}" type="presParOf" srcId="{94CEC1AC-1240-478F-B4FF-778DBAA71A5A}" destId="{8F19199A-F6FD-4C31-8C4A-08091053956B}" srcOrd="1" destOrd="0" presId="urn:microsoft.com/office/officeart/2005/8/layout/hierarchy1"/>
    <dgm:cxn modelId="{1D4A5A2A-ED19-4C0B-AA04-E176D94DC443}" type="presParOf" srcId="{0C6184C7-A02E-4DDD-A763-693DC0D0294B}" destId="{5BE0DF58-5860-45AA-B8DD-3F2037C16B29}" srcOrd="1" destOrd="0" presId="urn:microsoft.com/office/officeart/2005/8/layout/hierarchy1"/>
    <dgm:cxn modelId="{4F08E86B-9467-4C36-B5F8-25F9541D4EDA}" type="presParOf" srcId="{5BE0DF58-5860-45AA-B8DD-3F2037C16B29}" destId="{EA466CD9-EE8D-4296-AD72-6835922D1E3C}" srcOrd="0" destOrd="0" presId="urn:microsoft.com/office/officeart/2005/8/layout/hierarchy1"/>
    <dgm:cxn modelId="{90027ABD-98F7-420B-95C9-196366FE7265}" type="presParOf" srcId="{5BE0DF58-5860-45AA-B8DD-3F2037C16B29}" destId="{54F0BBBD-8031-420E-AADA-438A39BEC0C9}" srcOrd="1" destOrd="0" presId="urn:microsoft.com/office/officeart/2005/8/layout/hierarchy1"/>
    <dgm:cxn modelId="{BDA71EA2-34AA-489E-84C1-8AB708C0584D}" type="presParOf" srcId="{54F0BBBD-8031-420E-AADA-438A39BEC0C9}" destId="{52A7DE91-F82C-49CC-92F6-B9F73C1E9495}" srcOrd="0" destOrd="0" presId="urn:microsoft.com/office/officeart/2005/8/layout/hierarchy1"/>
    <dgm:cxn modelId="{529623E3-246B-4C04-8053-B9F67E784EE7}" type="presParOf" srcId="{52A7DE91-F82C-49CC-92F6-B9F73C1E9495}" destId="{66478129-4739-419E-8722-F42DFE541893}" srcOrd="0" destOrd="0" presId="urn:microsoft.com/office/officeart/2005/8/layout/hierarchy1"/>
    <dgm:cxn modelId="{95FD84DC-3223-4A2B-AFD3-3A8EA6BD1B3B}" type="presParOf" srcId="{52A7DE91-F82C-49CC-92F6-B9F73C1E9495}" destId="{0283913D-36C2-443C-80F8-3562C09401F1}" srcOrd="1" destOrd="0" presId="urn:microsoft.com/office/officeart/2005/8/layout/hierarchy1"/>
    <dgm:cxn modelId="{BB9A822F-6E2E-48B9-983F-20A2FC828333}" type="presParOf" srcId="{54F0BBBD-8031-420E-AADA-438A39BEC0C9}" destId="{A200CF42-9D8C-4316-9FCC-F7AB26E07336}" srcOrd="1" destOrd="0" presId="urn:microsoft.com/office/officeart/2005/8/layout/hierarchy1"/>
    <dgm:cxn modelId="{CF02833A-FD62-4115-AD52-1F9DE373A8D6}" type="presParOf" srcId="{A200CF42-9D8C-4316-9FCC-F7AB26E07336}" destId="{6BBFBD44-587D-49B5-82E7-D39CAEE4F28F}" srcOrd="0" destOrd="0" presId="urn:microsoft.com/office/officeart/2005/8/layout/hierarchy1"/>
    <dgm:cxn modelId="{656953D2-23F5-45E4-9475-62FF3C931F38}" type="presParOf" srcId="{A200CF42-9D8C-4316-9FCC-F7AB26E07336}" destId="{26E1C5EE-3C5F-404E-88F5-611063732ADE}" srcOrd="1" destOrd="0" presId="urn:microsoft.com/office/officeart/2005/8/layout/hierarchy1"/>
    <dgm:cxn modelId="{6C8C5C78-7683-4A62-9A07-7A8D567AEB4A}" type="presParOf" srcId="{26E1C5EE-3C5F-404E-88F5-611063732ADE}" destId="{F67AB0A5-EE73-4BCF-ACA0-702FD707B782}" srcOrd="0" destOrd="0" presId="urn:microsoft.com/office/officeart/2005/8/layout/hierarchy1"/>
    <dgm:cxn modelId="{A9993F7A-B436-465B-A570-C3975E31AA51}" type="presParOf" srcId="{F67AB0A5-EE73-4BCF-ACA0-702FD707B782}" destId="{924A848E-40A3-4DEB-BC1D-905D97DEC676}" srcOrd="0" destOrd="0" presId="urn:microsoft.com/office/officeart/2005/8/layout/hierarchy1"/>
    <dgm:cxn modelId="{F8EF86D4-7A14-45C7-BA49-C5D3CDD79ED9}" type="presParOf" srcId="{F67AB0A5-EE73-4BCF-ACA0-702FD707B782}" destId="{84C61F5B-CB68-4E27-8677-6AC2A1CEA093}" srcOrd="1" destOrd="0" presId="urn:microsoft.com/office/officeart/2005/8/layout/hierarchy1"/>
    <dgm:cxn modelId="{86CDDE62-7C77-48F1-A6B7-657B956952FD}" type="presParOf" srcId="{26E1C5EE-3C5F-404E-88F5-611063732ADE}" destId="{919AA549-3CB7-4797-8DB8-7007ABF226AC}" srcOrd="1" destOrd="0" presId="urn:microsoft.com/office/officeart/2005/8/layout/hierarchy1"/>
    <dgm:cxn modelId="{B91FA3E4-5204-4031-A91C-5DC2A5C1C6F9}" type="presParOf" srcId="{A200CF42-9D8C-4316-9FCC-F7AB26E07336}" destId="{6792F17C-081A-4DA5-A012-AC20E488828C}" srcOrd="2" destOrd="0" presId="urn:microsoft.com/office/officeart/2005/8/layout/hierarchy1"/>
    <dgm:cxn modelId="{74E17B90-8D21-4D28-B0C7-4B942D2E4130}" type="presParOf" srcId="{A200CF42-9D8C-4316-9FCC-F7AB26E07336}" destId="{273AFC9B-D5C5-4498-A707-A9C367DAC6CE}" srcOrd="3" destOrd="0" presId="urn:microsoft.com/office/officeart/2005/8/layout/hierarchy1"/>
    <dgm:cxn modelId="{127B110D-8176-4E67-9984-A4C69F38B48E}" type="presParOf" srcId="{273AFC9B-D5C5-4498-A707-A9C367DAC6CE}" destId="{48706740-CFF3-45C6-980E-F3231FE5EFCE}" srcOrd="0" destOrd="0" presId="urn:microsoft.com/office/officeart/2005/8/layout/hierarchy1"/>
    <dgm:cxn modelId="{ACC72BAC-AE77-4C2F-ABCF-D7BE4410DAEA}" type="presParOf" srcId="{48706740-CFF3-45C6-980E-F3231FE5EFCE}" destId="{1B752A52-2DDC-463E-8CA9-5736E8F82D77}" srcOrd="0" destOrd="0" presId="urn:microsoft.com/office/officeart/2005/8/layout/hierarchy1"/>
    <dgm:cxn modelId="{99DC7CDA-FCC1-47EE-94DF-D811BEFF5D1A}" type="presParOf" srcId="{48706740-CFF3-45C6-980E-F3231FE5EFCE}" destId="{0DA49BB1-F5B3-4C71-BC57-A12BCD2A3CE1}" srcOrd="1" destOrd="0" presId="urn:microsoft.com/office/officeart/2005/8/layout/hierarchy1"/>
    <dgm:cxn modelId="{C1155856-D62F-41E8-8BD3-72A6E51C7126}" type="presParOf" srcId="{273AFC9B-D5C5-4498-A707-A9C367DAC6CE}" destId="{749208A1-0851-4FC7-8588-824EE5E0063B}" srcOrd="1" destOrd="0" presId="urn:microsoft.com/office/officeart/2005/8/layout/hierarchy1"/>
    <dgm:cxn modelId="{4357F612-6223-4CE0-BB59-3C4CD9DEB6E8}" type="presParOf" srcId="{A200CF42-9D8C-4316-9FCC-F7AB26E07336}" destId="{992D1DF3-D6A9-4A50-BDBB-0D3B5B1CFFA1}" srcOrd="4" destOrd="0" presId="urn:microsoft.com/office/officeart/2005/8/layout/hierarchy1"/>
    <dgm:cxn modelId="{9611B769-66DF-4063-A131-075C989A7E37}" type="presParOf" srcId="{A200CF42-9D8C-4316-9FCC-F7AB26E07336}" destId="{DBB3FCC1-6561-4304-ACCF-C29923608483}" srcOrd="5" destOrd="0" presId="urn:microsoft.com/office/officeart/2005/8/layout/hierarchy1"/>
    <dgm:cxn modelId="{3B3F4E95-A708-48BF-8D91-270B53548FCB}" type="presParOf" srcId="{DBB3FCC1-6561-4304-ACCF-C29923608483}" destId="{73E77ACD-2BBE-48EA-9F4A-96F21DDF9D5A}" srcOrd="0" destOrd="0" presId="urn:microsoft.com/office/officeart/2005/8/layout/hierarchy1"/>
    <dgm:cxn modelId="{8DACC615-09A4-43A2-9C35-DD8FD94DF07E}" type="presParOf" srcId="{73E77ACD-2BBE-48EA-9F4A-96F21DDF9D5A}" destId="{FC603C11-8605-4720-943F-D3B6BA2F7627}" srcOrd="0" destOrd="0" presId="urn:microsoft.com/office/officeart/2005/8/layout/hierarchy1"/>
    <dgm:cxn modelId="{089268CA-5E0B-4DE0-A4AF-CF7C0D719415}" type="presParOf" srcId="{73E77ACD-2BBE-48EA-9F4A-96F21DDF9D5A}" destId="{4D525681-609B-479B-9575-2CC63FC6B26E}" srcOrd="1" destOrd="0" presId="urn:microsoft.com/office/officeart/2005/8/layout/hierarchy1"/>
    <dgm:cxn modelId="{0426F2C8-A941-4729-AB43-325C568731E9}" type="presParOf" srcId="{DBB3FCC1-6561-4304-ACCF-C29923608483}" destId="{A6C57906-2424-4CCE-A90B-E1E1EB00AA3F}" srcOrd="1" destOrd="0" presId="urn:microsoft.com/office/officeart/2005/8/layout/hierarchy1"/>
    <dgm:cxn modelId="{5F24DD4B-EC18-49EB-AEED-8E63305D17AB}" type="presParOf" srcId="{A200CF42-9D8C-4316-9FCC-F7AB26E07336}" destId="{BA46CD4F-15EE-4212-B38A-199886A8E124}" srcOrd="6" destOrd="0" presId="urn:microsoft.com/office/officeart/2005/8/layout/hierarchy1"/>
    <dgm:cxn modelId="{8C8C937D-2D26-4E40-B71D-BCD76116947C}" type="presParOf" srcId="{A200CF42-9D8C-4316-9FCC-F7AB26E07336}" destId="{F40F0B01-A806-4B53-87DF-0C32F94D83F3}" srcOrd="7" destOrd="0" presId="urn:microsoft.com/office/officeart/2005/8/layout/hierarchy1"/>
    <dgm:cxn modelId="{AA81D8A8-1D17-4913-9A24-01C81ACFC414}" type="presParOf" srcId="{F40F0B01-A806-4B53-87DF-0C32F94D83F3}" destId="{EB59F3CE-CC23-4C18-BAED-76439CC627F1}" srcOrd="0" destOrd="0" presId="urn:microsoft.com/office/officeart/2005/8/layout/hierarchy1"/>
    <dgm:cxn modelId="{98B022C8-4903-4295-8C03-D2A6F2230789}" type="presParOf" srcId="{EB59F3CE-CC23-4C18-BAED-76439CC627F1}" destId="{CD922A89-638D-41B9-BDF8-210234138112}" srcOrd="0" destOrd="0" presId="urn:microsoft.com/office/officeart/2005/8/layout/hierarchy1"/>
    <dgm:cxn modelId="{1A66E80E-80DA-4126-BD7B-52A2435C6BAC}" type="presParOf" srcId="{EB59F3CE-CC23-4C18-BAED-76439CC627F1}" destId="{79B783CC-49B9-4CFF-AB73-B2EF6F21E815}" srcOrd="1" destOrd="0" presId="urn:microsoft.com/office/officeart/2005/8/layout/hierarchy1"/>
    <dgm:cxn modelId="{01AD55CB-B553-43E4-B1C2-DE5A7D3BED20}" type="presParOf" srcId="{F40F0B01-A806-4B53-87DF-0C32F94D83F3}" destId="{5F48B7D8-A374-4472-91AD-9479B0A279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327AB5-C8FB-433C-85A2-68968E280D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A89DE4A-EDA6-41DC-844E-6824C90BA302}">
      <dgm:prSet/>
      <dgm:spPr/>
      <dgm:t>
        <a:bodyPr/>
        <a:lstStyle/>
        <a:p>
          <a:r>
            <a:rPr lang="es-ES" b="1" i="0" baseline="0" dirty="0"/>
            <a:t>Unidades completamente desacopladas</a:t>
          </a:r>
          <a:endParaRPr lang="es-MX" dirty="0"/>
        </a:p>
      </dgm:t>
    </dgm:pt>
    <dgm:pt modelId="{CD87F934-C14E-4058-B17B-F13820BCC95A}" type="parTrans" cxnId="{D06E3A0E-B86C-4C0A-B8BD-8D915B8CA1F9}">
      <dgm:prSet/>
      <dgm:spPr/>
      <dgm:t>
        <a:bodyPr/>
        <a:lstStyle/>
        <a:p>
          <a:endParaRPr lang="es-MX"/>
        </a:p>
      </dgm:t>
    </dgm:pt>
    <dgm:pt modelId="{7F81B3B2-E8E9-4C9B-82DA-8B53A6DBAA98}" type="sibTrans" cxnId="{D06E3A0E-B86C-4C0A-B8BD-8D915B8CA1F9}">
      <dgm:prSet/>
      <dgm:spPr/>
      <dgm:t>
        <a:bodyPr/>
        <a:lstStyle/>
        <a:p>
          <a:endParaRPr lang="es-MX"/>
        </a:p>
      </dgm:t>
    </dgm:pt>
    <dgm:pt modelId="{A993F2E6-6429-42F2-9EB5-9935C31533F8}">
      <dgm:prSet/>
      <dgm:spPr/>
      <dgm:t>
        <a:bodyPr/>
        <a:lstStyle/>
        <a:p>
          <a:pPr>
            <a:buNone/>
          </a:pPr>
          <a:r>
            <a:rPr lang="es-ES" b="1" i="0" baseline="0" dirty="0"/>
            <a:t>  </a:t>
          </a:r>
          <a:r>
            <a:rPr lang="es-ES" b="0" i="0" baseline="0" dirty="0"/>
            <a:t>dos unidades están completamente desacopladas cuando hacen su trabajo de manera totalmente independiente. </a:t>
          </a:r>
          <a:endParaRPr lang="es-MX" dirty="0"/>
        </a:p>
      </dgm:t>
    </dgm:pt>
    <dgm:pt modelId="{92D2F6C1-DA3F-4A25-91CE-CD0ED3F41ACC}" type="parTrans" cxnId="{856EF6D9-D093-4F03-AE90-D26AD156F0AE}">
      <dgm:prSet/>
      <dgm:spPr/>
      <dgm:t>
        <a:bodyPr/>
        <a:lstStyle/>
        <a:p>
          <a:endParaRPr lang="es-MX"/>
        </a:p>
      </dgm:t>
    </dgm:pt>
    <dgm:pt modelId="{35B69B40-CD39-41A9-8E55-2B636AA2DE53}" type="sibTrans" cxnId="{856EF6D9-D093-4F03-AE90-D26AD156F0AE}">
      <dgm:prSet/>
      <dgm:spPr/>
      <dgm:t>
        <a:bodyPr/>
        <a:lstStyle/>
        <a:p>
          <a:endParaRPr lang="es-MX"/>
        </a:p>
      </dgm:t>
    </dgm:pt>
    <dgm:pt modelId="{E05060EB-1E65-41DB-B5E8-586BFE543A59}" type="pres">
      <dgm:prSet presAssocID="{C0327AB5-C8FB-433C-85A2-68968E280D8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7349859-A9A4-4037-91D0-3ABE6CAC8B7D}" type="pres">
      <dgm:prSet presAssocID="{C0327AB5-C8FB-433C-85A2-68968E280D8E}" presName="cycle" presStyleCnt="0"/>
      <dgm:spPr/>
    </dgm:pt>
    <dgm:pt modelId="{A0D92A02-D444-4EB0-B00B-2BCC5C382389}" type="pres">
      <dgm:prSet presAssocID="{C0327AB5-C8FB-433C-85A2-68968E280D8E}" presName="centerShape" presStyleCnt="0"/>
      <dgm:spPr/>
    </dgm:pt>
    <dgm:pt modelId="{87CCBADE-6072-4B66-A5B6-0FAC215924B3}" type="pres">
      <dgm:prSet presAssocID="{C0327AB5-C8FB-433C-85A2-68968E280D8E}" presName="connSite" presStyleLbl="node1" presStyleIdx="0" presStyleCnt="2"/>
      <dgm:spPr/>
    </dgm:pt>
    <dgm:pt modelId="{7E62240D-3787-405E-B4D7-A95021C64BF9}" type="pres">
      <dgm:prSet presAssocID="{C0327AB5-C8FB-433C-85A2-68968E280D8E}" presName="visible" presStyleLbl="node1" presStyleIdx="0" presStyleCnt="2" custScaleX="135608" custScaleY="76996" custLinFactNeighborX="3094" custLinFactNeighborY="0"/>
      <dgm:spPr/>
    </dgm:pt>
    <dgm:pt modelId="{8DF5C7FC-2D23-45E2-BC68-8EBF2E298C00}" type="pres">
      <dgm:prSet presAssocID="{CD87F934-C14E-4058-B17B-F13820BCC95A}" presName="Name25" presStyleLbl="parChTrans1D1" presStyleIdx="0" presStyleCnt="1"/>
      <dgm:spPr/>
    </dgm:pt>
    <dgm:pt modelId="{F4DD954A-E739-466A-A935-D76404107915}" type="pres">
      <dgm:prSet presAssocID="{8A89DE4A-EDA6-41DC-844E-6824C90BA302}" presName="node" presStyleCnt="0"/>
      <dgm:spPr/>
    </dgm:pt>
    <dgm:pt modelId="{D31E9554-360B-493D-B3F0-3C71BC593BE9}" type="pres">
      <dgm:prSet presAssocID="{8A89DE4A-EDA6-41DC-844E-6824C90BA302}" presName="parentNode" presStyleLbl="node1" presStyleIdx="1" presStyleCnt="2" custScaleX="88309">
        <dgm:presLayoutVars>
          <dgm:chMax val="1"/>
          <dgm:bulletEnabled val="1"/>
        </dgm:presLayoutVars>
      </dgm:prSet>
      <dgm:spPr/>
    </dgm:pt>
    <dgm:pt modelId="{1672F8E0-D2E4-4E75-96E1-2E1C499BE1AA}" type="pres">
      <dgm:prSet presAssocID="{8A89DE4A-EDA6-41DC-844E-6824C90BA302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D06E3A0E-B86C-4C0A-B8BD-8D915B8CA1F9}" srcId="{C0327AB5-C8FB-433C-85A2-68968E280D8E}" destId="{8A89DE4A-EDA6-41DC-844E-6824C90BA302}" srcOrd="0" destOrd="0" parTransId="{CD87F934-C14E-4058-B17B-F13820BCC95A}" sibTransId="{7F81B3B2-E8E9-4C9B-82DA-8B53A6DBAA98}"/>
    <dgm:cxn modelId="{CD279D6D-A81D-439E-A238-83347ACF8202}" type="presOf" srcId="{A993F2E6-6429-42F2-9EB5-9935C31533F8}" destId="{1672F8E0-D2E4-4E75-96E1-2E1C499BE1AA}" srcOrd="0" destOrd="0" presId="urn:microsoft.com/office/officeart/2005/8/layout/radial2"/>
    <dgm:cxn modelId="{0EA9D66F-D26C-4BA2-B045-8AE8386ED366}" type="presOf" srcId="{8A89DE4A-EDA6-41DC-844E-6824C90BA302}" destId="{D31E9554-360B-493D-B3F0-3C71BC593BE9}" srcOrd="0" destOrd="0" presId="urn:microsoft.com/office/officeart/2005/8/layout/radial2"/>
    <dgm:cxn modelId="{92C301AE-1E4F-4EA6-942E-74104436EBBC}" type="presOf" srcId="{C0327AB5-C8FB-433C-85A2-68968E280D8E}" destId="{E05060EB-1E65-41DB-B5E8-586BFE543A59}" srcOrd="0" destOrd="0" presId="urn:microsoft.com/office/officeart/2005/8/layout/radial2"/>
    <dgm:cxn modelId="{65D41ABF-18EB-494C-B9FA-35FE5C9E4BF5}" type="presOf" srcId="{CD87F934-C14E-4058-B17B-F13820BCC95A}" destId="{8DF5C7FC-2D23-45E2-BC68-8EBF2E298C00}" srcOrd="0" destOrd="0" presId="urn:microsoft.com/office/officeart/2005/8/layout/radial2"/>
    <dgm:cxn modelId="{856EF6D9-D093-4F03-AE90-D26AD156F0AE}" srcId="{8A89DE4A-EDA6-41DC-844E-6824C90BA302}" destId="{A993F2E6-6429-42F2-9EB5-9935C31533F8}" srcOrd="0" destOrd="0" parTransId="{92D2F6C1-DA3F-4A25-91CE-CD0ED3F41ACC}" sibTransId="{35B69B40-CD39-41A9-8E55-2B636AA2DE53}"/>
    <dgm:cxn modelId="{243DAA49-B481-4291-B87A-6FEBDA7161A6}" type="presParOf" srcId="{E05060EB-1E65-41DB-B5E8-586BFE543A59}" destId="{37349859-A9A4-4037-91D0-3ABE6CAC8B7D}" srcOrd="0" destOrd="0" presId="urn:microsoft.com/office/officeart/2005/8/layout/radial2"/>
    <dgm:cxn modelId="{CA369350-9A6F-40DD-894C-7754EEDC5988}" type="presParOf" srcId="{37349859-A9A4-4037-91D0-3ABE6CAC8B7D}" destId="{A0D92A02-D444-4EB0-B00B-2BCC5C382389}" srcOrd="0" destOrd="0" presId="urn:microsoft.com/office/officeart/2005/8/layout/radial2"/>
    <dgm:cxn modelId="{F8EEF074-D386-4772-9748-85850DFF7A9F}" type="presParOf" srcId="{A0D92A02-D444-4EB0-B00B-2BCC5C382389}" destId="{87CCBADE-6072-4B66-A5B6-0FAC215924B3}" srcOrd="0" destOrd="0" presId="urn:microsoft.com/office/officeart/2005/8/layout/radial2"/>
    <dgm:cxn modelId="{368DE591-E13E-4772-9956-75A794D49668}" type="presParOf" srcId="{A0D92A02-D444-4EB0-B00B-2BCC5C382389}" destId="{7E62240D-3787-405E-B4D7-A95021C64BF9}" srcOrd="1" destOrd="0" presId="urn:microsoft.com/office/officeart/2005/8/layout/radial2"/>
    <dgm:cxn modelId="{34ACF18B-3A86-4AD3-90B4-19E5D73E4CC3}" type="presParOf" srcId="{37349859-A9A4-4037-91D0-3ABE6CAC8B7D}" destId="{8DF5C7FC-2D23-45E2-BC68-8EBF2E298C00}" srcOrd="1" destOrd="0" presId="urn:microsoft.com/office/officeart/2005/8/layout/radial2"/>
    <dgm:cxn modelId="{B2323648-C08A-4AAF-BC4B-E2D8BDDED080}" type="presParOf" srcId="{37349859-A9A4-4037-91D0-3ABE6CAC8B7D}" destId="{F4DD954A-E739-466A-A935-D76404107915}" srcOrd="2" destOrd="0" presId="urn:microsoft.com/office/officeart/2005/8/layout/radial2"/>
    <dgm:cxn modelId="{D9A14F34-7CF2-4C3F-BD44-8A96848E9B93}" type="presParOf" srcId="{F4DD954A-E739-466A-A935-D76404107915}" destId="{D31E9554-360B-493D-B3F0-3C71BC593BE9}" srcOrd="0" destOrd="0" presId="urn:microsoft.com/office/officeart/2005/8/layout/radial2"/>
    <dgm:cxn modelId="{778E853A-D51C-4894-AAA5-0DBCCB4FE84E}" type="presParOf" srcId="{F4DD954A-E739-466A-A935-D76404107915}" destId="{1672F8E0-D2E4-4E75-96E1-2E1C499BE1A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327AB5-C8FB-433C-85A2-68968E280D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A89DE4A-EDA6-41DC-844E-6824C90BA302}">
      <dgm:prSet/>
      <dgm:spPr/>
      <dgm:t>
        <a:bodyPr/>
        <a:lstStyle/>
        <a:p>
          <a:r>
            <a:rPr kumimoji="0" lang="es-ES" altLang="es-MX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  <a:ea typeface="+mj-ea" charset="0"/>
              <a:cs typeface="+mj-cs" charset="0"/>
            </a:rPr>
            <a:t>Acoplamiento Normal</a:t>
          </a:r>
          <a:endParaRPr lang="es-MX" dirty="0">
            <a:solidFill>
              <a:schemeClr val="bg1"/>
            </a:solidFill>
          </a:endParaRPr>
        </a:p>
      </dgm:t>
    </dgm:pt>
    <dgm:pt modelId="{CD87F934-C14E-4058-B17B-F13820BCC95A}" type="parTrans" cxnId="{D06E3A0E-B86C-4C0A-B8BD-8D915B8CA1F9}">
      <dgm:prSet/>
      <dgm:spPr/>
      <dgm:t>
        <a:bodyPr/>
        <a:lstStyle/>
        <a:p>
          <a:endParaRPr lang="es-MX"/>
        </a:p>
      </dgm:t>
    </dgm:pt>
    <dgm:pt modelId="{7F81B3B2-E8E9-4C9B-82DA-8B53A6DBAA98}" type="sibTrans" cxnId="{D06E3A0E-B86C-4C0A-B8BD-8D915B8CA1F9}">
      <dgm:prSet/>
      <dgm:spPr/>
      <dgm:t>
        <a:bodyPr/>
        <a:lstStyle/>
        <a:p>
          <a:endParaRPr lang="es-MX"/>
        </a:p>
      </dgm:t>
    </dgm:pt>
    <dgm:pt modelId="{A993F2E6-6429-42F2-9EB5-9935C31533F8}">
      <dgm:prSet/>
      <dgm:spPr/>
      <dgm:t>
        <a:bodyPr/>
        <a:lstStyle/>
        <a:p>
          <a:pPr>
            <a:buNone/>
          </a:pPr>
          <a:r>
            <a:rPr kumimoji="0" lang="es-ES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+mj-ea" charset="0"/>
              <a:cs typeface="+mj-cs" charset="0"/>
            </a:rPr>
            <a:t>Es aquel en el que una unidad de software necesita del trabajo que hace la otra</a:t>
          </a:r>
          <a:r>
            <a:rPr lang="es-ES" b="0" i="0" baseline="0" dirty="0"/>
            <a:t> </a:t>
          </a:r>
          <a:endParaRPr lang="es-MX" dirty="0"/>
        </a:p>
      </dgm:t>
    </dgm:pt>
    <dgm:pt modelId="{92D2F6C1-DA3F-4A25-91CE-CD0ED3F41ACC}" type="parTrans" cxnId="{856EF6D9-D093-4F03-AE90-D26AD156F0AE}">
      <dgm:prSet/>
      <dgm:spPr/>
      <dgm:t>
        <a:bodyPr/>
        <a:lstStyle/>
        <a:p>
          <a:endParaRPr lang="es-MX"/>
        </a:p>
      </dgm:t>
    </dgm:pt>
    <dgm:pt modelId="{35B69B40-CD39-41A9-8E55-2B636AA2DE53}" type="sibTrans" cxnId="{856EF6D9-D093-4F03-AE90-D26AD156F0AE}">
      <dgm:prSet/>
      <dgm:spPr/>
      <dgm:t>
        <a:bodyPr/>
        <a:lstStyle/>
        <a:p>
          <a:endParaRPr lang="es-MX"/>
        </a:p>
      </dgm:t>
    </dgm:pt>
    <dgm:pt modelId="{E05060EB-1E65-41DB-B5E8-586BFE543A59}" type="pres">
      <dgm:prSet presAssocID="{C0327AB5-C8FB-433C-85A2-68968E280D8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7349859-A9A4-4037-91D0-3ABE6CAC8B7D}" type="pres">
      <dgm:prSet presAssocID="{C0327AB5-C8FB-433C-85A2-68968E280D8E}" presName="cycle" presStyleCnt="0"/>
      <dgm:spPr/>
    </dgm:pt>
    <dgm:pt modelId="{A0D92A02-D444-4EB0-B00B-2BCC5C382389}" type="pres">
      <dgm:prSet presAssocID="{C0327AB5-C8FB-433C-85A2-68968E280D8E}" presName="centerShape" presStyleCnt="0"/>
      <dgm:spPr/>
    </dgm:pt>
    <dgm:pt modelId="{87CCBADE-6072-4B66-A5B6-0FAC215924B3}" type="pres">
      <dgm:prSet presAssocID="{C0327AB5-C8FB-433C-85A2-68968E280D8E}" presName="connSite" presStyleLbl="node1" presStyleIdx="0" presStyleCnt="2"/>
      <dgm:spPr/>
    </dgm:pt>
    <dgm:pt modelId="{7E62240D-3787-405E-B4D7-A95021C64BF9}" type="pres">
      <dgm:prSet presAssocID="{C0327AB5-C8FB-433C-85A2-68968E280D8E}" presName="visible" presStyleLbl="node1" presStyleIdx="0" presStyleCnt="2" custScaleX="135608" custScaleY="76996" custLinFactNeighborX="3094" custLinFactNeighborY="0"/>
      <dgm:spPr/>
    </dgm:pt>
    <dgm:pt modelId="{8DF5C7FC-2D23-45E2-BC68-8EBF2E298C00}" type="pres">
      <dgm:prSet presAssocID="{CD87F934-C14E-4058-B17B-F13820BCC95A}" presName="Name25" presStyleLbl="parChTrans1D1" presStyleIdx="0" presStyleCnt="1"/>
      <dgm:spPr/>
    </dgm:pt>
    <dgm:pt modelId="{F4DD954A-E739-466A-A935-D76404107915}" type="pres">
      <dgm:prSet presAssocID="{8A89DE4A-EDA6-41DC-844E-6824C90BA302}" presName="node" presStyleCnt="0"/>
      <dgm:spPr/>
    </dgm:pt>
    <dgm:pt modelId="{D31E9554-360B-493D-B3F0-3C71BC593BE9}" type="pres">
      <dgm:prSet presAssocID="{8A89DE4A-EDA6-41DC-844E-6824C90BA302}" presName="parentNode" presStyleLbl="node1" presStyleIdx="1" presStyleCnt="2" custScaleX="88309">
        <dgm:presLayoutVars>
          <dgm:chMax val="1"/>
          <dgm:bulletEnabled val="1"/>
        </dgm:presLayoutVars>
      </dgm:prSet>
      <dgm:spPr/>
    </dgm:pt>
    <dgm:pt modelId="{1672F8E0-D2E4-4E75-96E1-2E1C499BE1AA}" type="pres">
      <dgm:prSet presAssocID="{8A89DE4A-EDA6-41DC-844E-6824C90BA302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D06E3A0E-B86C-4C0A-B8BD-8D915B8CA1F9}" srcId="{C0327AB5-C8FB-433C-85A2-68968E280D8E}" destId="{8A89DE4A-EDA6-41DC-844E-6824C90BA302}" srcOrd="0" destOrd="0" parTransId="{CD87F934-C14E-4058-B17B-F13820BCC95A}" sibTransId="{7F81B3B2-E8E9-4C9B-82DA-8B53A6DBAA98}"/>
    <dgm:cxn modelId="{CD279D6D-A81D-439E-A238-83347ACF8202}" type="presOf" srcId="{A993F2E6-6429-42F2-9EB5-9935C31533F8}" destId="{1672F8E0-D2E4-4E75-96E1-2E1C499BE1AA}" srcOrd="0" destOrd="0" presId="urn:microsoft.com/office/officeart/2005/8/layout/radial2"/>
    <dgm:cxn modelId="{0EA9D66F-D26C-4BA2-B045-8AE8386ED366}" type="presOf" srcId="{8A89DE4A-EDA6-41DC-844E-6824C90BA302}" destId="{D31E9554-360B-493D-B3F0-3C71BC593BE9}" srcOrd="0" destOrd="0" presId="urn:microsoft.com/office/officeart/2005/8/layout/radial2"/>
    <dgm:cxn modelId="{92C301AE-1E4F-4EA6-942E-74104436EBBC}" type="presOf" srcId="{C0327AB5-C8FB-433C-85A2-68968E280D8E}" destId="{E05060EB-1E65-41DB-B5E8-586BFE543A59}" srcOrd="0" destOrd="0" presId="urn:microsoft.com/office/officeart/2005/8/layout/radial2"/>
    <dgm:cxn modelId="{65D41ABF-18EB-494C-B9FA-35FE5C9E4BF5}" type="presOf" srcId="{CD87F934-C14E-4058-B17B-F13820BCC95A}" destId="{8DF5C7FC-2D23-45E2-BC68-8EBF2E298C00}" srcOrd="0" destOrd="0" presId="urn:microsoft.com/office/officeart/2005/8/layout/radial2"/>
    <dgm:cxn modelId="{856EF6D9-D093-4F03-AE90-D26AD156F0AE}" srcId="{8A89DE4A-EDA6-41DC-844E-6824C90BA302}" destId="{A993F2E6-6429-42F2-9EB5-9935C31533F8}" srcOrd="0" destOrd="0" parTransId="{92D2F6C1-DA3F-4A25-91CE-CD0ED3F41ACC}" sibTransId="{35B69B40-CD39-41A9-8E55-2B636AA2DE53}"/>
    <dgm:cxn modelId="{243DAA49-B481-4291-B87A-6FEBDA7161A6}" type="presParOf" srcId="{E05060EB-1E65-41DB-B5E8-586BFE543A59}" destId="{37349859-A9A4-4037-91D0-3ABE6CAC8B7D}" srcOrd="0" destOrd="0" presId="urn:microsoft.com/office/officeart/2005/8/layout/radial2"/>
    <dgm:cxn modelId="{CA369350-9A6F-40DD-894C-7754EEDC5988}" type="presParOf" srcId="{37349859-A9A4-4037-91D0-3ABE6CAC8B7D}" destId="{A0D92A02-D444-4EB0-B00B-2BCC5C382389}" srcOrd="0" destOrd="0" presId="urn:microsoft.com/office/officeart/2005/8/layout/radial2"/>
    <dgm:cxn modelId="{F8EEF074-D386-4772-9748-85850DFF7A9F}" type="presParOf" srcId="{A0D92A02-D444-4EB0-B00B-2BCC5C382389}" destId="{87CCBADE-6072-4B66-A5B6-0FAC215924B3}" srcOrd="0" destOrd="0" presId="urn:microsoft.com/office/officeart/2005/8/layout/radial2"/>
    <dgm:cxn modelId="{368DE591-E13E-4772-9956-75A794D49668}" type="presParOf" srcId="{A0D92A02-D444-4EB0-B00B-2BCC5C382389}" destId="{7E62240D-3787-405E-B4D7-A95021C64BF9}" srcOrd="1" destOrd="0" presId="urn:microsoft.com/office/officeart/2005/8/layout/radial2"/>
    <dgm:cxn modelId="{34ACF18B-3A86-4AD3-90B4-19E5D73E4CC3}" type="presParOf" srcId="{37349859-A9A4-4037-91D0-3ABE6CAC8B7D}" destId="{8DF5C7FC-2D23-45E2-BC68-8EBF2E298C00}" srcOrd="1" destOrd="0" presId="urn:microsoft.com/office/officeart/2005/8/layout/radial2"/>
    <dgm:cxn modelId="{B2323648-C08A-4AAF-BC4B-E2D8BDDED080}" type="presParOf" srcId="{37349859-A9A4-4037-91D0-3ABE6CAC8B7D}" destId="{F4DD954A-E739-466A-A935-D76404107915}" srcOrd="2" destOrd="0" presId="urn:microsoft.com/office/officeart/2005/8/layout/radial2"/>
    <dgm:cxn modelId="{D9A14F34-7CF2-4C3F-BD44-8A96848E9B93}" type="presParOf" srcId="{F4DD954A-E739-466A-A935-D76404107915}" destId="{D31E9554-360B-493D-B3F0-3C71BC593BE9}" srcOrd="0" destOrd="0" presId="urn:microsoft.com/office/officeart/2005/8/layout/radial2"/>
    <dgm:cxn modelId="{778E853A-D51C-4894-AAA5-0DBCCB4FE84E}" type="presParOf" srcId="{F4DD954A-E739-466A-A935-D76404107915}" destId="{1672F8E0-D2E4-4E75-96E1-2E1C499BE1A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327AB5-C8FB-433C-85A2-68968E280D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A89DE4A-EDA6-41DC-844E-6824C90BA302}">
      <dgm:prSet/>
      <dgm:spPr/>
      <dgm:t>
        <a:bodyPr/>
        <a:lstStyle/>
        <a:p>
          <a:r>
            <a:rPr lang="es-ES" b="1" dirty="0"/>
            <a:t>Acoplamiento de Datos</a:t>
          </a:r>
          <a:endParaRPr lang="es-MX" dirty="0"/>
        </a:p>
      </dgm:t>
    </dgm:pt>
    <dgm:pt modelId="{CD87F934-C14E-4058-B17B-F13820BCC95A}" type="parTrans" cxnId="{D06E3A0E-B86C-4C0A-B8BD-8D915B8CA1F9}">
      <dgm:prSet/>
      <dgm:spPr/>
      <dgm:t>
        <a:bodyPr/>
        <a:lstStyle/>
        <a:p>
          <a:endParaRPr lang="es-MX"/>
        </a:p>
      </dgm:t>
    </dgm:pt>
    <dgm:pt modelId="{7F81B3B2-E8E9-4C9B-82DA-8B53A6DBAA98}" type="sibTrans" cxnId="{D06E3A0E-B86C-4C0A-B8BD-8D915B8CA1F9}">
      <dgm:prSet/>
      <dgm:spPr/>
      <dgm:t>
        <a:bodyPr/>
        <a:lstStyle/>
        <a:p>
          <a:endParaRPr lang="es-MX"/>
        </a:p>
      </dgm:t>
    </dgm:pt>
    <dgm:pt modelId="{A993F2E6-6429-42F2-9EB5-9935C31533F8}">
      <dgm:prSet/>
      <dgm:spPr/>
      <dgm:t>
        <a:bodyPr/>
        <a:lstStyle/>
        <a:p>
          <a:pPr>
            <a:buNone/>
          </a:pPr>
          <a:r>
            <a:rPr lang="es-ES" b="1" i="0" baseline="0" dirty="0"/>
            <a:t>  </a:t>
          </a:r>
          <a:r>
            <a:rPr lang="es-ES" dirty="0"/>
            <a:t>Una unidad de software está acoplada a otra por los datos cuando ambas necesitan del mismo para funcionar</a:t>
          </a:r>
          <a:endParaRPr lang="es-MX" dirty="0"/>
        </a:p>
      </dgm:t>
    </dgm:pt>
    <dgm:pt modelId="{92D2F6C1-DA3F-4A25-91CE-CD0ED3F41ACC}" type="parTrans" cxnId="{856EF6D9-D093-4F03-AE90-D26AD156F0AE}">
      <dgm:prSet/>
      <dgm:spPr/>
      <dgm:t>
        <a:bodyPr/>
        <a:lstStyle/>
        <a:p>
          <a:endParaRPr lang="es-MX"/>
        </a:p>
      </dgm:t>
    </dgm:pt>
    <dgm:pt modelId="{35B69B40-CD39-41A9-8E55-2B636AA2DE53}" type="sibTrans" cxnId="{856EF6D9-D093-4F03-AE90-D26AD156F0AE}">
      <dgm:prSet/>
      <dgm:spPr/>
      <dgm:t>
        <a:bodyPr/>
        <a:lstStyle/>
        <a:p>
          <a:endParaRPr lang="es-MX"/>
        </a:p>
      </dgm:t>
    </dgm:pt>
    <dgm:pt modelId="{E05060EB-1E65-41DB-B5E8-586BFE543A59}" type="pres">
      <dgm:prSet presAssocID="{C0327AB5-C8FB-433C-85A2-68968E280D8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7349859-A9A4-4037-91D0-3ABE6CAC8B7D}" type="pres">
      <dgm:prSet presAssocID="{C0327AB5-C8FB-433C-85A2-68968E280D8E}" presName="cycle" presStyleCnt="0"/>
      <dgm:spPr/>
    </dgm:pt>
    <dgm:pt modelId="{A0D92A02-D444-4EB0-B00B-2BCC5C382389}" type="pres">
      <dgm:prSet presAssocID="{C0327AB5-C8FB-433C-85A2-68968E280D8E}" presName="centerShape" presStyleCnt="0"/>
      <dgm:spPr/>
    </dgm:pt>
    <dgm:pt modelId="{87CCBADE-6072-4B66-A5B6-0FAC215924B3}" type="pres">
      <dgm:prSet presAssocID="{C0327AB5-C8FB-433C-85A2-68968E280D8E}" presName="connSite" presStyleLbl="node1" presStyleIdx="0" presStyleCnt="2"/>
      <dgm:spPr/>
    </dgm:pt>
    <dgm:pt modelId="{7E62240D-3787-405E-B4D7-A95021C64BF9}" type="pres">
      <dgm:prSet presAssocID="{C0327AB5-C8FB-433C-85A2-68968E280D8E}" presName="visible" presStyleLbl="node1" presStyleIdx="0" presStyleCnt="2" custScaleX="135608" custScaleY="76996" custLinFactNeighborX="3094" custLinFactNeighborY="0"/>
      <dgm:spPr/>
    </dgm:pt>
    <dgm:pt modelId="{8DF5C7FC-2D23-45E2-BC68-8EBF2E298C00}" type="pres">
      <dgm:prSet presAssocID="{CD87F934-C14E-4058-B17B-F13820BCC95A}" presName="Name25" presStyleLbl="parChTrans1D1" presStyleIdx="0" presStyleCnt="1"/>
      <dgm:spPr/>
    </dgm:pt>
    <dgm:pt modelId="{F4DD954A-E739-466A-A935-D76404107915}" type="pres">
      <dgm:prSet presAssocID="{8A89DE4A-EDA6-41DC-844E-6824C90BA302}" presName="node" presStyleCnt="0"/>
      <dgm:spPr/>
    </dgm:pt>
    <dgm:pt modelId="{D31E9554-360B-493D-B3F0-3C71BC593BE9}" type="pres">
      <dgm:prSet presAssocID="{8A89DE4A-EDA6-41DC-844E-6824C90BA302}" presName="parentNode" presStyleLbl="node1" presStyleIdx="1" presStyleCnt="2" custScaleX="88309">
        <dgm:presLayoutVars>
          <dgm:chMax val="1"/>
          <dgm:bulletEnabled val="1"/>
        </dgm:presLayoutVars>
      </dgm:prSet>
      <dgm:spPr/>
    </dgm:pt>
    <dgm:pt modelId="{1672F8E0-D2E4-4E75-96E1-2E1C499BE1AA}" type="pres">
      <dgm:prSet presAssocID="{8A89DE4A-EDA6-41DC-844E-6824C90BA302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D06E3A0E-B86C-4C0A-B8BD-8D915B8CA1F9}" srcId="{C0327AB5-C8FB-433C-85A2-68968E280D8E}" destId="{8A89DE4A-EDA6-41DC-844E-6824C90BA302}" srcOrd="0" destOrd="0" parTransId="{CD87F934-C14E-4058-B17B-F13820BCC95A}" sibTransId="{7F81B3B2-E8E9-4C9B-82DA-8B53A6DBAA98}"/>
    <dgm:cxn modelId="{CD279D6D-A81D-439E-A238-83347ACF8202}" type="presOf" srcId="{A993F2E6-6429-42F2-9EB5-9935C31533F8}" destId="{1672F8E0-D2E4-4E75-96E1-2E1C499BE1AA}" srcOrd="0" destOrd="0" presId="urn:microsoft.com/office/officeart/2005/8/layout/radial2"/>
    <dgm:cxn modelId="{0EA9D66F-D26C-4BA2-B045-8AE8386ED366}" type="presOf" srcId="{8A89DE4A-EDA6-41DC-844E-6824C90BA302}" destId="{D31E9554-360B-493D-B3F0-3C71BC593BE9}" srcOrd="0" destOrd="0" presId="urn:microsoft.com/office/officeart/2005/8/layout/radial2"/>
    <dgm:cxn modelId="{92C301AE-1E4F-4EA6-942E-74104436EBBC}" type="presOf" srcId="{C0327AB5-C8FB-433C-85A2-68968E280D8E}" destId="{E05060EB-1E65-41DB-B5E8-586BFE543A59}" srcOrd="0" destOrd="0" presId="urn:microsoft.com/office/officeart/2005/8/layout/radial2"/>
    <dgm:cxn modelId="{65D41ABF-18EB-494C-B9FA-35FE5C9E4BF5}" type="presOf" srcId="{CD87F934-C14E-4058-B17B-F13820BCC95A}" destId="{8DF5C7FC-2D23-45E2-BC68-8EBF2E298C00}" srcOrd="0" destOrd="0" presId="urn:microsoft.com/office/officeart/2005/8/layout/radial2"/>
    <dgm:cxn modelId="{856EF6D9-D093-4F03-AE90-D26AD156F0AE}" srcId="{8A89DE4A-EDA6-41DC-844E-6824C90BA302}" destId="{A993F2E6-6429-42F2-9EB5-9935C31533F8}" srcOrd="0" destOrd="0" parTransId="{92D2F6C1-DA3F-4A25-91CE-CD0ED3F41ACC}" sibTransId="{35B69B40-CD39-41A9-8E55-2B636AA2DE53}"/>
    <dgm:cxn modelId="{243DAA49-B481-4291-B87A-6FEBDA7161A6}" type="presParOf" srcId="{E05060EB-1E65-41DB-B5E8-586BFE543A59}" destId="{37349859-A9A4-4037-91D0-3ABE6CAC8B7D}" srcOrd="0" destOrd="0" presId="urn:microsoft.com/office/officeart/2005/8/layout/radial2"/>
    <dgm:cxn modelId="{CA369350-9A6F-40DD-894C-7754EEDC5988}" type="presParOf" srcId="{37349859-A9A4-4037-91D0-3ABE6CAC8B7D}" destId="{A0D92A02-D444-4EB0-B00B-2BCC5C382389}" srcOrd="0" destOrd="0" presId="urn:microsoft.com/office/officeart/2005/8/layout/radial2"/>
    <dgm:cxn modelId="{F8EEF074-D386-4772-9748-85850DFF7A9F}" type="presParOf" srcId="{A0D92A02-D444-4EB0-B00B-2BCC5C382389}" destId="{87CCBADE-6072-4B66-A5B6-0FAC215924B3}" srcOrd="0" destOrd="0" presId="urn:microsoft.com/office/officeart/2005/8/layout/radial2"/>
    <dgm:cxn modelId="{368DE591-E13E-4772-9956-75A794D49668}" type="presParOf" srcId="{A0D92A02-D444-4EB0-B00B-2BCC5C382389}" destId="{7E62240D-3787-405E-B4D7-A95021C64BF9}" srcOrd="1" destOrd="0" presId="urn:microsoft.com/office/officeart/2005/8/layout/radial2"/>
    <dgm:cxn modelId="{34ACF18B-3A86-4AD3-90B4-19E5D73E4CC3}" type="presParOf" srcId="{37349859-A9A4-4037-91D0-3ABE6CAC8B7D}" destId="{8DF5C7FC-2D23-45E2-BC68-8EBF2E298C00}" srcOrd="1" destOrd="0" presId="urn:microsoft.com/office/officeart/2005/8/layout/radial2"/>
    <dgm:cxn modelId="{B2323648-C08A-4AAF-BC4B-E2D8BDDED080}" type="presParOf" srcId="{37349859-A9A4-4037-91D0-3ABE6CAC8B7D}" destId="{F4DD954A-E739-466A-A935-D76404107915}" srcOrd="2" destOrd="0" presId="urn:microsoft.com/office/officeart/2005/8/layout/radial2"/>
    <dgm:cxn modelId="{D9A14F34-7CF2-4C3F-BD44-8A96848E9B93}" type="presParOf" srcId="{F4DD954A-E739-466A-A935-D76404107915}" destId="{D31E9554-360B-493D-B3F0-3C71BC593BE9}" srcOrd="0" destOrd="0" presId="urn:microsoft.com/office/officeart/2005/8/layout/radial2"/>
    <dgm:cxn modelId="{778E853A-D51C-4894-AAA5-0DBCCB4FE84E}" type="presParOf" srcId="{F4DD954A-E739-466A-A935-D76404107915}" destId="{1672F8E0-D2E4-4E75-96E1-2E1C499BE1A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327AB5-C8FB-433C-85A2-68968E280D8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A89DE4A-EDA6-41DC-844E-6824C90BA302}">
      <dgm:prSet/>
      <dgm:spPr/>
      <dgm:t>
        <a:bodyPr/>
        <a:lstStyle/>
        <a:p>
          <a:r>
            <a:rPr lang="es-ES" b="1" dirty="0"/>
            <a:t>Acoplamiento de Control</a:t>
          </a:r>
          <a:endParaRPr lang="es-MX" dirty="0"/>
        </a:p>
      </dgm:t>
    </dgm:pt>
    <dgm:pt modelId="{CD87F934-C14E-4058-B17B-F13820BCC95A}" type="parTrans" cxnId="{D06E3A0E-B86C-4C0A-B8BD-8D915B8CA1F9}">
      <dgm:prSet/>
      <dgm:spPr/>
      <dgm:t>
        <a:bodyPr/>
        <a:lstStyle/>
        <a:p>
          <a:endParaRPr lang="es-MX"/>
        </a:p>
      </dgm:t>
    </dgm:pt>
    <dgm:pt modelId="{7F81B3B2-E8E9-4C9B-82DA-8B53A6DBAA98}" type="sibTrans" cxnId="{D06E3A0E-B86C-4C0A-B8BD-8D915B8CA1F9}">
      <dgm:prSet/>
      <dgm:spPr/>
      <dgm:t>
        <a:bodyPr/>
        <a:lstStyle/>
        <a:p>
          <a:endParaRPr lang="es-MX"/>
        </a:p>
      </dgm:t>
    </dgm:pt>
    <dgm:pt modelId="{A993F2E6-6429-42F2-9EB5-9935C31533F8}">
      <dgm:prSet/>
      <dgm:spPr/>
      <dgm:t>
        <a:bodyPr/>
        <a:lstStyle/>
        <a:p>
          <a:pPr>
            <a:buNone/>
          </a:pPr>
          <a:r>
            <a:rPr lang="es-ES" b="1" i="0" baseline="0" dirty="0"/>
            <a:t>  </a:t>
          </a:r>
          <a:r>
            <a:rPr lang="es-ES" dirty="0"/>
            <a:t>Decimos que un método está acoplado a otro por control cuando de alguna manera un método controla la ejecución del otro.</a:t>
          </a:r>
          <a:endParaRPr lang="es-MX" dirty="0"/>
        </a:p>
      </dgm:t>
    </dgm:pt>
    <dgm:pt modelId="{92D2F6C1-DA3F-4A25-91CE-CD0ED3F41ACC}" type="parTrans" cxnId="{856EF6D9-D093-4F03-AE90-D26AD156F0AE}">
      <dgm:prSet/>
      <dgm:spPr/>
      <dgm:t>
        <a:bodyPr/>
        <a:lstStyle/>
        <a:p>
          <a:endParaRPr lang="es-MX"/>
        </a:p>
      </dgm:t>
    </dgm:pt>
    <dgm:pt modelId="{35B69B40-CD39-41A9-8E55-2B636AA2DE53}" type="sibTrans" cxnId="{856EF6D9-D093-4F03-AE90-D26AD156F0AE}">
      <dgm:prSet/>
      <dgm:spPr/>
      <dgm:t>
        <a:bodyPr/>
        <a:lstStyle/>
        <a:p>
          <a:endParaRPr lang="es-MX"/>
        </a:p>
      </dgm:t>
    </dgm:pt>
    <dgm:pt modelId="{E05060EB-1E65-41DB-B5E8-586BFE543A59}" type="pres">
      <dgm:prSet presAssocID="{C0327AB5-C8FB-433C-85A2-68968E280D8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7349859-A9A4-4037-91D0-3ABE6CAC8B7D}" type="pres">
      <dgm:prSet presAssocID="{C0327AB5-C8FB-433C-85A2-68968E280D8E}" presName="cycle" presStyleCnt="0"/>
      <dgm:spPr/>
    </dgm:pt>
    <dgm:pt modelId="{A0D92A02-D444-4EB0-B00B-2BCC5C382389}" type="pres">
      <dgm:prSet presAssocID="{C0327AB5-C8FB-433C-85A2-68968E280D8E}" presName="centerShape" presStyleCnt="0"/>
      <dgm:spPr/>
    </dgm:pt>
    <dgm:pt modelId="{87CCBADE-6072-4B66-A5B6-0FAC215924B3}" type="pres">
      <dgm:prSet presAssocID="{C0327AB5-C8FB-433C-85A2-68968E280D8E}" presName="connSite" presStyleLbl="node1" presStyleIdx="0" presStyleCnt="2"/>
      <dgm:spPr/>
    </dgm:pt>
    <dgm:pt modelId="{7E62240D-3787-405E-B4D7-A95021C64BF9}" type="pres">
      <dgm:prSet presAssocID="{C0327AB5-C8FB-433C-85A2-68968E280D8E}" presName="visible" presStyleLbl="node1" presStyleIdx="0" presStyleCnt="2" custScaleX="135608" custScaleY="76996" custLinFactNeighborX="3094" custLinFactNeighborY="0"/>
      <dgm:spPr/>
    </dgm:pt>
    <dgm:pt modelId="{8DF5C7FC-2D23-45E2-BC68-8EBF2E298C00}" type="pres">
      <dgm:prSet presAssocID="{CD87F934-C14E-4058-B17B-F13820BCC95A}" presName="Name25" presStyleLbl="parChTrans1D1" presStyleIdx="0" presStyleCnt="1"/>
      <dgm:spPr/>
    </dgm:pt>
    <dgm:pt modelId="{F4DD954A-E739-466A-A935-D76404107915}" type="pres">
      <dgm:prSet presAssocID="{8A89DE4A-EDA6-41DC-844E-6824C90BA302}" presName="node" presStyleCnt="0"/>
      <dgm:spPr/>
    </dgm:pt>
    <dgm:pt modelId="{D31E9554-360B-493D-B3F0-3C71BC593BE9}" type="pres">
      <dgm:prSet presAssocID="{8A89DE4A-EDA6-41DC-844E-6824C90BA302}" presName="parentNode" presStyleLbl="node1" presStyleIdx="1" presStyleCnt="2" custScaleX="88309">
        <dgm:presLayoutVars>
          <dgm:chMax val="1"/>
          <dgm:bulletEnabled val="1"/>
        </dgm:presLayoutVars>
      </dgm:prSet>
      <dgm:spPr/>
    </dgm:pt>
    <dgm:pt modelId="{1672F8E0-D2E4-4E75-96E1-2E1C499BE1AA}" type="pres">
      <dgm:prSet presAssocID="{8A89DE4A-EDA6-41DC-844E-6824C90BA302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D06E3A0E-B86C-4C0A-B8BD-8D915B8CA1F9}" srcId="{C0327AB5-C8FB-433C-85A2-68968E280D8E}" destId="{8A89DE4A-EDA6-41DC-844E-6824C90BA302}" srcOrd="0" destOrd="0" parTransId="{CD87F934-C14E-4058-B17B-F13820BCC95A}" sibTransId="{7F81B3B2-E8E9-4C9B-82DA-8B53A6DBAA98}"/>
    <dgm:cxn modelId="{CD279D6D-A81D-439E-A238-83347ACF8202}" type="presOf" srcId="{A993F2E6-6429-42F2-9EB5-9935C31533F8}" destId="{1672F8E0-D2E4-4E75-96E1-2E1C499BE1AA}" srcOrd="0" destOrd="0" presId="urn:microsoft.com/office/officeart/2005/8/layout/radial2"/>
    <dgm:cxn modelId="{0EA9D66F-D26C-4BA2-B045-8AE8386ED366}" type="presOf" srcId="{8A89DE4A-EDA6-41DC-844E-6824C90BA302}" destId="{D31E9554-360B-493D-B3F0-3C71BC593BE9}" srcOrd="0" destOrd="0" presId="urn:microsoft.com/office/officeart/2005/8/layout/radial2"/>
    <dgm:cxn modelId="{92C301AE-1E4F-4EA6-942E-74104436EBBC}" type="presOf" srcId="{C0327AB5-C8FB-433C-85A2-68968E280D8E}" destId="{E05060EB-1E65-41DB-B5E8-586BFE543A59}" srcOrd="0" destOrd="0" presId="urn:microsoft.com/office/officeart/2005/8/layout/radial2"/>
    <dgm:cxn modelId="{65D41ABF-18EB-494C-B9FA-35FE5C9E4BF5}" type="presOf" srcId="{CD87F934-C14E-4058-B17B-F13820BCC95A}" destId="{8DF5C7FC-2D23-45E2-BC68-8EBF2E298C00}" srcOrd="0" destOrd="0" presId="urn:microsoft.com/office/officeart/2005/8/layout/radial2"/>
    <dgm:cxn modelId="{856EF6D9-D093-4F03-AE90-D26AD156F0AE}" srcId="{8A89DE4A-EDA6-41DC-844E-6824C90BA302}" destId="{A993F2E6-6429-42F2-9EB5-9935C31533F8}" srcOrd="0" destOrd="0" parTransId="{92D2F6C1-DA3F-4A25-91CE-CD0ED3F41ACC}" sibTransId="{35B69B40-CD39-41A9-8E55-2B636AA2DE53}"/>
    <dgm:cxn modelId="{243DAA49-B481-4291-B87A-6FEBDA7161A6}" type="presParOf" srcId="{E05060EB-1E65-41DB-B5E8-586BFE543A59}" destId="{37349859-A9A4-4037-91D0-3ABE6CAC8B7D}" srcOrd="0" destOrd="0" presId="urn:microsoft.com/office/officeart/2005/8/layout/radial2"/>
    <dgm:cxn modelId="{CA369350-9A6F-40DD-894C-7754EEDC5988}" type="presParOf" srcId="{37349859-A9A4-4037-91D0-3ABE6CAC8B7D}" destId="{A0D92A02-D444-4EB0-B00B-2BCC5C382389}" srcOrd="0" destOrd="0" presId="urn:microsoft.com/office/officeart/2005/8/layout/radial2"/>
    <dgm:cxn modelId="{F8EEF074-D386-4772-9748-85850DFF7A9F}" type="presParOf" srcId="{A0D92A02-D444-4EB0-B00B-2BCC5C382389}" destId="{87CCBADE-6072-4B66-A5B6-0FAC215924B3}" srcOrd="0" destOrd="0" presId="urn:microsoft.com/office/officeart/2005/8/layout/radial2"/>
    <dgm:cxn modelId="{368DE591-E13E-4772-9956-75A794D49668}" type="presParOf" srcId="{A0D92A02-D444-4EB0-B00B-2BCC5C382389}" destId="{7E62240D-3787-405E-B4D7-A95021C64BF9}" srcOrd="1" destOrd="0" presId="urn:microsoft.com/office/officeart/2005/8/layout/radial2"/>
    <dgm:cxn modelId="{34ACF18B-3A86-4AD3-90B4-19E5D73E4CC3}" type="presParOf" srcId="{37349859-A9A4-4037-91D0-3ABE6CAC8B7D}" destId="{8DF5C7FC-2D23-45E2-BC68-8EBF2E298C00}" srcOrd="1" destOrd="0" presId="urn:microsoft.com/office/officeart/2005/8/layout/radial2"/>
    <dgm:cxn modelId="{B2323648-C08A-4AAF-BC4B-E2D8BDDED080}" type="presParOf" srcId="{37349859-A9A4-4037-91D0-3ABE6CAC8B7D}" destId="{F4DD954A-E739-466A-A935-D76404107915}" srcOrd="2" destOrd="0" presId="urn:microsoft.com/office/officeart/2005/8/layout/radial2"/>
    <dgm:cxn modelId="{D9A14F34-7CF2-4C3F-BD44-8A96848E9B93}" type="presParOf" srcId="{F4DD954A-E739-466A-A935-D76404107915}" destId="{D31E9554-360B-493D-B3F0-3C71BC593BE9}" srcOrd="0" destOrd="0" presId="urn:microsoft.com/office/officeart/2005/8/layout/radial2"/>
    <dgm:cxn modelId="{778E853A-D51C-4894-AAA5-0DBCCB4FE84E}" type="presParOf" srcId="{F4DD954A-E739-466A-A935-D76404107915}" destId="{1672F8E0-D2E4-4E75-96E1-2E1C499BE1A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A6B60DC-0984-429E-82EF-8B4181D9EF9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5D668E6-B3EC-47C6-8A44-4A199B360380}">
      <dgm:prSet/>
      <dgm:spPr/>
      <dgm:t>
        <a:bodyPr/>
        <a:lstStyle/>
        <a:p>
          <a:r>
            <a:rPr lang="es-MX" b="1"/>
            <a:t>Acoplamientos no deseados</a:t>
          </a:r>
          <a:endParaRPr lang="es-MX"/>
        </a:p>
      </dgm:t>
    </dgm:pt>
    <dgm:pt modelId="{848D5D5C-D664-4BD2-B665-6C84017D8045}" type="parTrans" cxnId="{35CD9433-0CA2-459C-AA76-DA6EEFEDE2C0}">
      <dgm:prSet/>
      <dgm:spPr/>
      <dgm:t>
        <a:bodyPr/>
        <a:lstStyle/>
        <a:p>
          <a:endParaRPr lang="es-MX"/>
        </a:p>
      </dgm:t>
    </dgm:pt>
    <dgm:pt modelId="{A82444F5-30B3-4120-98A8-C20D7B368BFD}" type="sibTrans" cxnId="{35CD9433-0CA2-459C-AA76-DA6EEFEDE2C0}">
      <dgm:prSet/>
      <dgm:spPr/>
      <dgm:t>
        <a:bodyPr/>
        <a:lstStyle/>
        <a:p>
          <a:endParaRPr lang="es-MX"/>
        </a:p>
      </dgm:t>
    </dgm:pt>
    <dgm:pt modelId="{E07FA717-AD95-462E-9389-E58B4080ED3A}">
      <dgm:prSet/>
      <dgm:spPr/>
      <dgm:t>
        <a:bodyPr/>
        <a:lstStyle/>
        <a:p>
          <a:r>
            <a:rPr lang="es-MX" b="1" dirty="0"/>
            <a:t>Acoplamiento Global</a:t>
          </a:r>
        </a:p>
        <a:p>
          <a:r>
            <a:rPr lang="es-MX" dirty="0"/>
            <a:t>Pasan datos entre sí a través de una estructura global</a:t>
          </a:r>
        </a:p>
      </dgm:t>
    </dgm:pt>
    <dgm:pt modelId="{930DAA7E-F19D-496D-9EAC-1734CC30CAF1}" type="parTrans" cxnId="{5B3B8A0D-5D97-4FC3-B4F2-CCFBC55585FB}">
      <dgm:prSet/>
      <dgm:spPr/>
      <dgm:t>
        <a:bodyPr/>
        <a:lstStyle/>
        <a:p>
          <a:endParaRPr lang="es-MX"/>
        </a:p>
      </dgm:t>
    </dgm:pt>
    <dgm:pt modelId="{C10B303F-1AFE-445E-B760-5E633EAEB78F}" type="sibTrans" cxnId="{5B3B8A0D-5D97-4FC3-B4F2-CCFBC55585FB}">
      <dgm:prSet/>
      <dgm:spPr/>
      <dgm:t>
        <a:bodyPr/>
        <a:lstStyle/>
        <a:p>
          <a:endParaRPr lang="es-MX"/>
        </a:p>
      </dgm:t>
    </dgm:pt>
    <dgm:pt modelId="{59B536EA-F3E8-4AF2-AEFF-7197837BC136}">
      <dgm:prSet/>
      <dgm:spPr/>
      <dgm:t>
        <a:bodyPr/>
        <a:lstStyle/>
        <a:p>
          <a:r>
            <a:rPr lang="es-MX" b="1" dirty="0"/>
            <a:t>Acoplamiento por Contenido</a:t>
          </a:r>
        </a:p>
        <a:p>
          <a:r>
            <a:rPr lang="es-MX" dirty="0"/>
            <a:t>Para programar la primera es necesario conocer cualquier detalle del interior de la segunda.</a:t>
          </a:r>
        </a:p>
      </dgm:t>
    </dgm:pt>
    <dgm:pt modelId="{9E011344-5B3A-4E23-91B3-3947B93AA9BF}" type="parTrans" cxnId="{5F4C725F-8871-4BF0-B701-14090A1BD1EB}">
      <dgm:prSet/>
      <dgm:spPr/>
      <dgm:t>
        <a:bodyPr/>
        <a:lstStyle/>
        <a:p>
          <a:endParaRPr lang="es-MX"/>
        </a:p>
      </dgm:t>
    </dgm:pt>
    <dgm:pt modelId="{17D18654-6FE3-471F-8708-FA2FF9EDB77A}" type="sibTrans" cxnId="{5F4C725F-8871-4BF0-B701-14090A1BD1EB}">
      <dgm:prSet/>
      <dgm:spPr/>
      <dgm:t>
        <a:bodyPr/>
        <a:lstStyle/>
        <a:p>
          <a:endParaRPr lang="es-MX"/>
        </a:p>
      </dgm:t>
    </dgm:pt>
    <dgm:pt modelId="{197D5388-B7E6-4EF5-B737-CE2147B5E661}" type="pres">
      <dgm:prSet presAssocID="{4A6B60DC-0984-429E-82EF-8B4181D9EF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B08EBE-8A86-44E3-A339-F45C939128A6}" type="pres">
      <dgm:prSet presAssocID="{F5D668E6-B3EC-47C6-8A44-4A199B360380}" presName="root1" presStyleCnt="0"/>
      <dgm:spPr/>
    </dgm:pt>
    <dgm:pt modelId="{3804AF41-D307-49DD-8720-5A9FD3E8DF19}" type="pres">
      <dgm:prSet presAssocID="{F5D668E6-B3EC-47C6-8A44-4A199B360380}" presName="LevelOneTextNode" presStyleLbl="node0" presStyleIdx="0" presStyleCnt="1">
        <dgm:presLayoutVars>
          <dgm:chPref val="3"/>
        </dgm:presLayoutVars>
      </dgm:prSet>
      <dgm:spPr/>
    </dgm:pt>
    <dgm:pt modelId="{41EBAA44-A7B0-4C4A-905C-4CADF8D83D20}" type="pres">
      <dgm:prSet presAssocID="{F5D668E6-B3EC-47C6-8A44-4A199B360380}" presName="level2hierChild" presStyleCnt="0"/>
      <dgm:spPr/>
    </dgm:pt>
    <dgm:pt modelId="{F988EFFF-D2A3-4FF7-9F36-F30A98399EE6}" type="pres">
      <dgm:prSet presAssocID="{930DAA7E-F19D-496D-9EAC-1734CC30CAF1}" presName="conn2-1" presStyleLbl="parChTrans1D2" presStyleIdx="0" presStyleCnt="2"/>
      <dgm:spPr/>
    </dgm:pt>
    <dgm:pt modelId="{8DD1601A-3F73-4285-9161-EAF4D99D6243}" type="pres">
      <dgm:prSet presAssocID="{930DAA7E-F19D-496D-9EAC-1734CC30CAF1}" presName="connTx" presStyleLbl="parChTrans1D2" presStyleIdx="0" presStyleCnt="2"/>
      <dgm:spPr/>
    </dgm:pt>
    <dgm:pt modelId="{52E0B7D8-E021-4C89-9EF5-3F5B62DCB113}" type="pres">
      <dgm:prSet presAssocID="{E07FA717-AD95-462E-9389-E58B4080ED3A}" presName="root2" presStyleCnt="0"/>
      <dgm:spPr/>
    </dgm:pt>
    <dgm:pt modelId="{4EF1A221-004D-460B-9D91-94466E2C4D00}" type="pres">
      <dgm:prSet presAssocID="{E07FA717-AD95-462E-9389-E58B4080ED3A}" presName="LevelTwoTextNode" presStyleLbl="node2" presStyleIdx="0" presStyleCnt="2" custLinFactNeighborX="6834" custLinFactNeighborY="-31242">
        <dgm:presLayoutVars>
          <dgm:chPref val="3"/>
        </dgm:presLayoutVars>
      </dgm:prSet>
      <dgm:spPr/>
    </dgm:pt>
    <dgm:pt modelId="{6324F8CC-E3D5-44AA-8452-E6C9C22EC0CD}" type="pres">
      <dgm:prSet presAssocID="{E07FA717-AD95-462E-9389-E58B4080ED3A}" presName="level3hierChild" presStyleCnt="0"/>
      <dgm:spPr/>
    </dgm:pt>
    <dgm:pt modelId="{AC534FB5-F6D6-4F44-851C-09F0A417CE4D}" type="pres">
      <dgm:prSet presAssocID="{9E011344-5B3A-4E23-91B3-3947B93AA9BF}" presName="conn2-1" presStyleLbl="parChTrans1D2" presStyleIdx="1" presStyleCnt="2"/>
      <dgm:spPr/>
    </dgm:pt>
    <dgm:pt modelId="{0948DBDF-BFEA-4B61-9471-9B8309965F17}" type="pres">
      <dgm:prSet presAssocID="{9E011344-5B3A-4E23-91B3-3947B93AA9BF}" presName="connTx" presStyleLbl="parChTrans1D2" presStyleIdx="1" presStyleCnt="2"/>
      <dgm:spPr/>
    </dgm:pt>
    <dgm:pt modelId="{14809302-54DF-4F7B-869B-6087FC7562C4}" type="pres">
      <dgm:prSet presAssocID="{59B536EA-F3E8-4AF2-AEFF-7197837BC136}" presName="root2" presStyleCnt="0"/>
      <dgm:spPr/>
    </dgm:pt>
    <dgm:pt modelId="{3228EA65-BFD5-48E5-B3A4-0CE1E60BECAD}" type="pres">
      <dgm:prSet presAssocID="{59B536EA-F3E8-4AF2-AEFF-7197837BC136}" presName="LevelTwoTextNode" presStyleLbl="node2" presStyleIdx="1" presStyleCnt="2" custLinFactNeighborX="10648" custLinFactNeighborY="27778">
        <dgm:presLayoutVars>
          <dgm:chPref val="3"/>
        </dgm:presLayoutVars>
      </dgm:prSet>
      <dgm:spPr/>
    </dgm:pt>
    <dgm:pt modelId="{EDB0C1C9-2817-4780-B538-27828B38F619}" type="pres">
      <dgm:prSet presAssocID="{59B536EA-F3E8-4AF2-AEFF-7197837BC136}" presName="level3hierChild" presStyleCnt="0"/>
      <dgm:spPr/>
    </dgm:pt>
  </dgm:ptLst>
  <dgm:cxnLst>
    <dgm:cxn modelId="{81DFE400-1F58-4490-A26F-A238A17036C7}" type="presOf" srcId="{E07FA717-AD95-462E-9389-E58B4080ED3A}" destId="{4EF1A221-004D-460B-9D91-94466E2C4D00}" srcOrd="0" destOrd="0" presId="urn:microsoft.com/office/officeart/2005/8/layout/hierarchy2"/>
    <dgm:cxn modelId="{B1CF3809-77FB-4E05-B5A1-615A0615DA99}" type="presOf" srcId="{9E011344-5B3A-4E23-91B3-3947B93AA9BF}" destId="{AC534FB5-F6D6-4F44-851C-09F0A417CE4D}" srcOrd="0" destOrd="0" presId="urn:microsoft.com/office/officeart/2005/8/layout/hierarchy2"/>
    <dgm:cxn modelId="{5B3B8A0D-5D97-4FC3-B4F2-CCFBC55585FB}" srcId="{F5D668E6-B3EC-47C6-8A44-4A199B360380}" destId="{E07FA717-AD95-462E-9389-E58B4080ED3A}" srcOrd="0" destOrd="0" parTransId="{930DAA7E-F19D-496D-9EAC-1734CC30CAF1}" sibTransId="{C10B303F-1AFE-445E-B760-5E633EAEB78F}"/>
    <dgm:cxn modelId="{35CD9433-0CA2-459C-AA76-DA6EEFEDE2C0}" srcId="{4A6B60DC-0984-429E-82EF-8B4181D9EF96}" destId="{F5D668E6-B3EC-47C6-8A44-4A199B360380}" srcOrd="0" destOrd="0" parTransId="{848D5D5C-D664-4BD2-B665-6C84017D8045}" sibTransId="{A82444F5-30B3-4120-98A8-C20D7B368BFD}"/>
    <dgm:cxn modelId="{5F4C725F-8871-4BF0-B701-14090A1BD1EB}" srcId="{F5D668E6-B3EC-47C6-8A44-4A199B360380}" destId="{59B536EA-F3E8-4AF2-AEFF-7197837BC136}" srcOrd="1" destOrd="0" parTransId="{9E011344-5B3A-4E23-91B3-3947B93AA9BF}" sibTransId="{17D18654-6FE3-471F-8708-FA2FF9EDB77A}"/>
    <dgm:cxn modelId="{1181D347-29DE-4B91-9D89-0DA477196504}" type="presOf" srcId="{4A6B60DC-0984-429E-82EF-8B4181D9EF96}" destId="{197D5388-B7E6-4EF5-B737-CE2147B5E661}" srcOrd="0" destOrd="0" presId="urn:microsoft.com/office/officeart/2005/8/layout/hierarchy2"/>
    <dgm:cxn modelId="{C1EFC06C-C752-405B-A9F1-707CE78F3999}" type="presOf" srcId="{59B536EA-F3E8-4AF2-AEFF-7197837BC136}" destId="{3228EA65-BFD5-48E5-B3A4-0CE1E60BECAD}" srcOrd="0" destOrd="0" presId="urn:microsoft.com/office/officeart/2005/8/layout/hierarchy2"/>
    <dgm:cxn modelId="{63814D7C-CE34-4E52-B6C7-41D60CA658DC}" type="presOf" srcId="{930DAA7E-F19D-496D-9EAC-1734CC30CAF1}" destId="{8DD1601A-3F73-4285-9161-EAF4D99D6243}" srcOrd="1" destOrd="0" presId="urn:microsoft.com/office/officeart/2005/8/layout/hierarchy2"/>
    <dgm:cxn modelId="{BA6B11C0-4464-4179-BD2D-E2E72AEBF88A}" type="presOf" srcId="{930DAA7E-F19D-496D-9EAC-1734CC30CAF1}" destId="{F988EFFF-D2A3-4FF7-9F36-F30A98399EE6}" srcOrd="0" destOrd="0" presId="urn:microsoft.com/office/officeart/2005/8/layout/hierarchy2"/>
    <dgm:cxn modelId="{C2396AD6-311A-4A18-B4D3-A37CE287B984}" type="presOf" srcId="{F5D668E6-B3EC-47C6-8A44-4A199B360380}" destId="{3804AF41-D307-49DD-8720-5A9FD3E8DF19}" srcOrd="0" destOrd="0" presId="urn:microsoft.com/office/officeart/2005/8/layout/hierarchy2"/>
    <dgm:cxn modelId="{4A8F16E6-DD48-4C77-92C4-956EC90DDF7B}" type="presOf" srcId="{9E011344-5B3A-4E23-91B3-3947B93AA9BF}" destId="{0948DBDF-BFEA-4B61-9471-9B8309965F17}" srcOrd="1" destOrd="0" presId="urn:microsoft.com/office/officeart/2005/8/layout/hierarchy2"/>
    <dgm:cxn modelId="{D96DD7EE-0F74-40CE-B08B-F8490A2C3360}" type="presParOf" srcId="{197D5388-B7E6-4EF5-B737-CE2147B5E661}" destId="{67B08EBE-8A86-44E3-A339-F45C939128A6}" srcOrd="0" destOrd="0" presId="urn:microsoft.com/office/officeart/2005/8/layout/hierarchy2"/>
    <dgm:cxn modelId="{CF5D9B48-0818-4331-A46E-968373215908}" type="presParOf" srcId="{67B08EBE-8A86-44E3-A339-F45C939128A6}" destId="{3804AF41-D307-49DD-8720-5A9FD3E8DF19}" srcOrd="0" destOrd="0" presId="urn:microsoft.com/office/officeart/2005/8/layout/hierarchy2"/>
    <dgm:cxn modelId="{1718B721-1505-4DB5-8B45-EB31334F573A}" type="presParOf" srcId="{67B08EBE-8A86-44E3-A339-F45C939128A6}" destId="{41EBAA44-A7B0-4C4A-905C-4CADF8D83D20}" srcOrd="1" destOrd="0" presId="urn:microsoft.com/office/officeart/2005/8/layout/hierarchy2"/>
    <dgm:cxn modelId="{19325737-6371-4E50-B95F-91DD8ACDD9D9}" type="presParOf" srcId="{41EBAA44-A7B0-4C4A-905C-4CADF8D83D20}" destId="{F988EFFF-D2A3-4FF7-9F36-F30A98399EE6}" srcOrd="0" destOrd="0" presId="urn:microsoft.com/office/officeart/2005/8/layout/hierarchy2"/>
    <dgm:cxn modelId="{05541CCB-1572-4E45-AB50-D7A398B2073E}" type="presParOf" srcId="{F988EFFF-D2A3-4FF7-9F36-F30A98399EE6}" destId="{8DD1601A-3F73-4285-9161-EAF4D99D6243}" srcOrd="0" destOrd="0" presId="urn:microsoft.com/office/officeart/2005/8/layout/hierarchy2"/>
    <dgm:cxn modelId="{35CA63EB-C4F6-4C10-984F-AD22EC57738C}" type="presParOf" srcId="{41EBAA44-A7B0-4C4A-905C-4CADF8D83D20}" destId="{52E0B7D8-E021-4C89-9EF5-3F5B62DCB113}" srcOrd="1" destOrd="0" presId="urn:microsoft.com/office/officeart/2005/8/layout/hierarchy2"/>
    <dgm:cxn modelId="{B2DDC5B8-B62C-4996-BC8D-DCA7B13AC207}" type="presParOf" srcId="{52E0B7D8-E021-4C89-9EF5-3F5B62DCB113}" destId="{4EF1A221-004D-460B-9D91-94466E2C4D00}" srcOrd="0" destOrd="0" presId="urn:microsoft.com/office/officeart/2005/8/layout/hierarchy2"/>
    <dgm:cxn modelId="{050345E4-CFD6-4896-86A4-68FE9790F692}" type="presParOf" srcId="{52E0B7D8-E021-4C89-9EF5-3F5B62DCB113}" destId="{6324F8CC-E3D5-44AA-8452-E6C9C22EC0CD}" srcOrd="1" destOrd="0" presId="urn:microsoft.com/office/officeart/2005/8/layout/hierarchy2"/>
    <dgm:cxn modelId="{344784C4-561E-4DBF-B4D7-C72B31C9D566}" type="presParOf" srcId="{41EBAA44-A7B0-4C4A-905C-4CADF8D83D20}" destId="{AC534FB5-F6D6-4F44-851C-09F0A417CE4D}" srcOrd="2" destOrd="0" presId="urn:microsoft.com/office/officeart/2005/8/layout/hierarchy2"/>
    <dgm:cxn modelId="{849167EA-DEC6-4121-B43F-3103ADAD341F}" type="presParOf" srcId="{AC534FB5-F6D6-4F44-851C-09F0A417CE4D}" destId="{0948DBDF-BFEA-4B61-9471-9B8309965F17}" srcOrd="0" destOrd="0" presId="urn:microsoft.com/office/officeart/2005/8/layout/hierarchy2"/>
    <dgm:cxn modelId="{9F47AEA2-4F03-422C-ADD1-B9329549E9CA}" type="presParOf" srcId="{41EBAA44-A7B0-4C4A-905C-4CADF8D83D20}" destId="{14809302-54DF-4F7B-869B-6087FC7562C4}" srcOrd="3" destOrd="0" presId="urn:microsoft.com/office/officeart/2005/8/layout/hierarchy2"/>
    <dgm:cxn modelId="{A34CC537-61C6-40FD-B518-5B20E5322078}" type="presParOf" srcId="{14809302-54DF-4F7B-869B-6087FC7562C4}" destId="{3228EA65-BFD5-48E5-B3A4-0CE1E60BECAD}" srcOrd="0" destOrd="0" presId="urn:microsoft.com/office/officeart/2005/8/layout/hierarchy2"/>
    <dgm:cxn modelId="{E0A70389-25FD-4AD8-AF4E-C770BE4F8C11}" type="presParOf" srcId="{14809302-54DF-4F7B-869B-6087FC7562C4}" destId="{EDB0C1C9-2817-4780-B538-27828B38F6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03E577-BF87-4185-AA84-FDDD4D202EE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384E8E3-25BE-4060-8E48-83C99F0F8A9E}">
      <dgm:prSet custT="1"/>
      <dgm:spPr/>
      <dgm:t>
        <a:bodyPr/>
        <a:lstStyle/>
        <a:p>
          <a:r>
            <a:rPr lang="es-ES_tradnl" sz="2400" b="1" dirty="0"/>
            <a:t>Desacoplamiento</a:t>
          </a:r>
          <a:endParaRPr lang="es-MX" sz="2400" dirty="0"/>
        </a:p>
      </dgm:t>
    </dgm:pt>
    <dgm:pt modelId="{0AAA14CB-7530-492E-8C4E-553AB123EEC8}" type="parTrans" cxnId="{6AD6F8F2-3543-468F-9751-7D82ACA9AB97}">
      <dgm:prSet/>
      <dgm:spPr/>
      <dgm:t>
        <a:bodyPr/>
        <a:lstStyle/>
        <a:p>
          <a:endParaRPr lang="es-MX"/>
        </a:p>
      </dgm:t>
    </dgm:pt>
    <dgm:pt modelId="{BD3751C0-EBE7-4E5F-AA7B-B09B18B57AEE}" type="sibTrans" cxnId="{6AD6F8F2-3543-468F-9751-7D82ACA9AB97}">
      <dgm:prSet/>
      <dgm:spPr/>
      <dgm:t>
        <a:bodyPr/>
        <a:lstStyle/>
        <a:p>
          <a:endParaRPr lang="es-MX"/>
        </a:p>
      </dgm:t>
    </dgm:pt>
    <dgm:pt modelId="{DD58F3CE-0CB9-463B-8FE6-C3F6289B2B2D}">
      <dgm:prSet/>
      <dgm:spPr/>
      <dgm:t>
        <a:bodyPr/>
        <a:lstStyle/>
        <a:p>
          <a:r>
            <a:rPr lang="es-ES_tradnl" dirty="0"/>
            <a:t>Si los diferentes subsistemas están conectados de modo muy compacto se requiere entre ellos una coordinación muy exacta </a:t>
          </a:r>
          <a:endParaRPr lang="es-MX" dirty="0"/>
        </a:p>
      </dgm:t>
    </dgm:pt>
    <dgm:pt modelId="{E8362F67-17AE-4A16-8BF8-54F922CA2326}" type="parTrans" cxnId="{45668E85-7EB0-4687-A208-F19721FC7CA3}">
      <dgm:prSet/>
      <dgm:spPr/>
      <dgm:t>
        <a:bodyPr/>
        <a:lstStyle/>
        <a:p>
          <a:endParaRPr lang="es-MX"/>
        </a:p>
      </dgm:t>
    </dgm:pt>
    <dgm:pt modelId="{DD0DD7BB-5D16-49C6-A99B-A6C07EBA4ABF}" type="sibTrans" cxnId="{45668E85-7EB0-4687-A208-F19721FC7CA3}">
      <dgm:prSet/>
      <dgm:spPr/>
      <dgm:t>
        <a:bodyPr/>
        <a:lstStyle/>
        <a:p>
          <a:endParaRPr lang="es-MX"/>
        </a:p>
      </dgm:t>
    </dgm:pt>
    <dgm:pt modelId="{43D13743-23FA-46B7-9571-BFC9946A4CF3}">
      <dgm:prSet/>
      <dgm:spPr/>
      <dgm:t>
        <a:bodyPr/>
        <a:lstStyle/>
        <a:p>
          <a:r>
            <a:rPr lang="es-ES_tradnl"/>
            <a:t>Tales acoplamientos tan compactos plantean una coordinación muy fuerte y exigencias de oportunidad entre los dos sistemas </a:t>
          </a:r>
          <a:endParaRPr lang="es-MX"/>
        </a:p>
      </dgm:t>
    </dgm:pt>
    <dgm:pt modelId="{6A5C5FED-6E84-4077-9B3A-C09DDD0919AF}" type="parTrans" cxnId="{6EDF38CE-F361-40E7-B732-639914892D70}">
      <dgm:prSet/>
      <dgm:spPr/>
      <dgm:t>
        <a:bodyPr/>
        <a:lstStyle/>
        <a:p>
          <a:endParaRPr lang="es-MX"/>
        </a:p>
      </dgm:t>
    </dgm:pt>
    <dgm:pt modelId="{65D74A91-4867-4A64-8D66-276A68560193}" type="sibTrans" cxnId="{6EDF38CE-F361-40E7-B732-639914892D70}">
      <dgm:prSet/>
      <dgm:spPr/>
      <dgm:t>
        <a:bodyPr/>
        <a:lstStyle/>
        <a:p>
          <a:endParaRPr lang="es-MX"/>
        </a:p>
      </dgm:t>
    </dgm:pt>
    <dgm:pt modelId="{F2503BBA-DA8A-4CCF-9B80-1CC66C6E6DD2}">
      <dgm:prSet/>
      <dgm:spPr/>
      <dgm:t>
        <a:bodyPr/>
        <a:lstStyle/>
        <a:p>
          <a:r>
            <a:rPr lang="es-ES_tradnl" dirty="0"/>
            <a:t>En razón de que son algo independientes, es difícil hacer que operen de una manera completamente sincronizada.  </a:t>
          </a:r>
        </a:p>
      </dgm:t>
    </dgm:pt>
    <dgm:pt modelId="{2F54F52F-ECAC-45CE-82B8-6BBBAC705E0B}" type="parTrans" cxnId="{6A5333DF-8195-46DD-9C03-FC41C28E3612}">
      <dgm:prSet/>
      <dgm:spPr/>
      <dgm:t>
        <a:bodyPr/>
        <a:lstStyle/>
        <a:p>
          <a:endParaRPr lang="es-MX"/>
        </a:p>
      </dgm:t>
    </dgm:pt>
    <dgm:pt modelId="{2458F26A-9462-4350-BA23-9514EE4E490E}" type="sibTrans" cxnId="{6A5333DF-8195-46DD-9C03-FC41C28E3612}">
      <dgm:prSet/>
      <dgm:spPr/>
      <dgm:t>
        <a:bodyPr/>
        <a:lstStyle/>
        <a:p>
          <a:endParaRPr lang="es-MX"/>
        </a:p>
      </dgm:t>
    </dgm:pt>
    <dgm:pt modelId="{103E9B06-5385-4E60-AFD7-529525C738BF}">
      <dgm:prSet/>
      <dgm:spPr/>
      <dgm:t>
        <a:bodyPr/>
        <a:lstStyle/>
        <a:p>
          <a:r>
            <a:rPr lang="es-ES_tradnl" dirty="0"/>
            <a:t>El proceso de desacoplamiento  permitir a cada subsistema alguna independencia en el manejo de sus asuntos tiene muchos beneficios, pero no se hace sin costo. </a:t>
          </a:r>
          <a:endParaRPr lang="es-MX" dirty="0"/>
        </a:p>
      </dgm:t>
    </dgm:pt>
    <dgm:pt modelId="{7552E7FE-C815-4B32-9FCD-C867EB322AF2}" type="parTrans" cxnId="{EE3BB9CA-4F02-4931-88D0-D9E40666EBF5}">
      <dgm:prSet/>
      <dgm:spPr/>
      <dgm:t>
        <a:bodyPr/>
        <a:lstStyle/>
        <a:p>
          <a:endParaRPr lang="es-MX"/>
        </a:p>
      </dgm:t>
    </dgm:pt>
    <dgm:pt modelId="{8E9F9820-765B-4B0F-9FEC-3677E620D6D3}" type="sibTrans" cxnId="{EE3BB9CA-4F02-4931-88D0-D9E40666EBF5}">
      <dgm:prSet/>
      <dgm:spPr/>
      <dgm:t>
        <a:bodyPr/>
        <a:lstStyle/>
        <a:p>
          <a:endParaRPr lang="es-MX"/>
        </a:p>
      </dgm:t>
    </dgm:pt>
    <dgm:pt modelId="{DC8289C0-292A-45B6-B7BE-D7C4AB0CAF09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dirty="0"/>
            <a:t>La solución es </a:t>
          </a:r>
          <a:r>
            <a:rPr lang="es-ES_tradnl" i="1" dirty="0"/>
            <a:t>reducir conexiones </a:t>
          </a:r>
          <a:r>
            <a:rPr lang="es-ES_tradnl" dirty="0"/>
            <a:t>de tal manera que los dos sistemas puedan operar en de alguna medida de independencia</a:t>
          </a:r>
          <a:endParaRPr lang="es-MX" dirty="0"/>
        </a:p>
        <a:p>
          <a:pPr marL="0" lvl="0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8788A4D2-F480-4882-B38C-52B3644B0188}" type="parTrans" cxnId="{3845D914-E90B-42AC-80D0-5D6C15555A49}">
      <dgm:prSet/>
      <dgm:spPr/>
      <dgm:t>
        <a:bodyPr/>
        <a:lstStyle/>
        <a:p>
          <a:endParaRPr lang="es-MX"/>
        </a:p>
      </dgm:t>
    </dgm:pt>
    <dgm:pt modelId="{1802E02B-F047-4EDC-82BE-C439728EBBA1}" type="sibTrans" cxnId="{3845D914-E90B-42AC-80D0-5D6C15555A49}">
      <dgm:prSet/>
      <dgm:spPr/>
      <dgm:t>
        <a:bodyPr/>
        <a:lstStyle/>
        <a:p>
          <a:endParaRPr lang="es-MX"/>
        </a:p>
      </dgm:t>
    </dgm:pt>
    <dgm:pt modelId="{9479558D-22EC-4A83-A06A-F9E4041F3B54}" type="pres">
      <dgm:prSet presAssocID="{5103E577-BF87-4185-AA84-FDDD4D202EE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ACC943-5344-42D6-83B9-659115798572}" type="pres">
      <dgm:prSet presAssocID="{B384E8E3-25BE-4060-8E48-83C99F0F8A9E}" presName="root1" presStyleCnt="0"/>
      <dgm:spPr/>
    </dgm:pt>
    <dgm:pt modelId="{B903233C-B361-464E-AF66-0FBA496E65EF}" type="pres">
      <dgm:prSet presAssocID="{B384E8E3-25BE-4060-8E48-83C99F0F8A9E}" presName="LevelOneTextNode" presStyleLbl="node0" presStyleIdx="0" presStyleCnt="1">
        <dgm:presLayoutVars>
          <dgm:chPref val="3"/>
        </dgm:presLayoutVars>
      </dgm:prSet>
      <dgm:spPr/>
    </dgm:pt>
    <dgm:pt modelId="{799E86D0-8F63-400F-8F44-06461D48B3F5}" type="pres">
      <dgm:prSet presAssocID="{B384E8E3-25BE-4060-8E48-83C99F0F8A9E}" presName="level2hierChild" presStyleCnt="0"/>
      <dgm:spPr/>
    </dgm:pt>
    <dgm:pt modelId="{F7DBF223-1C6C-46BC-AB2B-FB8BFA8C90BA}" type="pres">
      <dgm:prSet presAssocID="{7552E7FE-C815-4B32-9FCD-C867EB322AF2}" presName="conn2-1" presStyleLbl="parChTrans1D2" presStyleIdx="0" presStyleCnt="5"/>
      <dgm:spPr/>
    </dgm:pt>
    <dgm:pt modelId="{B437835A-986D-483D-B0E5-B29B11BDF3F0}" type="pres">
      <dgm:prSet presAssocID="{7552E7FE-C815-4B32-9FCD-C867EB322AF2}" presName="connTx" presStyleLbl="parChTrans1D2" presStyleIdx="0" presStyleCnt="5"/>
      <dgm:spPr/>
    </dgm:pt>
    <dgm:pt modelId="{27C56C07-403F-4205-843E-0C25FD0838D4}" type="pres">
      <dgm:prSet presAssocID="{103E9B06-5385-4E60-AFD7-529525C738BF}" presName="root2" presStyleCnt="0"/>
      <dgm:spPr/>
    </dgm:pt>
    <dgm:pt modelId="{A2C16446-DD80-4615-A4AF-F44C433D769D}" type="pres">
      <dgm:prSet presAssocID="{103E9B06-5385-4E60-AFD7-529525C738BF}" presName="LevelTwoTextNode" presStyleLbl="node2" presStyleIdx="0" presStyleCnt="5" custLinFactY="-42799" custLinFactNeighborX="-415" custLinFactNeighborY="-100000">
        <dgm:presLayoutVars>
          <dgm:chPref val="3"/>
        </dgm:presLayoutVars>
      </dgm:prSet>
      <dgm:spPr/>
    </dgm:pt>
    <dgm:pt modelId="{CB9EBC92-0E0E-429A-B209-12E670B370B0}" type="pres">
      <dgm:prSet presAssocID="{103E9B06-5385-4E60-AFD7-529525C738BF}" presName="level3hierChild" presStyleCnt="0"/>
      <dgm:spPr/>
    </dgm:pt>
    <dgm:pt modelId="{0CDFDE8C-0D5A-48D8-B918-22BD2C5B9DDE}" type="pres">
      <dgm:prSet presAssocID="{E8362F67-17AE-4A16-8BF8-54F922CA2326}" presName="conn2-1" presStyleLbl="parChTrans1D2" presStyleIdx="1" presStyleCnt="5"/>
      <dgm:spPr/>
    </dgm:pt>
    <dgm:pt modelId="{244DFFCD-2FCC-4A65-8359-56342B43514D}" type="pres">
      <dgm:prSet presAssocID="{E8362F67-17AE-4A16-8BF8-54F922CA2326}" presName="connTx" presStyleLbl="parChTrans1D2" presStyleIdx="1" presStyleCnt="5"/>
      <dgm:spPr/>
    </dgm:pt>
    <dgm:pt modelId="{73ADCF86-4AF1-4351-BFCF-7A3F9D086813}" type="pres">
      <dgm:prSet presAssocID="{DD58F3CE-0CB9-463B-8FE6-C3F6289B2B2D}" presName="root2" presStyleCnt="0"/>
      <dgm:spPr/>
    </dgm:pt>
    <dgm:pt modelId="{C0FD5F33-DFAE-4E0A-97B6-1C81BFDF15EC}" type="pres">
      <dgm:prSet presAssocID="{DD58F3CE-0CB9-463B-8FE6-C3F6289B2B2D}" presName="LevelTwoTextNode" presStyleLbl="node2" presStyleIdx="1" presStyleCnt="5">
        <dgm:presLayoutVars>
          <dgm:chPref val="3"/>
        </dgm:presLayoutVars>
      </dgm:prSet>
      <dgm:spPr/>
    </dgm:pt>
    <dgm:pt modelId="{2039CF07-513B-4246-8247-527549DF4B86}" type="pres">
      <dgm:prSet presAssocID="{DD58F3CE-0CB9-463B-8FE6-C3F6289B2B2D}" presName="level3hierChild" presStyleCnt="0"/>
      <dgm:spPr/>
    </dgm:pt>
    <dgm:pt modelId="{BE65CE81-6FBB-49DA-9DCB-8233313C34DA}" type="pres">
      <dgm:prSet presAssocID="{6A5C5FED-6E84-4077-9B3A-C09DDD0919AF}" presName="conn2-1" presStyleLbl="parChTrans1D2" presStyleIdx="2" presStyleCnt="5"/>
      <dgm:spPr/>
    </dgm:pt>
    <dgm:pt modelId="{64EB95F6-5DE2-4874-9EAB-1F9B45931A1A}" type="pres">
      <dgm:prSet presAssocID="{6A5C5FED-6E84-4077-9B3A-C09DDD0919AF}" presName="connTx" presStyleLbl="parChTrans1D2" presStyleIdx="2" presStyleCnt="5"/>
      <dgm:spPr/>
    </dgm:pt>
    <dgm:pt modelId="{6792DB17-0D6E-4ECA-80A4-EB9F4D25E4DD}" type="pres">
      <dgm:prSet presAssocID="{43D13743-23FA-46B7-9571-BFC9946A4CF3}" presName="root2" presStyleCnt="0"/>
      <dgm:spPr/>
    </dgm:pt>
    <dgm:pt modelId="{B26C9416-47F4-40B8-B802-3C8E6A508456}" type="pres">
      <dgm:prSet presAssocID="{43D13743-23FA-46B7-9571-BFC9946A4CF3}" presName="LevelTwoTextNode" presStyleLbl="node2" presStyleIdx="2" presStyleCnt="5">
        <dgm:presLayoutVars>
          <dgm:chPref val="3"/>
        </dgm:presLayoutVars>
      </dgm:prSet>
      <dgm:spPr/>
    </dgm:pt>
    <dgm:pt modelId="{8B6B6078-BDB6-4DD5-AE9B-A082410CEC76}" type="pres">
      <dgm:prSet presAssocID="{43D13743-23FA-46B7-9571-BFC9946A4CF3}" presName="level3hierChild" presStyleCnt="0"/>
      <dgm:spPr/>
    </dgm:pt>
    <dgm:pt modelId="{611E44E3-C6D1-4B64-95E4-BE6B1EB9E8F4}" type="pres">
      <dgm:prSet presAssocID="{2F54F52F-ECAC-45CE-82B8-6BBBAC705E0B}" presName="conn2-1" presStyleLbl="parChTrans1D2" presStyleIdx="3" presStyleCnt="5"/>
      <dgm:spPr/>
    </dgm:pt>
    <dgm:pt modelId="{6D3E66AC-0935-40BC-86A0-680F4E87B322}" type="pres">
      <dgm:prSet presAssocID="{2F54F52F-ECAC-45CE-82B8-6BBBAC705E0B}" presName="connTx" presStyleLbl="parChTrans1D2" presStyleIdx="3" presStyleCnt="5"/>
      <dgm:spPr/>
    </dgm:pt>
    <dgm:pt modelId="{C0966FCF-C561-4550-87DB-87FF86B09092}" type="pres">
      <dgm:prSet presAssocID="{F2503BBA-DA8A-4CCF-9B80-1CC66C6E6DD2}" presName="root2" presStyleCnt="0"/>
      <dgm:spPr/>
    </dgm:pt>
    <dgm:pt modelId="{A3283605-0EEE-4D03-8A93-EE1A9880AA30}" type="pres">
      <dgm:prSet presAssocID="{F2503BBA-DA8A-4CCF-9B80-1CC66C6E6DD2}" presName="LevelTwoTextNode" presStyleLbl="node2" presStyleIdx="3" presStyleCnt="5" custLinFactNeighborX="-472" custLinFactNeighborY="13030">
        <dgm:presLayoutVars>
          <dgm:chPref val="3"/>
        </dgm:presLayoutVars>
      </dgm:prSet>
      <dgm:spPr/>
    </dgm:pt>
    <dgm:pt modelId="{92E25653-E5D4-47CE-B1C1-CE1B2BE189F7}" type="pres">
      <dgm:prSet presAssocID="{F2503BBA-DA8A-4CCF-9B80-1CC66C6E6DD2}" presName="level3hierChild" presStyleCnt="0"/>
      <dgm:spPr/>
    </dgm:pt>
    <dgm:pt modelId="{853E8A51-86B0-46E4-BEFE-86DA0C15F99A}" type="pres">
      <dgm:prSet presAssocID="{8788A4D2-F480-4882-B38C-52B3644B0188}" presName="conn2-1" presStyleLbl="parChTrans1D2" presStyleIdx="4" presStyleCnt="5"/>
      <dgm:spPr/>
    </dgm:pt>
    <dgm:pt modelId="{FA0C05CB-1F9B-4D48-A957-504843439046}" type="pres">
      <dgm:prSet presAssocID="{8788A4D2-F480-4882-B38C-52B3644B0188}" presName="connTx" presStyleLbl="parChTrans1D2" presStyleIdx="4" presStyleCnt="5"/>
      <dgm:spPr/>
    </dgm:pt>
    <dgm:pt modelId="{01FDFE12-489F-4DD7-9700-5694B90B0832}" type="pres">
      <dgm:prSet presAssocID="{DC8289C0-292A-45B6-B7BE-D7C4AB0CAF09}" presName="root2" presStyleCnt="0"/>
      <dgm:spPr/>
    </dgm:pt>
    <dgm:pt modelId="{7FE445F9-2118-412C-AD86-5D50E3A53169}" type="pres">
      <dgm:prSet presAssocID="{DC8289C0-292A-45B6-B7BE-D7C4AB0CAF09}" presName="LevelTwoTextNode" presStyleLbl="node2" presStyleIdx="4" presStyleCnt="5">
        <dgm:presLayoutVars>
          <dgm:chPref val="3"/>
        </dgm:presLayoutVars>
      </dgm:prSet>
      <dgm:spPr/>
    </dgm:pt>
    <dgm:pt modelId="{A48880A2-3781-4BE9-8B0A-B94C4216BF32}" type="pres">
      <dgm:prSet presAssocID="{DC8289C0-292A-45B6-B7BE-D7C4AB0CAF09}" presName="level3hierChild" presStyleCnt="0"/>
      <dgm:spPr/>
    </dgm:pt>
  </dgm:ptLst>
  <dgm:cxnLst>
    <dgm:cxn modelId="{30B0F20A-C6A4-46C0-A535-19788D24C17B}" type="presOf" srcId="{8788A4D2-F480-4882-B38C-52B3644B0188}" destId="{853E8A51-86B0-46E4-BEFE-86DA0C15F99A}" srcOrd="0" destOrd="0" presId="urn:microsoft.com/office/officeart/2008/layout/HorizontalMultiLevelHierarchy"/>
    <dgm:cxn modelId="{3845D914-E90B-42AC-80D0-5D6C15555A49}" srcId="{B384E8E3-25BE-4060-8E48-83C99F0F8A9E}" destId="{DC8289C0-292A-45B6-B7BE-D7C4AB0CAF09}" srcOrd="4" destOrd="0" parTransId="{8788A4D2-F480-4882-B38C-52B3644B0188}" sibTransId="{1802E02B-F047-4EDC-82BE-C439728EBBA1}"/>
    <dgm:cxn modelId="{D17B4B18-1E59-4B47-B35D-2ED3DFE8FCCE}" type="presOf" srcId="{E8362F67-17AE-4A16-8BF8-54F922CA2326}" destId="{244DFFCD-2FCC-4A65-8359-56342B43514D}" srcOrd="1" destOrd="0" presId="urn:microsoft.com/office/officeart/2008/layout/HorizontalMultiLevelHierarchy"/>
    <dgm:cxn modelId="{2481A52D-EB5B-412F-86F2-002BC3546C38}" type="presOf" srcId="{7552E7FE-C815-4B32-9FCD-C867EB322AF2}" destId="{F7DBF223-1C6C-46BC-AB2B-FB8BFA8C90BA}" srcOrd="0" destOrd="0" presId="urn:microsoft.com/office/officeart/2008/layout/HorizontalMultiLevelHierarchy"/>
    <dgm:cxn modelId="{105A0243-9AED-468D-8940-E45E591DC18E}" type="presOf" srcId="{2F54F52F-ECAC-45CE-82B8-6BBBAC705E0B}" destId="{611E44E3-C6D1-4B64-95E4-BE6B1EB9E8F4}" srcOrd="0" destOrd="0" presId="urn:microsoft.com/office/officeart/2008/layout/HorizontalMultiLevelHierarchy"/>
    <dgm:cxn modelId="{192D796B-C84E-4B02-8DAC-CE5BB2785C71}" type="presOf" srcId="{103E9B06-5385-4E60-AFD7-529525C738BF}" destId="{A2C16446-DD80-4615-A4AF-F44C433D769D}" srcOrd="0" destOrd="0" presId="urn:microsoft.com/office/officeart/2008/layout/HorizontalMultiLevelHierarchy"/>
    <dgm:cxn modelId="{3052166D-F1CB-40F7-B99F-B486C8195521}" type="presOf" srcId="{F2503BBA-DA8A-4CCF-9B80-1CC66C6E6DD2}" destId="{A3283605-0EEE-4D03-8A93-EE1A9880AA30}" srcOrd="0" destOrd="0" presId="urn:microsoft.com/office/officeart/2008/layout/HorizontalMultiLevelHierarchy"/>
    <dgm:cxn modelId="{FCD7E576-C182-49F2-83BE-CB48C58E701C}" type="presOf" srcId="{6A5C5FED-6E84-4077-9B3A-C09DDD0919AF}" destId="{64EB95F6-5DE2-4874-9EAB-1F9B45931A1A}" srcOrd="1" destOrd="0" presId="urn:microsoft.com/office/officeart/2008/layout/HorizontalMultiLevelHierarchy"/>
    <dgm:cxn modelId="{464BEA57-78B4-4B8C-B074-ABA6B346FED2}" type="presOf" srcId="{5103E577-BF87-4185-AA84-FDDD4D202EE6}" destId="{9479558D-22EC-4A83-A06A-F9E4041F3B54}" srcOrd="0" destOrd="0" presId="urn:microsoft.com/office/officeart/2008/layout/HorizontalMultiLevelHierarchy"/>
    <dgm:cxn modelId="{DDA13378-545F-4356-8EA8-580908E9136C}" type="presOf" srcId="{7552E7FE-C815-4B32-9FCD-C867EB322AF2}" destId="{B437835A-986D-483D-B0E5-B29B11BDF3F0}" srcOrd="1" destOrd="0" presId="urn:microsoft.com/office/officeart/2008/layout/HorizontalMultiLevelHierarchy"/>
    <dgm:cxn modelId="{94DDD178-3922-4692-BA05-4104F5299BEA}" type="presOf" srcId="{43D13743-23FA-46B7-9571-BFC9946A4CF3}" destId="{B26C9416-47F4-40B8-B802-3C8E6A508456}" srcOrd="0" destOrd="0" presId="urn:microsoft.com/office/officeart/2008/layout/HorizontalMultiLevelHierarchy"/>
    <dgm:cxn modelId="{26C38579-5934-4F55-8F85-DCA5F772ABCC}" type="presOf" srcId="{DD58F3CE-0CB9-463B-8FE6-C3F6289B2B2D}" destId="{C0FD5F33-DFAE-4E0A-97B6-1C81BFDF15EC}" srcOrd="0" destOrd="0" presId="urn:microsoft.com/office/officeart/2008/layout/HorizontalMultiLevelHierarchy"/>
    <dgm:cxn modelId="{45668E85-7EB0-4687-A208-F19721FC7CA3}" srcId="{B384E8E3-25BE-4060-8E48-83C99F0F8A9E}" destId="{DD58F3CE-0CB9-463B-8FE6-C3F6289B2B2D}" srcOrd="1" destOrd="0" parTransId="{E8362F67-17AE-4A16-8BF8-54F922CA2326}" sibTransId="{DD0DD7BB-5D16-49C6-A99B-A6C07EBA4ABF}"/>
    <dgm:cxn modelId="{743D3AB6-7540-4BEC-8DF3-176276416CF5}" type="presOf" srcId="{2F54F52F-ECAC-45CE-82B8-6BBBAC705E0B}" destId="{6D3E66AC-0935-40BC-86A0-680F4E87B322}" srcOrd="1" destOrd="0" presId="urn:microsoft.com/office/officeart/2008/layout/HorizontalMultiLevelHierarchy"/>
    <dgm:cxn modelId="{115417B9-CA83-4123-9395-008DDFEF5579}" type="presOf" srcId="{DC8289C0-292A-45B6-B7BE-D7C4AB0CAF09}" destId="{7FE445F9-2118-412C-AD86-5D50E3A53169}" srcOrd="0" destOrd="0" presId="urn:microsoft.com/office/officeart/2008/layout/HorizontalMultiLevelHierarchy"/>
    <dgm:cxn modelId="{94D4D6C3-BCF9-48DD-A130-00F71F6B1374}" type="presOf" srcId="{B384E8E3-25BE-4060-8E48-83C99F0F8A9E}" destId="{B903233C-B361-464E-AF66-0FBA496E65EF}" srcOrd="0" destOrd="0" presId="urn:microsoft.com/office/officeart/2008/layout/HorizontalMultiLevelHierarchy"/>
    <dgm:cxn modelId="{EE3BB9CA-4F02-4931-88D0-D9E40666EBF5}" srcId="{B384E8E3-25BE-4060-8E48-83C99F0F8A9E}" destId="{103E9B06-5385-4E60-AFD7-529525C738BF}" srcOrd="0" destOrd="0" parTransId="{7552E7FE-C815-4B32-9FCD-C867EB322AF2}" sibTransId="{8E9F9820-765B-4B0F-9FEC-3677E620D6D3}"/>
    <dgm:cxn modelId="{6EDF38CE-F361-40E7-B732-639914892D70}" srcId="{B384E8E3-25BE-4060-8E48-83C99F0F8A9E}" destId="{43D13743-23FA-46B7-9571-BFC9946A4CF3}" srcOrd="2" destOrd="0" parTransId="{6A5C5FED-6E84-4077-9B3A-C09DDD0919AF}" sibTransId="{65D74A91-4867-4A64-8D66-276A68560193}"/>
    <dgm:cxn modelId="{D81D26D4-E144-4FD0-BDBF-CE49B8621226}" type="presOf" srcId="{E8362F67-17AE-4A16-8BF8-54F922CA2326}" destId="{0CDFDE8C-0D5A-48D8-B918-22BD2C5B9DDE}" srcOrd="0" destOrd="0" presId="urn:microsoft.com/office/officeart/2008/layout/HorizontalMultiLevelHierarchy"/>
    <dgm:cxn modelId="{BB3AECD8-DDFD-47D2-8713-8CBB972666AD}" type="presOf" srcId="{6A5C5FED-6E84-4077-9B3A-C09DDD0919AF}" destId="{BE65CE81-6FBB-49DA-9DCB-8233313C34DA}" srcOrd="0" destOrd="0" presId="urn:microsoft.com/office/officeart/2008/layout/HorizontalMultiLevelHierarchy"/>
    <dgm:cxn modelId="{6A5333DF-8195-46DD-9C03-FC41C28E3612}" srcId="{B384E8E3-25BE-4060-8E48-83C99F0F8A9E}" destId="{F2503BBA-DA8A-4CCF-9B80-1CC66C6E6DD2}" srcOrd="3" destOrd="0" parTransId="{2F54F52F-ECAC-45CE-82B8-6BBBAC705E0B}" sibTransId="{2458F26A-9462-4350-BA23-9514EE4E490E}"/>
    <dgm:cxn modelId="{32DE8AE7-E81D-4C0A-928F-5846D3D08E7F}" type="presOf" srcId="{8788A4D2-F480-4882-B38C-52B3644B0188}" destId="{FA0C05CB-1F9B-4D48-A957-504843439046}" srcOrd="1" destOrd="0" presId="urn:microsoft.com/office/officeart/2008/layout/HorizontalMultiLevelHierarchy"/>
    <dgm:cxn modelId="{6AD6F8F2-3543-468F-9751-7D82ACA9AB97}" srcId="{5103E577-BF87-4185-AA84-FDDD4D202EE6}" destId="{B384E8E3-25BE-4060-8E48-83C99F0F8A9E}" srcOrd="0" destOrd="0" parTransId="{0AAA14CB-7530-492E-8C4E-553AB123EEC8}" sibTransId="{BD3751C0-EBE7-4E5F-AA7B-B09B18B57AEE}"/>
    <dgm:cxn modelId="{C9677D61-239A-4F84-9F3D-E6E208437841}" type="presParOf" srcId="{9479558D-22EC-4A83-A06A-F9E4041F3B54}" destId="{63ACC943-5344-42D6-83B9-659115798572}" srcOrd="0" destOrd="0" presId="urn:microsoft.com/office/officeart/2008/layout/HorizontalMultiLevelHierarchy"/>
    <dgm:cxn modelId="{3A153BBE-276C-4D68-8EE4-8ECFF889C325}" type="presParOf" srcId="{63ACC943-5344-42D6-83B9-659115798572}" destId="{B903233C-B361-464E-AF66-0FBA496E65EF}" srcOrd="0" destOrd="0" presId="urn:microsoft.com/office/officeart/2008/layout/HorizontalMultiLevelHierarchy"/>
    <dgm:cxn modelId="{8731FE58-A765-4A63-8605-E3C0D2C712F5}" type="presParOf" srcId="{63ACC943-5344-42D6-83B9-659115798572}" destId="{799E86D0-8F63-400F-8F44-06461D48B3F5}" srcOrd="1" destOrd="0" presId="urn:microsoft.com/office/officeart/2008/layout/HorizontalMultiLevelHierarchy"/>
    <dgm:cxn modelId="{0F027F38-7C04-4533-A75B-F8E57E40257C}" type="presParOf" srcId="{799E86D0-8F63-400F-8F44-06461D48B3F5}" destId="{F7DBF223-1C6C-46BC-AB2B-FB8BFA8C90BA}" srcOrd="0" destOrd="0" presId="urn:microsoft.com/office/officeart/2008/layout/HorizontalMultiLevelHierarchy"/>
    <dgm:cxn modelId="{8B37EF0F-D61C-4A75-B7F3-DB821C52BCB5}" type="presParOf" srcId="{F7DBF223-1C6C-46BC-AB2B-FB8BFA8C90BA}" destId="{B437835A-986D-483D-B0E5-B29B11BDF3F0}" srcOrd="0" destOrd="0" presId="urn:microsoft.com/office/officeart/2008/layout/HorizontalMultiLevelHierarchy"/>
    <dgm:cxn modelId="{55D9A7CE-70A6-4885-8BC3-225000D57356}" type="presParOf" srcId="{799E86D0-8F63-400F-8F44-06461D48B3F5}" destId="{27C56C07-403F-4205-843E-0C25FD0838D4}" srcOrd="1" destOrd="0" presId="urn:microsoft.com/office/officeart/2008/layout/HorizontalMultiLevelHierarchy"/>
    <dgm:cxn modelId="{C741A70F-428D-487E-A888-13982A9867B9}" type="presParOf" srcId="{27C56C07-403F-4205-843E-0C25FD0838D4}" destId="{A2C16446-DD80-4615-A4AF-F44C433D769D}" srcOrd="0" destOrd="0" presId="urn:microsoft.com/office/officeart/2008/layout/HorizontalMultiLevelHierarchy"/>
    <dgm:cxn modelId="{9D806CFB-4670-44CF-8282-8512202B2C36}" type="presParOf" srcId="{27C56C07-403F-4205-843E-0C25FD0838D4}" destId="{CB9EBC92-0E0E-429A-B209-12E670B370B0}" srcOrd="1" destOrd="0" presId="urn:microsoft.com/office/officeart/2008/layout/HorizontalMultiLevelHierarchy"/>
    <dgm:cxn modelId="{4A293FF2-9558-4119-81B0-AC443EEDF345}" type="presParOf" srcId="{799E86D0-8F63-400F-8F44-06461D48B3F5}" destId="{0CDFDE8C-0D5A-48D8-B918-22BD2C5B9DDE}" srcOrd="2" destOrd="0" presId="urn:microsoft.com/office/officeart/2008/layout/HorizontalMultiLevelHierarchy"/>
    <dgm:cxn modelId="{038778BD-CA47-4D71-B11F-E33A74866C0A}" type="presParOf" srcId="{0CDFDE8C-0D5A-48D8-B918-22BD2C5B9DDE}" destId="{244DFFCD-2FCC-4A65-8359-56342B43514D}" srcOrd="0" destOrd="0" presId="urn:microsoft.com/office/officeart/2008/layout/HorizontalMultiLevelHierarchy"/>
    <dgm:cxn modelId="{D348C0D5-6CBC-46F0-99B0-0F6A8F3FB876}" type="presParOf" srcId="{799E86D0-8F63-400F-8F44-06461D48B3F5}" destId="{73ADCF86-4AF1-4351-BFCF-7A3F9D086813}" srcOrd="3" destOrd="0" presId="urn:microsoft.com/office/officeart/2008/layout/HorizontalMultiLevelHierarchy"/>
    <dgm:cxn modelId="{369B55E1-EFB4-4644-B578-C49AB3529268}" type="presParOf" srcId="{73ADCF86-4AF1-4351-BFCF-7A3F9D086813}" destId="{C0FD5F33-DFAE-4E0A-97B6-1C81BFDF15EC}" srcOrd="0" destOrd="0" presId="urn:microsoft.com/office/officeart/2008/layout/HorizontalMultiLevelHierarchy"/>
    <dgm:cxn modelId="{EA81BD54-A244-4296-BF7B-F51F60127824}" type="presParOf" srcId="{73ADCF86-4AF1-4351-BFCF-7A3F9D086813}" destId="{2039CF07-513B-4246-8247-527549DF4B86}" srcOrd="1" destOrd="0" presId="urn:microsoft.com/office/officeart/2008/layout/HorizontalMultiLevelHierarchy"/>
    <dgm:cxn modelId="{DC5D3A14-8BEE-4C93-AF9B-E13EE4330D31}" type="presParOf" srcId="{799E86D0-8F63-400F-8F44-06461D48B3F5}" destId="{BE65CE81-6FBB-49DA-9DCB-8233313C34DA}" srcOrd="4" destOrd="0" presId="urn:microsoft.com/office/officeart/2008/layout/HorizontalMultiLevelHierarchy"/>
    <dgm:cxn modelId="{AEBC5974-9741-4CB2-BE8D-8FE9B9B64C55}" type="presParOf" srcId="{BE65CE81-6FBB-49DA-9DCB-8233313C34DA}" destId="{64EB95F6-5DE2-4874-9EAB-1F9B45931A1A}" srcOrd="0" destOrd="0" presId="urn:microsoft.com/office/officeart/2008/layout/HorizontalMultiLevelHierarchy"/>
    <dgm:cxn modelId="{8DACD450-3FBA-4E27-ADF1-AD7715B6AC32}" type="presParOf" srcId="{799E86D0-8F63-400F-8F44-06461D48B3F5}" destId="{6792DB17-0D6E-4ECA-80A4-EB9F4D25E4DD}" srcOrd="5" destOrd="0" presId="urn:microsoft.com/office/officeart/2008/layout/HorizontalMultiLevelHierarchy"/>
    <dgm:cxn modelId="{B61EFEBC-62F3-4531-B495-9C7F9DB469F2}" type="presParOf" srcId="{6792DB17-0D6E-4ECA-80A4-EB9F4D25E4DD}" destId="{B26C9416-47F4-40B8-B802-3C8E6A508456}" srcOrd="0" destOrd="0" presId="urn:microsoft.com/office/officeart/2008/layout/HorizontalMultiLevelHierarchy"/>
    <dgm:cxn modelId="{25291AFF-7044-4B6B-8739-5B6DC789BBA6}" type="presParOf" srcId="{6792DB17-0D6E-4ECA-80A4-EB9F4D25E4DD}" destId="{8B6B6078-BDB6-4DD5-AE9B-A082410CEC76}" srcOrd="1" destOrd="0" presId="urn:microsoft.com/office/officeart/2008/layout/HorizontalMultiLevelHierarchy"/>
    <dgm:cxn modelId="{95D888D5-4176-4191-BF5C-4D6C43E91488}" type="presParOf" srcId="{799E86D0-8F63-400F-8F44-06461D48B3F5}" destId="{611E44E3-C6D1-4B64-95E4-BE6B1EB9E8F4}" srcOrd="6" destOrd="0" presId="urn:microsoft.com/office/officeart/2008/layout/HorizontalMultiLevelHierarchy"/>
    <dgm:cxn modelId="{606BE325-C16F-4EF5-A2AB-5C73856B501F}" type="presParOf" srcId="{611E44E3-C6D1-4B64-95E4-BE6B1EB9E8F4}" destId="{6D3E66AC-0935-40BC-86A0-680F4E87B322}" srcOrd="0" destOrd="0" presId="urn:microsoft.com/office/officeart/2008/layout/HorizontalMultiLevelHierarchy"/>
    <dgm:cxn modelId="{A2782E21-4A3F-4F12-988A-EC7D1DBC10AE}" type="presParOf" srcId="{799E86D0-8F63-400F-8F44-06461D48B3F5}" destId="{C0966FCF-C561-4550-87DB-87FF86B09092}" srcOrd="7" destOrd="0" presId="urn:microsoft.com/office/officeart/2008/layout/HorizontalMultiLevelHierarchy"/>
    <dgm:cxn modelId="{4441C0A9-4E62-49AF-AC92-EFB3D6C9ACCD}" type="presParOf" srcId="{C0966FCF-C561-4550-87DB-87FF86B09092}" destId="{A3283605-0EEE-4D03-8A93-EE1A9880AA30}" srcOrd="0" destOrd="0" presId="urn:microsoft.com/office/officeart/2008/layout/HorizontalMultiLevelHierarchy"/>
    <dgm:cxn modelId="{67DEB61E-1897-44AA-BE17-EFF1B2336E48}" type="presParOf" srcId="{C0966FCF-C561-4550-87DB-87FF86B09092}" destId="{92E25653-E5D4-47CE-B1C1-CE1B2BE189F7}" srcOrd="1" destOrd="0" presId="urn:microsoft.com/office/officeart/2008/layout/HorizontalMultiLevelHierarchy"/>
    <dgm:cxn modelId="{9060D5A9-9DA6-418D-8C51-F1AFA2A02455}" type="presParOf" srcId="{799E86D0-8F63-400F-8F44-06461D48B3F5}" destId="{853E8A51-86B0-46E4-BEFE-86DA0C15F99A}" srcOrd="8" destOrd="0" presId="urn:microsoft.com/office/officeart/2008/layout/HorizontalMultiLevelHierarchy"/>
    <dgm:cxn modelId="{11BCA236-377F-4849-8E44-A98540DCD359}" type="presParOf" srcId="{853E8A51-86B0-46E4-BEFE-86DA0C15F99A}" destId="{FA0C05CB-1F9B-4D48-A957-504843439046}" srcOrd="0" destOrd="0" presId="urn:microsoft.com/office/officeart/2008/layout/HorizontalMultiLevelHierarchy"/>
    <dgm:cxn modelId="{B9F91900-FAF4-4998-985D-0F1BC2ED27FA}" type="presParOf" srcId="{799E86D0-8F63-400F-8F44-06461D48B3F5}" destId="{01FDFE12-489F-4DD7-9700-5694B90B0832}" srcOrd="9" destOrd="0" presId="urn:microsoft.com/office/officeart/2008/layout/HorizontalMultiLevelHierarchy"/>
    <dgm:cxn modelId="{FD38B366-8684-4281-9B5F-4E5854AAD514}" type="presParOf" srcId="{01FDFE12-489F-4DD7-9700-5694B90B0832}" destId="{7FE445F9-2118-412C-AD86-5D50E3A53169}" srcOrd="0" destOrd="0" presId="urn:microsoft.com/office/officeart/2008/layout/HorizontalMultiLevelHierarchy"/>
    <dgm:cxn modelId="{F8B75EE3-DA60-46DB-85E9-696666A6D75A}" type="presParOf" srcId="{01FDFE12-489F-4DD7-9700-5694B90B0832}" destId="{A48880A2-3781-4BE9-8B0A-B94C4216BF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8174E4-27CC-48F7-8037-2C93B458A37B}" type="doc">
      <dgm:prSet loTypeId="urn:microsoft.com/office/officeart/2005/8/layout/cycle7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7E934D1-DD6A-4A17-BBA1-D2B60C1B23F9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400" dirty="0"/>
            <a:t>¿Qué son los Sistemas?</a:t>
          </a:r>
          <a:endParaRPr lang="es-MX" sz="1400" dirty="0"/>
        </a:p>
        <a:p>
          <a:pPr marL="0"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dirty="0"/>
        </a:p>
      </dgm:t>
    </dgm:pt>
    <dgm:pt modelId="{232C38CE-109B-46FE-91D0-049BD7E472C6}" type="sibTrans" cxnId="{46ED77AD-18BE-4A33-9BBD-CB33E262FECD}">
      <dgm:prSet/>
      <dgm:spPr/>
      <dgm:t>
        <a:bodyPr/>
        <a:lstStyle/>
        <a:p>
          <a:endParaRPr lang="es-MX" sz="1200"/>
        </a:p>
      </dgm:t>
    </dgm:pt>
    <dgm:pt modelId="{F7F1CB9C-9E4A-4EA5-806C-3452B29853AB}" type="parTrans" cxnId="{46ED77AD-18BE-4A33-9BBD-CB33E262FECD}">
      <dgm:prSet/>
      <dgm:spPr/>
      <dgm:t>
        <a:bodyPr/>
        <a:lstStyle/>
        <a:p>
          <a:endParaRPr lang="es-MX" sz="1200"/>
        </a:p>
      </dgm:t>
    </dgm:pt>
    <dgm:pt modelId="{8357E117-319D-4CF5-8C4F-C5D18CA643E7}">
      <dgm:prSet custT="1"/>
      <dgm:spPr/>
      <dgm:t>
        <a:bodyPr/>
        <a:lstStyle/>
        <a:p>
          <a:r>
            <a:rPr lang="es-ES_tradnl" sz="1200" dirty="0"/>
            <a:t>Son aquellos objetos compuestos de partes que interactúan entre formando una totalidad</a:t>
          </a:r>
          <a:endParaRPr lang="es-MX" sz="1200" dirty="0"/>
        </a:p>
      </dgm:t>
    </dgm:pt>
    <dgm:pt modelId="{BF6EAB67-EC6A-4835-BBAF-1CF99347C487}" type="parTrans" cxnId="{26CF95D4-3E38-4E17-B1C0-7587FACCD4C5}">
      <dgm:prSet/>
      <dgm:spPr/>
      <dgm:t>
        <a:bodyPr/>
        <a:lstStyle/>
        <a:p>
          <a:endParaRPr lang="es-MX"/>
        </a:p>
      </dgm:t>
    </dgm:pt>
    <dgm:pt modelId="{62F8F7F0-0948-4599-ADCD-CF63A8F5E971}" type="sibTrans" cxnId="{26CF95D4-3E38-4E17-B1C0-7587FACCD4C5}">
      <dgm:prSet/>
      <dgm:spPr/>
      <dgm:t>
        <a:bodyPr/>
        <a:lstStyle/>
        <a:p>
          <a:endParaRPr lang="es-MX"/>
        </a:p>
      </dgm:t>
    </dgm:pt>
    <dgm:pt modelId="{928B10DD-FE3B-4C64-A308-F703A357FF3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“</a:t>
          </a:r>
          <a:r>
            <a:rPr lang="es-ES_tradnl" sz="1200" i="1" dirty="0"/>
            <a:t>Conjunto de partes que interactúan coordinadas para alcanzar un conjunto de objetivos</a:t>
          </a:r>
          <a:r>
            <a:rPr lang="es-ES_tradnl" sz="1200" dirty="0"/>
            <a:t>”</a:t>
          </a:r>
          <a:endParaRPr lang="es-MX" sz="1200" dirty="0"/>
        </a:p>
        <a:p>
          <a:pPr marL="0" lvl="0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A091A128-7437-47F2-B755-7BFBC56AA1E1}" type="parTrans" cxnId="{B4721FA3-72FA-41C2-B0B2-447F77B274A5}">
      <dgm:prSet/>
      <dgm:spPr/>
      <dgm:t>
        <a:bodyPr/>
        <a:lstStyle/>
        <a:p>
          <a:endParaRPr lang="es-MX"/>
        </a:p>
      </dgm:t>
    </dgm:pt>
    <dgm:pt modelId="{B067A3A3-A379-4803-8BAA-FB87D4A79683}" type="sibTrans" cxnId="{B4721FA3-72FA-41C2-B0B2-447F77B274A5}">
      <dgm:prSet/>
      <dgm:spPr/>
      <dgm:t>
        <a:bodyPr/>
        <a:lstStyle/>
        <a:p>
          <a:endParaRPr lang="es-MX"/>
        </a:p>
      </dgm:t>
    </dgm:pt>
    <dgm:pt modelId="{E0CE52DE-3DF7-411D-A93E-2D354AA0C880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Un conglomerado</a:t>
          </a:r>
          <a:r>
            <a:rPr lang="es-ES_tradnl" sz="1200" i="1" dirty="0"/>
            <a:t> </a:t>
          </a:r>
          <a:r>
            <a:rPr lang="es-ES_tradnl" sz="1200" dirty="0"/>
            <a:t>puede ser una suma de </a:t>
          </a:r>
          <a:r>
            <a:rPr lang="es-ES_tradnl" sz="1200" i="1" dirty="0"/>
            <a:t>sistemas.  </a:t>
          </a:r>
          <a:r>
            <a:rPr lang="es-ES_tradnl" sz="1200" dirty="0"/>
            <a:t>Es decir, está constituido por partes que son sistemas.  </a:t>
          </a:r>
          <a:r>
            <a:rPr lang="es-ES_tradnl" sz="1200" i="1" dirty="0"/>
            <a:t>Siempre que éstos</a:t>
          </a:r>
          <a:r>
            <a:rPr lang="es-ES_tradnl" sz="1200" dirty="0"/>
            <a:t> </a:t>
          </a:r>
          <a:r>
            <a:rPr lang="es-ES_tradnl" sz="1200" i="1" dirty="0"/>
            <a:t>no interactúen entre si</a:t>
          </a:r>
          <a:endParaRPr lang="es-MX" sz="1200" dirty="0"/>
        </a:p>
        <a:p>
          <a:pPr marL="0" lvl="0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55FEAF3C-CBB5-4EF3-928A-9F17DAC3C563}" type="parTrans" cxnId="{AAC7FD11-2AF8-4016-954F-B4D2C5103191}">
      <dgm:prSet/>
      <dgm:spPr/>
      <dgm:t>
        <a:bodyPr/>
        <a:lstStyle/>
        <a:p>
          <a:endParaRPr lang="es-MX"/>
        </a:p>
      </dgm:t>
    </dgm:pt>
    <dgm:pt modelId="{67555CAD-33BA-4AF8-9AAF-635E9A900912}" type="sibTrans" cxnId="{AAC7FD11-2AF8-4016-954F-B4D2C5103191}">
      <dgm:prSet/>
      <dgm:spPr/>
      <dgm:t>
        <a:bodyPr/>
        <a:lstStyle/>
        <a:p>
          <a:endParaRPr lang="es-MX"/>
        </a:p>
      </dgm:t>
    </dgm:pt>
    <dgm:pt modelId="{7BABEB43-552C-4010-82F6-7D15212909BB}">
      <dgm:prSet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Un </a:t>
          </a:r>
          <a:r>
            <a:rPr lang="es-ES_tradnl" sz="1200" b="1" i="1" dirty="0"/>
            <a:t>Conglomerado o Agregado </a:t>
          </a:r>
          <a:r>
            <a:rPr lang="es-ES_tradnl" sz="1200" dirty="0"/>
            <a:t>es un objeto compuesto por partes que no interactúan entre sí.</a:t>
          </a:r>
          <a:endParaRPr lang="es-MX" sz="1200" dirty="0"/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32BE1E39-94FA-462B-BEAF-EE5FCA7641EA}" type="parTrans" cxnId="{4F834D14-D1E2-4CA7-A5BC-144CF2D84732}">
      <dgm:prSet/>
      <dgm:spPr/>
      <dgm:t>
        <a:bodyPr/>
        <a:lstStyle/>
        <a:p>
          <a:endParaRPr lang="es-MX"/>
        </a:p>
      </dgm:t>
    </dgm:pt>
    <dgm:pt modelId="{A7B78A49-A031-4B16-A8DC-0E0C703AC2E0}" type="sibTrans" cxnId="{4F834D14-D1E2-4CA7-A5BC-144CF2D84732}">
      <dgm:prSet/>
      <dgm:spPr/>
      <dgm:t>
        <a:bodyPr/>
        <a:lstStyle/>
        <a:p>
          <a:endParaRPr lang="es-MX"/>
        </a:p>
      </dgm:t>
    </dgm:pt>
    <dgm:pt modelId="{617A12C1-2625-41CD-BD80-35A9B4EF246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200" dirty="0"/>
            <a:t>Un </a:t>
          </a:r>
          <a:r>
            <a:rPr lang="es-ES_tradnl" sz="1200" dirty="0"/>
            <a:t>conglomerado</a:t>
          </a:r>
          <a:r>
            <a:rPr lang="es-ES_tradnl" sz="1200" i="1" dirty="0"/>
            <a:t> puede convertirse </a:t>
          </a:r>
          <a:r>
            <a:rPr lang="es-ES_tradnl" sz="1200" dirty="0"/>
            <a:t>en un sistema.</a:t>
          </a:r>
          <a:endParaRPr lang="es-MX" sz="1200" dirty="0"/>
        </a:p>
        <a:p>
          <a:pPr marL="0"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DADB4159-4C1A-468E-BB68-5094F7238192}" type="parTrans" cxnId="{BE3D9B85-83D1-4E0D-985D-C3067FF5924E}">
      <dgm:prSet/>
      <dgm:spPr/>
      <dgm:t>
        <a:bodyPr/>
        <a:lstStyle/>
        <a:p>
          <a:endParaRPr lang="es-MX"/>
        </a:p>
      </dgm:t>
    </dgm:pt>
    <dgm:pt modelId="{9EB304D6-70F7-4A51-9E87-1EE9FE99DB93}" type="sibTrans" cxnId="{BE3D9B85-83D1-4E0D-985D-C3067FF5924E}">
      <dgm:prSet/>
      <dgm:spPr/>
      <dgm:t>
        <a:bodyPr/>
        <a:lstStyle/>
        <a:p>
          <a:endParaRPr lang="es-MX"/>
        </a:p>
      </dgm:t>
    </dgm:pt>
    <dgm:pt modelId="{7146E653-FB05-4E55-AA20-39C0302B2467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Un</a:t>
          </a:r>
          <a:r>
            <a:rPr lang="es-ES_tradnl" sz="1200" i="1" dirty="0"/>
            <a:t> </a:t>
          </a:r>
          <a:r>
            <a:rPr lang="es-ES_tradnl" sz="1200" dirty="0"/>
            <a:t>conglomerado</a:t>
          </a:r>
          <a:r>
            <a:rPr lang="es-ES_tradnl" sz="1200" i="1" dirty="0"/>
            <a:t> es un sistema al que se la han inhibido ciertas interacciones en forma artificial</a:t>
          </a:r>
          <a:endParaRPr lang="es-MX" sz="1200" dirty="0"/>
        </a:p>
        <a:p>
          <a:pPr marL="0" lvl="0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A1DAFAE3-509C-4635-8753-AEFCE4382825}" type="parTrans" cxnId="{FB2963F0-CDE7-4F8B-A38D-0997D2B036AD}">
      <dgm:prSet/>
      <dgm:spPr/>
      <dgm:t>
        <a:bodyPr/>
        <a:lstStyle/>
        <a:p>
          <a:endParaRPr lang="es-MX"/>
        </a:p>
      </dgm:t>
    </dgm:pt>
    <dgm:pt modelId="{8F147A65-1FEC-4D40-B874-AFF69DA197F7}" type="sibTrans" cxnId="{FB2963F0-CDE7-4F8B-A38D-0997D2B036AD}">
      <dgm:prSet/>
      <dgm:spPr/>
      <dgm:t>
        <a:bodyPr/>
        <a:lstStyle/>
        <a:p>
          <a:endParaRPr lang="es-MX"/>
        </a:p>
      </dgm:t>
    </dgm:pt>
    <dgm:pt modelId="{4196483E-8320-4876-A7CC-6AD776EFFC59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Cuando las limitaciones desaparecen,</a:t>
          </a:r>
          <a:endParaRPr lang="es-MX" sz="1200" dirty="0"/>
        </a:p>
        <a:p>
          <a:endParaRPr lang="es-MX" dirty="0"/>
        </a:p>
      </dgm:t>
    </dgm:pt>
    <dgm:pt modelId="{593A1F23-0660-489F-BFAB-A549EDD37A5A}" type="parTrans" cxnId="{EC824EDE-F7A4-4E09-930A-7BD7486A0FD4}">
      <dgm:prSet/>
      <dgm:spPr/>
      <dgm:t>
        <a:bodyPr/>
        <a:lstStyle/>
        <a:p>
          <a:endParaRPr lang="es-MX"/>
        </a:p>
      </dgm:t>
    </dgm:pt>
    <dgm:pt modelId="{2BB9E09B-EDD1-4CE8-A12F-3B213C4C778A}" type="sibTrans" cxnId="{EC824EDE-F7A4-4E09-930A-7BD7486A0FD4}">
      <dgm:prSet/>
      <dgm:spPr/>
      <dgm:t>
        <a:bodyPr/>
        <a:lstStyle/>
        <a:p>
          <a:endParaRPr lang="es-MX"/>
        </a:p>
      </dgm:t>
    </dgm:pt>
    <dgm:pt modelId="{57086616-EB78-475D-A6F1-77BD2E29102F}" type="pres">
      <dgm:prSet presAssocID="{368174E4-27CC-48F7-8037-2C93B458A37B}" presName="Name0" presStyleCnt="0">
        <dgm:presLayoutVars>
          <dgm:dir/>
          <dgm:resizeHandles val="exact"/>
        </dgm:presLayoutVars>
      </dgm:prSet>
      <dgm:spPr/>
    </dgm:pt>
    <dgm:pt modelId="{ED76499C-E102-4929-AE8B-03D303ABA7BF}" type="pres">
      <dgm:prSet presAssocID="{87E934D1-DD6A-4A17-BBA1-D2B60C1B23F9}" presName="node" presStyleLbl="node1" presStyleIdx="0" presStyleCnt="8" custScaleX="158251" custScaleY="180988" custRadScaleRad="156250" custRadScaleInc="-274544">
        <dgm:presLayoutVars>
          <dgm:bulletEnabled val="1"/>
        </dgm:presLayoutVars>
      </dgm:prSet>
      <dgm:spPr/>
    </dgm:pt>
    <dgm:pt modelId="{A55F8F50-38D7-4418-AEE0-7F0D8FB36F1D}" type="pres">
      <dgm:prSet presAssocID="{232C38CE-109B-46FE-91D0-049BD7E472C6}" presName="sibTrans" presStyleLbl="sibTrans2D1" presStyleIdx="0" presStyleCnt="8"/>
      <dgm:spPr/>
    </dgm:pt>
    <dgm:pt modelId="{5817F955-6C48-4428-A19E-F199E557C4C4}" type="pres">
      <dgm:prSet presAssocID="{232C38CE-109B-46FE-91D0-049BD7E472C6}" presName="connectorText" presStyleLbl="sibTrans2D1" presStyleIdx="0" presStyleCnt="8"/>
      <dgm:spPr/>
    </dgm:pt>
    <dgm:pt modelId="{B8F50087-6167-4855-A76F-0B577B4268B4}" type="pres">
      <dgm:prSet presAssocID="{8357E117-319D-4CF5-8C4F-C5D18CA643E7}" presName="node" presStyleLbl="node1" presStyleIdx="1" presStyleCnt="8" custScaleX="142421" custScaleY="180165" custRadScaleRad="81766" custRadScaleInc="-315080">
        <dgm:presLayoutVars>
          <dgm:bulletEnabled val="1"/>
        </dgm:presLayoutVars>
      </dgm:prSet>
      <dgm:spPr/>
    </dgm:pt>
    <dgm:pt modelId="{8A0AE5B5-566A-4140-97B9-83909611FFED}" type="pres">
      <dgm:prSet presAssocID="{62F8F7F0-0948-4599-ADCD-CF63A8F5E971}" presName="sibTrans" presStyleLbl="sibTrans2D1" presStyleIdx="1" presStyleCnt="8"/>
      <dgm:spPr/>
    </dgm:pt>
    <dgm:pt modelId="{7C161FF2-C38A-4334-8D12-4AB811AE4626}" type="pres">
      <dgm:prSet presAssocID="{62F8F7F0-0948-4599-ADCD-CF63A8F5E971}" presName="connectorText" presStyleLbl="sibTrans2D1" presStyleIdx="1" presStyleCnt="8"/>
      <dgm:spPr/>
    </dgm:pt>
    <dgm:pt modelId="{A96600FB-7C09-4D3E-A79F-2FF852C23B60}" type="pres">
      <dgm:prSet presAssocID="{928B10DD-FE3B-4C64-A308-F703A357FF3E}" presName="node" presStyleLbl="node1" presStyleIdx="2" presStyleCnt="8" custScaleX="140714" custScaleY="158848" custRadScaleRad="109098" custRadScaleInc="-203998">
        <dgm:presLayoutVars>
          <dgm:bulletEnabled val="1"/>
        </dgm:presLayoutVars>
      </dgm:prSet>
      <dgm:spPr/>
    </dgm:pt>
    <dgm:pt modelId="{578D5107-350B-4613-B562-CBF8E8CC2E20}" type="pres">
      <dgm:prSet presAssocID="{B067A3A3-A379-4803-8BAA-FB87D4A79683}" presName="sibTrans" presStyleLbl="sibTrans2D1" presStyleIdx="2" presStyleCnt="8" custAng="14500852" custScaleX="123407" custScaleY="228238" custLinFactX="-200000" custLinFactY="91417" custLinFactNeighborX="-208236" custLinFactNeighborY="100000"/>
      <dgm:spPr/>
    </dgm:pt>
    <dgm:pt modelId="{A78CBCA0-873D-4301-8930-2A1E734218AE}" type="pres">
      <dgm:prSet presAssocID="{B067A3A3-A379-4803-8BAA-FB87D4A79683}" presName="connectorText" presStyleLbl="sibTrans2D1" presStyleIdx="2" presStyleCnt="8"/>
      <dgm:spPr/>
    </dgm:pt>
    <dgm:pt modelId="{2ED1A685-E5F3-4C7B-9520-FE6E8511D0C0}" type="pres">
      <dgm:prSet presAssocID="{7BABEB43-552C-4010-82F6-7D15212909BB}" presName="node" presStyleLbl="node1" presStyleIdx="3" presStyleCnt="8" custScaleX="183510" custScaleY="161782" custRadScaleRad="19745" custRadScaleInc="-569057">
        <dgm:presLayoutVars>
          <dgm:bulletEnabled val="1"/>
        </dgm:presLayoutVars>
      </dgm:prSet>
      <dgm:spPr/>
    </dgm:pt>
    <dgm:pt modelId="{5484296B-CD47-47E1-9D12-49FD8660435E}" type="pres">
      <dgm:prSet presAssocID="{A7B78A49-A031-4B16-A8DC-0E0C703AC2E0}" presName="sibTrans" presStyleLbl="sibTrans2D1" presStyleIdx="3" presStyleCnt="8"/>
      <dgm:spPr/>
    </dgm:pt>
    <dgm:pt modelId="{1DB617B2-A412-4A2A-BDF5-DB52AEADB548}" type="pres">
      <dgm:prSet presAssocID="{A7B78A49-A031-4B16-A8DC-0E0C703AC2E0}" presName="connectorText" presStyleLbl="sibTrans2D1" presStyleIdx="3" presStyleCnt="8"/>
      <dgm:spPr/>
    </dgm:pt>
    <dgm:pt modelId="{AF75564F-3690-4EB3-99CA-BF12B44323D7}" type="pres">
      <dgm:prSet presAssocID="{E0CE52DE-3DF7-411D-A93E-2D354AA0C880}" presName="node" presStyleLbl="node1" presStyleIdx="4" presStyleCnt="8" custScaleX="218431" custScaleY="218458" custRadScaleRad="128313" custRadScaleInc="-383861">
        <dgm:presLayoutVars>
          <dgm:bulletEnabled val="1"/>
        </dgm:presLayoutVars>
      </dgm:prSet>
      <dgm:spPr/>
    </dgm:pt>
    <dgm:pt modelId="{E9AECF5C-9097-4FDC-B5D8-C513DD183D1C}" type="pres">
      <dgm:prSet presAssocID="{67555CAD-33BA-4AF8-9AAF-635E9A900912}" presName="sibTrans" presStyleLbl="sibTrans2D1" presStyleIdx="4" presStyleCnt="8" custAng="17627245" custLinFactX="200000" custLinFactY="200000" custLinFactNeighborX="274692" custLinFactNeighborY="204104"/>
      <dgm:spPr/>
    </dgm:pt>
    <dgm:pt modelId="{F21A3F46-1CF2-49CF-85B9-264DA3F4A869}" type="pres">
      <dgm:prSet presAssocID="{67555CAD-33BA-4AF8-9AAF-635E9A900912}" presName="connectorText" presStyleLbl="sibTrans2D1" presStyleIdx="4" presStyleCnt="8"/>
      <dgm:spPr/>
    </dgm:pt>
    <dgm:pt modelId="{9A0AD04F-1AB7-4D36-BBF7-659C48023679}" type="pres">
      <dgm:prSet presAssocID="{617A12C1-2625-41CD-BD80-35A9B4EF246A}" presName="node" presStyleLbl="node1" presStyleIdx="5" presStyleCnt="8" custScaleX="123790" custScaleY="163020" custRadScaleRad="153706" custRadScaleInc="104796">
        <dgm:presLayoutVars>
          <dgm:bulletEnabled val="1"/>
        </dgm:presLayoutVars>
      </dgm:prSet>
      <dgm:spPr/>
    </dgm:pt>
    <dgm:pt modelId="{4B4458A2-AB40-4044-A479-6859142522A8}" type="pres">
      <dgm:prSet presAssocID="{9EB304D6-70F7-4A51-9E87-1EE9FE99DB93}" presName="sibTrans" presStyleLbl="sibTrans2D1" presStyleIdx="5" presStyleCnt="8" custAng="234924" custLinFactX="-100000" custLinFactY="100000" custLinFactNeighborX="-129992" custLinFactNeighborY="148134"/>
      <dgm:spPr/>
    </dgm:pt>
    <dgm:pt modelId="{654FF1E4-A481-4E0B-9DF6-FA361361E820}" type="pres">
      <dgm:prSet presAssocID="{9EB304D6-70F7-4A51-9E87-1EE9FE99DB93}" presName="connectorText" presStyleLbl="sibTrans2D1" presStyleIdx="5" presStyleCnt="8"/>
      <dgm:spPr/>
    </dgm:pt>
    <dgm:pt modelId="{5B461832-970A-4FDE-ACE0-8C8DD3C2B09B}" type="pres">
      <dgm:prSet presAssocID="{7146E653-FB05-4E55-AA20-39C0302B2467}" presName="node" presStyleLbl="node1" presStyleIdx="6" presStyleCnt="8" custScaleX="175245" custScaleY="150618" custRadScaleRad="130606" custRadScaleInc="-627330">
        <dgm:presLayoutVars>
          <dgm:bulletEnabled val="1"/>
        </dgm:presLayoutVars>
      </dgm:prSet>
      <dgm:spPr/>
    </dgm:pt>
    <dgm:pt modelId="{7F2C6C6B-89FE-4D41-A833-32E23E9F3F44}" type="pres">
      <dgm:prSet presAssocID="{8F147A65-1FEC-4D40-B874-AFF69DA197F7}" presName="sibTrans" presStyleLbl="sibTrans2D1" presStyleIdx="6" presStyleCnt="8"/>
      <dgm:spPr/>
    </dgm:pt>
    <dgm:pt modelId="{526D5398-AF5B-47A7-BDAA-674C35296384}" type="pres">
      <dgm:prSet presAssocID="{8F147A65-1FEC-4D40-B874-AFF69DA197F7}" presName="connectorText" presStyleLbl="sibTrans2D1" presStyleIdx="6" presStyleCnt="8"/>
      <dgm:spPr/>
    </dgm:pt>
    <dgm:pt modelId="{AF337246-E89B-4233-BC9E-5529558F4662}" type="pres">
      <dgm:prSet presAssocID="{4196483E-8320-4876-A7CC-6AD776EFFC59}" presName="node" presStyleLbl="node1" presStyleIdx="7" presStyleCnt="8" custScaleX="143670" custScaleY="143915" custRadScaleRad="89893" custRadScaleInc="-491998">
        <dgm:presLayoutVars>
          <dgm:bulletEnabled val="1"/>
        </dgm:presLayoutVars>
      </dgm:prSet>
      <dgm:spPr/>
    </dgm:pt>
    <dgm:pt modelId="{506AC7C0-5D95-4C1C-9D09-9FBCF25D70C7}" type="pres">
      <dgm:prSet presAssocID="{2BB9E09B-EDD1-4CE8-A12F-3B213C4C778A}" presName="sibTrans" presStyleLbl="sibTrans2D1" presStyleIdx="7" presStyleCnt="8" custAng="1971879" custFlipVert="1" custScaleX="216042" custScaleY="111720" custLinFactX="-83236" custLinFactY="-1386" custLinFactNeighborX="-100000" custLinFactNeighborY="-100000"/>
      <dgm:spPr/>
    </dgm:pt>
    <dgm:pt modelId="{01489591-5CEE-434A-BE00-6F286E4A96A0}" type="pres">
      <dgm:prSet presAssocID="{2BB9E09B-EDD1-4CE8-A12F-3B213C4C778A}" presName="connectorText" presStyleLbl="sibTrans2D1" presStyleIdx="7" presStyleCnt="8"/>
      <dgm:spPr/>
    </dgm:pt>
  </dgm:ptLst>
  <dgm:cxnLst>
    <dgm:cxn modelId="{12F7AE05-3C83-42FB-96A4-14231F873688}" type="presOf" srcId="{B067A3A3-A379-4803-8BAA-FB87D4A79683}" destId="{A78CBCA0-873D-4301-8930-2A1E734218AE}" srcOrd="1" destOrd="0" presId="urn:microsoft.com/office/officeart/2005/8/layout/cycle7"/>
    <dgm:cxn modelId="{966DD909-03A5-4A4E-8E8F-E9D6C31772F9}" type="presOf" srcId="{62F8F7F0-0948-4599-ADCD-CF63A8F5E971}" destId="{8A0AE5B5-566A-4140-97B9-83909611FFED}" srcOrd="0" destOrd="0" presId="urn:microsoft.com/office/officeart/2005/8/layout/cycle7"/>
    <dgm:cxn modelId="{8D18190C-389A-4769-A38F-EF2B3D0F9C6B}" type="presOf" srcId="{87E934D1-DD6A-4A17-BBA1-D2B60C1B23F9}" destId="{ED76499C-E102-4929-AE8B-03D303ABA7BF}" srcOrd="0" destOrd="0" presId="urn:microsoft.com/office/officeart/2005/8/layout/cycle7"/>
    <dgm:cxn modelId="{AAC7FD11-2AF8-4016-954F-B4D2C5103191}" srcId="{368174E4-27CC-48F7-8037-2C93B458A37B}" destId="{E0CE52DE-3DF7-411D-A93E-2D354AA0C880}" srcOrd="4" destOrd="0" parTransId="{55FEAF3C-CBB5-4EF3-928A-9F17DAC3C563}" sibTransId="{67555CAD-33BA-4AF8-9AAF-635E9A900912}"/>
    <dgm:cxn modelId="{4F834D14-D1E2-4CA7-A5BC-144CF2D84732}" srcId="{368174E4-27CC-48F7-8037-2C93B458A37B}" destId="{7BABEB43-552C-4010-82F6-7D15212909BB}" srcOrd="3" destOrd="0" parTransId="{32BE1E39-94FA-462B-BEAF-EE5FCA7641EA}" sibTransId="{A7B78A49-A031-4B16-A8DC-0E0C703AC2E0}"/>
    <dgm:cxn modelId="{9277B81C-0913-41F7-B84B-3F476ECEBE1A}" type="presOf" srcId="{A7B78A49-A031-4B16-A8DC-0E0C703AC2E0}" destId="{5484296B-CD47-47E1-9D12-49FD8660435E}" srcOrd="0" destOrd="0" presId="urn:microsoft.com/office/officeart/2005/8/layout/cycle7"/>
    <dgm:cxn modelId="{1A2D6621-22EC-4E87-B842-CAE94416A998}" type="presOf" srcId="{9EB304D6-70F7-4A51-9E87-1EE9FE99DB93}" destId="{654FF1E4-A481-4E0B-9DF6-FA361361E820}" srcOrd="1" destOrd="0" presId="urn:microsoft.com/office/officeart/2005/8/layout/cycle7"/>
    <dgm:cxn modelId="{055BD824-E133-4E58-B38D-0A5B9F96D1F1}" type="presOf" srcId="{9EB304D6-70F7-4A51-9E87-1EE9FE99DB93}" destId="{4B4458A2-AB40-4044-A479-6859142522A8}" srcOrd="0" destOrd="0" presId="urn:microsoft.com/office/officeart/2005/8/layout/cycle7"/>
    <dgm:cxn modelId="{8ED3B32C-70F7-46EB-8EDB-33D24E6A37A7}" type="presOf" srcId="{928B10DD-FE3B-4C64-A308-F703A357FF3E}" destId="{A96600FB-7C09-4D3E-A79F-2FF852C23B60}" srcOrd="0" destOrd="0" presId="urn:microsoft.com/office/officeart/2005/8/layout/cycle7"/>
    <dgm:cxn modelId="{76358330-FEC9-4739-A15A-AB0670294DCA}" type="presOf" srcId="{7BABEB43-552C-4010-82F6-7D15212909BB}" destId="{2ED1A685-E5F3-4C7B-9520-FE6E8511D0C0}" srcOrd="0" destOrd="0" presId="urn:microsoft.com/office/officeart/2005/8/layout/cycle7"/>
    <dgm:cxn modelId="{88710D40-EC99-467F-A149-EC265358D304}" type="presOf" srcId="{232C38CE-109B-46FE-91D0-049BD7E472C6}" destId="{A55F8F50-38D7-4418-AEE0-7F0D8FB36F1D}" srcOrd="0" destOrd="0" presId="urn:microsoft.com/office/officeart/2005/8/layout/cycle7"/>
    <dgm:cxn modelId="{B692FA5B-61C9-49FB-93B8-58833EA904B1}" type="presOf" srcId="{617A12C1-2625-41CD-BD80-35A9B4EF246A}" destId="{9A0AD04F-1AB7-4D36-BBF7-659C48023679}" srcOrd="0" destOrd="0" presId="urn:microsoft.com/office/officeart/2005/8/layout/cycle7"/>
    <dgm:cxn modelId="{9FFEBD5F-8881-406D-B0B8-5090D516C260}" type="presOf" srcId="{2BB9E09B-EDD1-4CE8-A12F-3B213C4C778A}" destId="{506AC7C0-5D95-4C1C-9D09-9FBCF25D70C7}" srcOrd="0" destOrd="0" presId="urn:microsoft.com/office/officeart/2005/8/layout/cycle7"/>
    <dgm:cxn modelId="{A50DDB60-1E67-4F47-A737-81527F103D1F}" type="presOf" srcId="{368174E4-27CC-48F7-8037-2C93B458A37B}" destId="{57086616-EB78-475D-A6F1-77BD2E29102F}" srcOrd="0" destOrd="0" presId="urn:microsoft.com/office/officeart/2005/8/layout/cycle7"/>
    <dgm:cxn modelId="{75824943-34F9-4768-9BC4-A960C6EE50EC}" type="presOf" srcId="{4196483E-8320-4876-A7CC-6AD776EFFC59}" destId="{AF337246-E89B-4233-BC9E-5529558F4662}" srcOrd="0" destOrd="0" presId="urn:microsoft.com/office/officeart/2005/8/layout/cycle7"/>
    <dgm:cxn modelId="{28447C45-264A-49AE-895C-53F86BAB6CE0}" type="presOf" srcId="{67555CAD-33BA-4AF8-9AAF-635E9A900912}" destId="{E9AECF5C-9097-4FDC-B5D8-C513DD183D1C}" srcOrd="0" destOrd="0" presId="urn:microsoft.com/office/officeart/2005/8/layout/cycle7"/>
    <dgm:cxn modelId="{D02EC946-1DD2-421A-8D2B-ECFFBF350D6C}" type="presOf" srcId="{8F147A65-1FEC-4D40-B874-AFF69DA197F7}" destId="{526D5398-AF5B-47A7-BDAA-674C35296384}" srcOrd="1" destOrd="0" presId="urn:microsoft.com/office/officeart/2005/8/layout/cycle7"/>
    <dgm:cxn modelId="{BF02726A-528E-4DAB-924A-5FC6CE8A9EE1}" type="presOf" srcId="{B067A3A3-A379-4803-8BAA-FB87D4A79683}" destId="{578D5107-350B-4613-B562-CBF8E8CC2E20}" srcOrd="0" destOrd="0" presId="urn:microsoft.com/office/officeart/2005/8/layout/cycle7"/>
    <dgm:cxn modelId="{1BA2DF51-B4CF-46F1-8EF0-1BC70AD49652}" type="presOf" srcId="{E0CE52DE-3DF7-411D-A93E-2D354AA0C880}" destId="{AF75564F-3690-4EB3-99CA-BF12B44323D7}" srcOrd="0" destOrd="0" presId="urn:microsoft.com/office/officeart/2005/8/layout/cycle7"/>
    <dgm:cxn modelId="{C2EA5E55-2D9D-48E0-BD68-E57A6FBD13B1}" type="presOf" srcId="{A7B78A49-A031-4B16-A8DC-0E0C703AC2E0}" destId="{1DB617B2-A412-4A2A-BDF5-DB52AEADB548}" srcOrd="1" destOrd="0" presId="urn:microsoft.com/office/officeart/2005/8/layout/cycle7"/>
    <dgm:cxn modelId="{EEF86955-AEED-4816-8942-850FF1C79411}" type="presOf" srcId="{232C38CE-109B-46FE-91D0-049BD7E472C6}" destId="{5817F955-6C48-4428-A19E-F199E557C4C4}" srcOrd="1" destOrd="0" presId="urn:microsoft.com/office/officeart/2005/8/layout/cycle7"/>
    <dgm:cxn modelId="{6D7C2058-9760-4B28-A61C-A3879AAE3998}" type="presOf" srcId="{8F147A65-1FEC-4D40-B874-AFF69DA197F7}" destId="{7F2C6C6B-89FE-4D41-A833-32E23E9F3F44}" srcOrd="0" destOrd="0" presId="urn:microsoft.com/office/officeart/2005/8/layout/cycle7"/>
    <dgm:cxn modelId="{EED66F7E-F73D-42FA-A4D6-72C48FE23CFE}" type="presOf" srcId="{67555CAD-33BA-4AF8-9AAF-635E9A900912}" destId="{F21A3F46-1CF2-49CF-85B9-264DA3F4A869}" srcOrd="1" destOrd="0" presId="urn:microsoft.com/office/officeart/2005/8/layout/cycle7"/>
    <dgm:cxn modelId="{BE3D9B85-83D1-4E0D-985D-C3067FF5924E}" srcId="{368174E4-27CC-48F7-8037-2C93B458A37B}" destId="{617A12C1-2625-41CD-BD80-35A9B4EF246A}" srcOrd="5" destOrd="0" parTransId="{DADB4159-4C1A-468E-BB68-5094F7238192}" sibTransId="{9EB304D6-70F7-4A51-9E87-1EE9FE99DB93}"/>
    <dgm:cxn modelId="{AB6CEB9A-E32A-4E96-9EEC-7DCC13F5EEA4}" type="presOf" srcId="{8357E117-319D-4CF5-8C4F-C5D18CA643E7}" destId="{B8F50087-6167-4855-A76F-0B577B4268B4}" srcOrd="0" destOrd="0" presId="urn:microsoft.com/office/officeart/2005/8/layout/cycle7"/>
    <dgm:cxn modelId="{B4721FA3-72FA-41C2-B0B2-447F77B274A5}" srcId="{368174E4-27CC-48F7-8037-2C93B458A37B}" destId="{928B10DD-FE3B-4C64-A308-F703A357FF3E}" srcOrd="2" destOrd="0" parTransId="{A091A128-7437-47F2-B755-7BFBC56AA1E1}" sibTransId="{B067A3A3-A379-4803-8BAA-FB87D4A79683}"/>
    <dgm:cxn modelId="{46ED77AD-18BE-4A33-9BBD-CB33E262FECD}" srcId="{368174E4-27CC-48F7-8037-2C93B458A37B}" destId="{87E934D1-DD6A-4A17-BBA1-D2B60C1B23F9}" srcOrd="0" destOrd="0" parTransId="{F7F1CB9C-9E4A-4EA5-806C-3452B29853AB}" sibTransId="{232C38CE-109B-46FE-91D0-049BD7E472C6}"/>
    <dgm:cxn modelId="{1E8D59CE-5D9D-4AF2-B72C-3AB62AD92CE5}" type="presOf" srcId="{62F8F7F0-0948-4599-ADCD-CF63A8F5E971}" destId="{7C161FF2-C38A-4334-8D12-4AB811AE4626}" srcOrd="1" destOrd="0" presId="urn:microsoft.com/office/officeart/2005/8/layout/cycle7"/>
    <dgm:cxn modelId="{26CF95D4-3E38-4E17-B1C0-7587FACCD4C5}" srcId="{368174E4-27CC-48F7-8037-2C93B458A37B}" destId="{8357E117-319D-4CF5-8C4F-C5D18CA643E7}" srcOrd="1" destOrd="0" parTransId="{BF6EAB67-EC6A-4835-BBAF-1CF99347C487}" sibTransId="{62F8F7F0-0948-4599-ADCD-CF63A8F5E971}"/>
    <dgm:cxn modelId="{313D05D9-F564-42FB-A2CE-A19B909CD8F3}" type="presOf" srcId="{7146E653-FB05-4E55-AA20-39C0302B2467}" destId="{5B461832-970A-4FDE-ACE0-8C8DD3C2B09B}" srcOrd="0" destOrd="0" presId="urn:microsoft.com/office/officeart/2005/8/layout/cycle7"/>
    <dgm:cxn modelId="{EC824EDE-F7A4-4E09-930A-7BD7486A0FD4}" srcId="{368174E4-27CC-48F7-8037-2C93B458A37B}" destId="{4196483E-8320-4876-A7CC-6AD776EFFC59}" srcOrd="7" destOrd="0" parTransId="{593A1F23-0660-489F-BFAB-A549EDD37A5A}" sibTransId="{2BB9E09B-EDD1-4CE8-A12F-3B213C4C778A}"/>
    <dgm:cxn modelId="{8A3C1CEC-B2ED-48E6-B464-1614E6545757}" type="presOf" srcId="{2BB9E09B-EDD1-4CE8-A12F-3B213C4C778A}" destId="{01489591-5CEE-434A-BE00-6F286E4A96A0}" srcOrd="1" destOrd="0" presId="urn:microsoft.com/office/officeart/2005/8/layout/cycle7"/>
    <dgm:cxn modelId="{FB2963F0-CDE7-4F8B-A38D-0997D2B036AD}" srcId="{368174E4-27CC-48F7-8037-2C93B458A37B}" destId="{7146E653-FB05-4E55-AA20-39C0302B2467}" srcOrd="6" destOrd="0" parTransId="{A1DAFAE3-509C-4635-8753-AEFCE4382825}" sibTransId="{8F147A65-1FEC-4D40-B874-AFF69DA197F7}"/>
    <dgm:cxn modelId="{D420BC63-641D-4E81-8B99-EE1539ED8616}" type="presParOf" srcId="{57086616-EB78-475D-A6F1-77BD2E29102F}" destId="{ED76499C-E102-4929-AE8B-03D303ABA7BF}" srcOrd="0" destOrd="0" presId="urn:microsoft.com/office/officeart/2005/8/layout/cycle7"/>
    <dgm:cxn modelId="{1DFF4397-B3D6-4F9E-B8B3-0625652E724E}" type="presParOf" srcId="{57086616-EB78-475D-A6F1-77BD2E29102F}" destId="{A55F8F50-38D7-4418-AEE0-7F0D8FB36F1D}" srcOrd="1" destOrd="0" presId="urn:microsoft.com/office/officeart/2005/8/layout/cycle7"/>
    <dgm:cxn modelId="{1DE699ED-09A4-4EAC-B6EC-5081DD82740F}" type="presParOf" srcId="{A55F8F50-38D7-4418-AEE0-7F0D8FB36F1D}" destId="{5817F955-6C48-4428-A19E-F199E557C4C4}" srcOrd="0" destOrd="0" presId="urn:microsoft.com/office/officeart/2005/8/layout/cycle7"/>
    <dgm:cxn modelId="{0704D5B2-5FC4-4EBC-9721-6250CD10B769}" type="presParOf" srcId="{57086616-EB78-475D-A6F1-77BD2E29102F}" destId="{B8F50087-6167-4855-A76F-0B577B4268B4}" srcOrd="2" destOrd="0" presId="urn:microsoft.com/office/officeart/2005/8/layout/cycle7"/>
    <dgm:cxn modelId="{E69E3C1B-E4B4-4BA8-9C80-056F4BE676E2}" type="presParOf" srcId="{57086616-EB78-475D-A6F1-77BD2E29102F}" destId="{8A0AE5B5-566A-4140-97B9-83909611FFED}" srcOrd="3" destOrd="0" presId="urn:microsoft.com/office/officeart/2005/8/layout/cycle7"/>
    <dgm:cxn modelId="{DD6C2B52-6584-4592-BA49-7FD7446AF15C}" type="presParOf" srcId="{8A0AE5B5-566A-4140-97B9-83909611FFED}" destId="{7C161FF2-C38A-4334-8D12-4AB811AE4626}" srcOrd="0" destOrd="0" presId="urn:microsoft.com/office/officeart/2005/8/layout/cycle7"/>
    <dgm:cxn modelId="{D40A5E29-0C27-40DC-89F4-56D508689890}" type="presParOf" srcId="{57086616-EB78-475D-A6F1-77BD2E29102F}" destId="{A96600FB-7C09-4D3E-A79F-2FF852C23B60}" srcOrd="4" destOrd="0" presId="urn:microsoft.com/office/officeart/2005/8/layout/cycle7"/>
    <dgm:cxn modelId="{7AEC00CD-3EF9-4F72-B028-9DF52CA9D09D}" type="presParOf" srcId="{57086616-EB78-475D-A6F1-77BD2E29102F}" destId="{578D5107-350B-4613-B562-CBF8E8CC2E20}" srcOrd="5" destOrd="0" presId="urn:microsoft.com/office/officeart/2005/8/layout/cycle7"/>
    <dgm:cxn modelId="{2F1F0FF6-5BAF-4315-BCCD-60D2EB6F3DB8}" type="presParOf" srcId="{578D5107-350B-4613-B562-CBF8E8CC2E20}" destId="{A78CBCA0-873D-4301-8930-2A1E734218AE}" srcOrd="0" destOrd="0" presId="urn:microsoft.com/office/officeart/2005/8/layout/cycle7"/>
    <dgm:cxn modelId="{55783D68-903E-4F6B-B82E-1F0936DAD5F3}" type="presParOf" srcId="{57086616-EB78-475D-A6F1-77BD2E29102F}" destId="{2ED1A685-E5F3-4C7B-9520-FE6E8511D0C0}" srcOrd="6" destOrd="0" presId="urn:microsoft.com/office/officeart/2005/8/layout/cycle7"/>
    <dgm:cxn modelId="{8F7837B7-1909-4A37-874C-EA9838D5342E}" type="presParOf" srcId="{57086616-EB78-475D-A6F1-77BD2E29102F}" destId="{5484296B-CD47-47E1-9D12-49FD8660435E}" srcOrd="7" destOrd="0" presId="urn:microsoft.com/office/officeart/2005/8/layout/cycle7"/>
    <dgm:cxn modelId="{E74016A7-AA3F-49E1-A985-3253FBF8ED52}" type="presParOf" srcId="{5484296B-CD47-47E1-9D12-49FD8660435E}" destId="{1DB617B2-A412-4A2A-BDF5-DB52AEADB548}" srcOrd="0" destOrd="0" presId="urn:microsoft.com/office/officeart/2005/8/layout/cycle7"/>
    <dgm:cxn modelId="{619CDCCC-32F0-49C1-922E-C9CD4FB9F3F1}" type="presParOf" srcId="{57086616-EB78-475D-A6F1-77BD2E29102F}" destId="{AF75564F-3690-4EB3-99CA-BF12B44323D7}" srcOrd="8" destOrd="0" presId="urn:microsoft.com/office/officeart/2005/8/layout/cycle7"/>
    <dgm:cxn modelId="{D091A642-9B27-436D-845A-B2B77CC454E3}" type="presParOf" srcId="{57086616-EB78-475D-A6F1-77BD2E29102F}" destId="{E9AECF5C-9097-4FDC-B5D8-C513DD183D1C}" srcOrd="9" destOrd="0" presId="urn:microsoft.com/office/officeart/2005/8/layout/cycle7"/>
    <dgm:cxn modelId="{D2E7A431-8E82-487D-A3D0-6E9979633D8B}" type="presParOf" srcId="{E9AECF5C-9097-4FDC-B5D8-C513DD183D1C}" destId="{F21A3F46-1CF2-49CF-85B9-264DA3F4A869}" srcOrd="0" destOrd="0" presId="urn:microsoft.com/office/officeart/2005/8/layout/cycle7"/>
    <dgm:cxn modelId="{585A0059-1389-429C-8A38-DE3E1C131DF9}" type="presParOf" srcId="{57086616-EB78-475D-A6F1-77BD2E29102F}" destId="{9A0AD04F-1AB7-4D36-BBF7-659C48023679}" srcOrd="10" destOrd="0" presId="urn:microsoft.com/office/officeart/2005/8/layout/cycle7"/>
    <dgm:cxn modelId="{438428B7-22F5-45A8-B167-9C711847182C}" type="presParOf" srcId="{57086616-EB78-475D-A6F1-77BD2E29102F}" destId="{4B4458A2-AB40-4044-A479-6859142522A8}" srcOrd="11" destOrd="0" presId="urn:microsoft.com/office/officeart/2005/8/layout/cycle7"/>
    <dgm:cxn modelId="{5898F79F-3B81-4932-AA1A-D10A39F81F03}" type="presParOf" srcId="{4B4458A2-AB40-4044-A479-6859142522A8}" destId="{654FF1E4-A481-4E0B-9DF6-FA361361E820}" srcOrd="0" destOrd="0" presId="urn:microsoft.com/office/officeart/2005/8/layout/cycle7"/>
    <dgm:cxn modelId="{97B46EAA-A56D-456F-B619-5E0B014F961E}" type="presParOf" srcId="{57086616-EB78-475D-A6F1-77BD2E29102F}" destId="{5B461832-970A-4FDE-ACE0-8C8DD3C2B09B}" srcOrd="12" destOrd="0" presId="urn:microsoft.com/office/officeart/2005/8/layout/cycle7"/>
    <dgm:cxn modelId="{5946FD2A-D758-4D70-9124-8DDD57F321F2}" type="presParOf" srcId="{57086616-EB78-475D-A6F1-77BD2E29102F}" destId="{7F2C6C6B-89FE-4D41-A833-32E23E9F3F44}" srcOrd="13" destOrd="0" presId="urn:microsoft.com/office/officeart/2005/8/layout/cycle7"/>
    <dgm:cxn modelId="{AABF26C9-D4D8-4222-82FB-B748C4C40278}" type="presParOf" srcId="{7F2C6C6B-89FE-4D41-A833-32E23E9F3F44}" destId="{526D5398-AF5B-47A7-BDAA-674C35296384}" srcOrd="0" destOrd="0" presId="urn:microsoft.com/office/officeart/2005/8/layout/cycle7"/>
    <dgm:cxn modelId="{B2E1AFC3-540E-4225-94A6-7B5CBD9B8A8F}" type="presParOf" srcId="{57086616-EB78-475D-A6F1-77BD2E29102F}" destId="{AF337246-E89B-4233-BC9E-5529558F4662}" srcOrd="14" destOrd="0" presId="urn:microsoft.com/office/officeart/2005/8/layout/cycle7"/>
    <dgm:cxn modelId="{80223508-29DD-4F15-B6D9-E83FBD1009E7}" type="presParOf" srcId="{57086616-EB78-475D-A6F1-77BD2E29102F}" destId="{506AC7C0-5D95-4C1C-9D09-9FBCF25D70C7}" srcOrd="15" destOrd="0" presId="urn:microsoft.com/office/officeart/2005/8/layout/cycle7"/>
    <dgm:cxn modelId="{8DAE8F18-AF4D-41A4-8D3E-3EAA5903B783}" type="presParOf" srcId="{506AC7C0-5D95-4C1C-9D09-9FBCF25D70C7}" destId="{01489591-5CEE-434A-BE00-6F286E4A96A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DF239DA-FB74-40E7-93EA-40FABA3ACF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3D05DCF-6F54-4652-A384-9EF96F02E500}">
      <dgm:prSet/>
      <dgm:spPr/>
      <dgm:t>
        <a:bodyPr/>
        <a:lstStyle/>
        <a:p>
          <a:r>
            <a:rPr lang="es-ES_tradnl"/>
            <a:t>Mecanismos de Desacoplamiento:</a:t>
          </a:r>
          <a:endParaRPr lang="es-MX"/>
        </a:p>
      </dgm:t>
    </dgm:pt>
    <dgm:pt modelId="{9EE8D7D3-DB9B-4BD8-AFBD-DC8FDB09DE45}" type="parTrans" cxnId="{53C1F8B7-EABE-4C5E-B8B5-C8B80D6E3871}">
      <dgm:prSet/>
      <dgm:spPr/>
      <dgm:t>
        <a:bodyPr/>
        <a:lstStyle/>
        <a:p>
          <a:endParaRPr lang="es-MX"/>
        </a:p>
      </dgm:t>
    </dgm:pt>
    <dgm:pt modelId="{C8104FAF-7706-497E-B890-1F9A4298995C}" type="sibTrans" cxnId="{53C1F8B7-EABE-4C5E-B8B5-C8B80D6E3871}">
      <dgm:prSet/>
      <dgm:spPr/>
      <dgm:t>
        <a:bodyPr/>
        <a:lstStyle/>
        <a:p>
          <a:endParaRPr lang="es-MX"/>
        </a:p>
      </dgm:t>
    </dgm:pt>
    <dgm:pt modelId="{5412E705-3497-4FDB-AC16-570D874C4FCA}">
      <dgm:prSet/>
      <dgm:spPr/>
      <dgm:t>
        <a:bodyPr/>
        <a:lstStyle/>
        <a:p>
          <a:r>
            <a:rPr lang="es-ES_tradnl"/>
            <a:t>Inventarios, Almacenamientos Intermedios, Líneas de Espera</a:t>
          </a:r>
          <a:endParaRPr lang="es-MX"/>
        </a:p>
      </dgm:t>
    </dgm:pt>
    <dgm:pt modelId="{0C6B2E47-905C-4623-9FE3-C134A950C48F}" type="parTrans" cxnId="{C3F3E76D-75C4-4D46-972E-4EBB8F8EA639}">
      <dgm:prSet/>
      <dgm:spPr/>
      <dgm:t>
        <a:bodyPr/>
        <a:lstStyle/>
        <a:p>
          <a:endParaRPr lang="es-MX"/>
        </a:p>
      </dgm:t>
    </dgm:pt>
    <dgm:pt modelId="{34866A5C-2C47-4D27-8C7C-05CC9925ECF3}" type="sibTrans" cxnId="{C3F3E76D-75C4-4D46-972E-4EBB8F8EA639}">
      <dgm:prSet/>
      <dgm:spPr/>
      <dgm:t>
        <a:bodyPr/>
        <a:lstStyle/>
        <a:p>
          <a:endParaRPr lang="es-MX"/>
        </a:p>
      </dgm:t>
    </dgm:pt>
    <dgm:pt modelId="{709771BE-BFA5-4FD9-999E-F8349805D84E}">
      <dgm:prSet/>
      <dgm:spPr/>
      <dgm:t>
        <a:bodyPr/>
        <a:lstStyle/>
        <a:p>
          <a:r>
            <a:rPr lang="es-CL" dirty="0"/>
            <a:t> En un subsistemas de materias primas o un subsistema de producción, el inventario de materias primas permite a los dos subsistemas operar de alguna manera independiente (en corto plazo)</a:t>
          </a:r>
          <a:endParaRPr lang="es-MX" dirty="0"/>
        </a:p>
      </dgm:t>
    </dgm:pt>
    <dgm:pt modelId="{2DA53C9D-5769-4660-9CC8-1ACF96722BD3}" type="parTrans" cxnId="{4CB5F455-DF31-431B-A2A2-D6B9EE39986D}">
      <dgm:prSet/>
      <dgm:spPr/>
      <dgm:t>
        <a:bodyPr/>
        <a:lstStyle/>
        <a:p>
          <a:endParaRPr lang="es-MX"/>
        </a:p>
      </dgm:t>
    </dgm:pt>
    <dgm:pt modelId="{63590DE3-778B-4A6A-A25A-9A0428FB1A43}" type="sibTrans" cxnId="{4CB5F455-DF31-431B-A2A2-D6B9EE39986D}">
      <dgm:prSet/>
      <dgm:spPr/>
      <dgm:t>
        <a:bodyPr/>
        <a:lstStyle/>
        <a:p>
          <a:endParaRPr lang="es-MX"/>
        </a:p>
      </dgm:t>
    </dgm:pt>
    <dgm:pt modelId="{574E25BE-C8A5-4877-B9E2-8976B4B47186}">
      <dgm:prSet/>
      <dgm:spPr/>
      <dgm:t>
        <a:bodyPr/>
        <a:lstStyle/>
        <a:p>
          <a:r>
            <a:rPr lang="es-ES_tradnl"/>
            <a:t>Las memorias intermedias de datos se utilizan en algunos sistemas de computación para compensar las diferentes relaciones de entrada y salidas de datos.</a:t>
          </a:r>
          <a:endParaRPr lang="es-MX"/>
        </a:p>
      </dgm:t>
    </dgm:pt>
    <dgm:pt modelId="{425E9931-074A-4E9C-BF65-D11DDEA14472}" type="parTrans" cxnId="{494D8BFD-8270-4E24-BB72-9D21034A8632}">
      <dgm:prSet/>
      <dgm:spPr/>
      <dgm:t>
        <a:bodyPr/>
        <a:lstStyle/>
        <a:p>
          <a:endParaRPr lang="es-MX"/>
        </a:p>
      </dgm:t>
    </dgm:pt>
    <dgm:pt modelId="{043C17A6-A604-45F1-B75C-FB26FD6C8E3F}" type="sibTrans" cxnId="{494D8BFD-8270-4E24-BB72-9D21034A8632}">
      <dgm:prSet/>
      <dgm:spPr/>
      <dgm:t>
        <a:bodyPr/>
        <a:lstStyle/>
        <a:p>
          <a:endParaRPr lang="es-MX"/>
        </a:p>
      </dgm:t>
    </dgm:pt>
    <dgm:pt modelId="{67136559-FAF4-4190-9E97-82E95359F1F6}">
      <dgm:prSet/>
      <dgm:spPr/>
      <dgm:t>
        <a:bodyPr/>
        <a:lstStyle/>
        <a:p>
          <a:r>
            <a:rPr lang="es-ES_tradnl"/>
            <a:t>Recursos de Holgura y Flexibles</a:t>
          </a:r>
          <a:endParaRPr lang="es-MX"/>
        </a:p>
      </dgm:t>
    </dgm:pt>
    <dgm:pt modelId="{01BCCAC3-039D-40A4-9D6C-67F12B42A0BF}" type="parTrans" cxnId="{A7C4AFB5-3F31-4731-81BA-431F2B54457A}">
      <dgm:prSet/>
      <dgm:spPr/>
      <dgm:t>
        <a:bodyPr/>
        <a:lstStyle/>
        <a:p>
          <a:endParaRPr lang="es-MX"/>
        </a:p>
      </dgm:t>
    </dgm:pt>
    <dgm:pt modelId="{0F13B74C-3ED4-42EB-99AC-FDA3A568ABC6}" type="sibTrans" cxnId="{A7C4AFB5-3F31-4731-81BA-431F2B54457A}">
      <dgm:prSet/>
      <dgm:spPr/>
      <dgm:t>
        <a:bodyPr/>
        <a:lstStyle/>
        <a:p>
          <a:endParaRPr lang="es-MX"/>
        </a:p>
      </dgm:t>
    </dgm:pt>
    <dgm:pt modelId="{9BCA92F5-68D3-462B-9EAA-E9B95F45FF36}">
      <dgm:prSet/>
      <dgm:spPr/>
      <dgm:t>
        <a:bodyPr/>
        <a:lstStyle/>
        <a:p>
          <a:r>
            <a:rPr lang="es-CL" dirty="0"/>
            <a:t>La definición de holgura de un proyecto es el tiempo que este puede atrasarse sin afectar a la fecha de finalización</a:t>
          </a:r>
          <a:endParaRPr lang="es-MX" dirty="0"/>
        </a:p>
      </dgm:t>
    </dgm:pt>
    <dgm:pt modelId="{E51C3663-1BA4-417D-BC35-D90F2095AC4E}" type="parTrans" cxnId="{8AAD366C-BE47-4F70-B5E6-02DEDC8C6B60}">
      <dgm:prSet/>
      <dgm:spPr/>
      <dgm:t>
        <a:bodyPr/>
        <a:lstStyle/>
        <a:p>
          <a:endParaRPr lang="es-MX"/>
        </a:p>
      </dgm:t>
    </dgm:pt>
    <dgm:pt modelId="{3BD21446-A3C8-407C-8505-3F695B28890D}" type="sibTrans" cxnId="{8AAD366C-BE47-4F70-B5E6-02DEDC8C6B60}">
      <dgm:prSet/>
      <dgm:spPr/>
      <dgm:t>
        <a:bodyPr/>
        <a:lstStyle/>
        <a:p>
          <a:endParaRPr lang="es-MX"/>
        </a:p>
      </dgm:t>
    </dgm:pt>
    <dgm:pt modelId="{C2ABA014-74B4-4A45-AE29-69B82056FE41}">
      <dgm:prSet/>
      <dgm:spPr/>
      <dgm:t>
        <a:bodyPr/>
        <a:lstStyle/>
        <a:p>
          <a:r>
            <a:rPr lang="es-CL" dirty="0"/>
            <a:t>Cuando la salida de algún sistema es la entrada de otro, las existencias de recursos de holgura permiten a los subsistemas que sean algo independientes y que cada uno responda a las demandas de los otros.</a:t>
          </a:r>
          <a:endParaRPr lang="es-MX" dirty="0"/>
        </a:p>
      </dgm:t>
    </dgm:pt>
    <dgm:pt modelId="{74DE02D4-F0DD-4E44-8CA3-4A3B38749C5B}" type="parTrans" cxnId="{5B861F2B-3EB3-41AE-AE85-A9C898FCF5C6}">
      <dgm:prSet/>
      <dgm:spPr/>
      <dgm:t>
        <a:bodyPr/>
        <a:lstStyle/>
        <a:p>
          <a:endParaRPr lang="es-MX"/>
        </a:p>
      </dgm:t>
    </dgm:pt>
    <dgm:pt modelId="{250F23AF-F0F2-4C99-89FA-84B62E3E6F9C}" type="sibTrans" cxnId="{5B861F2B-3EB3-41AE-AE85-A9C898FCF5C6}">
      <dgm:prSet/>
      <dgm:spPr/>
      <dgm:t>
        <a:bodyPr/>
        <a:lstStyle/>
        <a:p>
          <a:endParaRPr lang="es-MX"/>
        </a:p>
      </dgm:t>
    </dgm:pt>
    <dgm:pt modelId="{E9ECF888-274A-4C52-8D29-D7131FB779EA}">
      <dgm:prSet/>
      <dgm:spPr/>
      <dgm:t>
        <a:bodyPr/>
        <a:lstStyle/>
        <a:p>
          <a:r>
            <a:rPr lang="es-ES_tradnl"/>
            <a:t>Estándares.</a:t>
          </a:r>
          <a:r>
            <a:rPr lang="es-MX"/>
            <a:t> </a:t>
          </a:r>
        </a:p>
      </dgm:t>
    </dgm:pt>
    <dgm:pt modelId="{7019D03D-D1D4-4191-B2F4-FCF4C8BFF320}" type="parTrans" cxnId="{54181819-8A19-4709-B18E-0D3FF4C3E39A}">
      <dgm:prSet/>
      <dgm:spPr/>
      <dgm:t>
        <a:bodyPr/>
        <a:lstStyle/>
        <a:p>
          <a:endParaRPr lang="es-MX"/>
        </a:p>
      </dgm:t>
    </dgm:pt>
    <dgm:pt modelId="{B0AD6052-8670-4407-BC4C-CB94ED8F045A}" type="sibTrans" cxnId="{54181819-8A19-4709-B18E-0D3FF4C3E39A}">
      <dgm:prSet/>
      <dgm:spPr/>
      <dgm:t>
        <a:bodyPr/>
        <a:lstStyle/>
        <a:p>
          <a:endParaRPr lang="es-MX"/>
        </a:p>
      </dgm:t>
    </dgm:pt>
    <dgm:pt modelId="{42B38561-2087-44EB-9933-C14B29AFF32B}">
      <dgm:prSet/>
      <dgm:spPr/>
      <dgm:t>
        <a:bodyPr/>
        <a:lstStyle/>
        <a:p>
          <a:r>
            <a:rPr lang="es-CL" dirty="0"/>
            <a:t> La especificación de las normas, los costos de los estándares y otras normas le permiten a un subsistema planear y organizarse reduciendo la necesidad de  comunicarse con otros subsistemas</a:t>
          </a:r>
          <a:endParaRPr lang="es-MX" dirty="0"/>
        </a:p>
      </dgm:t>
    </dgm:pt>
    <dgm:pt modelId="{A355FD7A-EF95-4CC7-9F63-0B6BF2B132AB}" type="parTrans" cxnId="{45ABAD11-5975-4AF9-8053-E19F2C7DF53F}">
      <dgm:prSet/>
      <dgm:spPr/>
      <dgm:t>
        <a:bodyPr/>
        <a:lstStyle/>
        <a:p>
          <a:endParaRPr lang="es-MX"/>
        </a:p>
      </dgm:t>
    </dgm:pt>
    <dgm:pt modelId="{D7C031A0-C82A-4BB5-B67C-D44242E79D4F}" type="sibTrans" cxnId="{45ABAD11-5975-4AF9-8053-E19F2C7DF53F}">
      <dgm:prSet/>
      <dgm:spPr/>
      <dgm:t>
        <a:bodyPr/>
        <a:lstStyle/>
        <a:p>
          <a:endParaRPr lang="es-MX"/>
        </a:p>
      </dgm:t>
    </dgm:pt>
    <dgm:pt modelId="{BCB9D647-98B3-43F3-852B-04E2F102B6AB}" type="pres">
      <dgm:prSet presAssocID="{6DF239DA-FB74-40E7-93EA-40FABA3ACF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E17E51-A23D-4518-943A-8D5B6414DAF7}" type="pres">
      <dgm:prSet presAssocID="{43D05DCF-6F54-4652-A384-9EF96F02E500}" presName="hierRoot1" presStyleCnt="0">
        <dgm:presLayoutVars>
          <dgm:hierBranch val="init"/>
        </dgm:presLayoutVars>
      </dgm:prSet>
      <dgm:spPr/>
    </dgm:pt>
    <dgm:pt modelId="{C7EA0E92-04C6-4187-8C99-81F0D46FA7C4}" type="pres">
      <dgm:prSet presAssocID="{43D05DCF-6F54-4652-A384-9EF96F02E500}" presName="rootComposite1" presStyleCnt="0"/>
      <dgm:spPr/>
    </dgm:pt>
    <dgm:pt modelId="{352925B6-DFDC-4AE6-ADEE-28AC4DEE2131}" type="pres">
      <dgm:prSet presAssocID="{43D05DCF-6F54-4652-A384-9EF96F02E500}" presName="rootText1" presStyleLbl="node0" presStyleIdx="0" presStyleCnt="1">
        <dgm:presLayoutVars>
          <dgm:chPref val="3"/>
        </dgm:presLayoutVars>
      </dgm:prSet>
      <dgm:spPr/>
    </dgm:pt>
    <dgm:pt modelId="{C5B20032-AD7F-4CE4-8B6E-75A1B23D2209}" type="pres">
      <dgm:prSet presAssocID="{43D05DCF-6F54-4652-A384-9EF96F02E500}" presName="rootConnector1" presStyleLbl="node1" presStyleIdx="0" presStyleCnt="0"/>
      <dgm:spPr/>
    </dgm:pt>
    <dgm:pt modelId="{D27CF841-4D28-4D8D-89C7-3A657177C845}" type="pres">
      <dgm:prSet presAssocID="{43D05DCF-6F54-4652-A384-9EF96F02E500}" presName="hierChild2" presStyleCnt="0"/>
      <dgm:spPr/>
    </dgm:pt>
    <dgm:pt modelId="{ACA3DD7E-3100-409C-8060-BB9E49CEED99}" type="pres">
      <dgm:prSet presAssocID="{0C6B2E47-905C-4623-9FE3-C134A950C48F}" presName="Name37" presStyleLbl="parChTrans1D2" presStyleIdx="0" presStyleCnt="3"/>
      <dgm:spPr/>
    </dgm:pt>
    <dgm:pt modelId="{EAC86A62-EFB3-4CDE-81E7-C7F8931515D9}" type="pres">
      <dgm:prSet presAssocID="{5412E705-3497-4FDB-AC16-570D874C4FCA}" presName="hierRoot2" presStyleCnt="0">
        <dgm:presLayoutVars>
          <dgm:hierBranch val="init"/>
        </dgm:presLayoutVars>
      </dgm:prSet>
      <dgm:spPr/>
    </dgm:pt>
    <dgm:pt modelId="{D65383A1-8932-45AA-B150-06CE011E8456}" type="pres">
      <dgm:prSet presAssocID="{5412E705-3497-4FDB-AC16-570D874C4FCA}" presName="rootComposite" presStyleCnt="0"/>
      <dgm:spPr/>
    </dgm:pt>
    <dgm:pt modelId="{3C8FB26A-A13C-4849-96E4-ACDD45A397D9}" type="pres">
      <dgm:prSet presAssocID="{5412E705-3497-4FDB-AC16-570D874C4FCA}" presName="rootText" presStyleLbl="node2" presStyleIdx="0" presStyleCnt="3">
        <dgm:presLayoutVars>
          <dgm:chPref val="3"/>
        </dgm:presLayoutVars>
      </dgm:prSet>
      <dgm:spPr/>
    </dgm:pt>
    <dgm:pt modelId="{6670086C-F028-4428-BF31-2B262434BC94}" type="pres">
      <dgm:prSet presAssocID="{5412E705-3497-4FDB-AC16-570D874C4FCA}" presName="rootConnector" presStyleLbl="node2" presStyleIdx="0" presStyleCnt="3"/>
      <dgm:spPr/>
    </dgm:pt>
    <dgm:pt modelId="{F5872988-5794-4B3F-9925-97F291354B79}" type="pres">
      <dgm:prSet presAssocID="{5412E705-3497-4FDB-AC16-570D874C4FCA}" presName="hierChild4" presStyleCnt="0"/>
      <dgm:spPr/>
    </dgm:pt>
    <dgm:pt modelId="{74D9CE22-B9AC-4E37-A027-59763636A26C}" type="pres">
      <dgm:prSet presAssocID="{2DA53C9D-5769-4660-9CC8-1ACF96722BD3}" presName="Name37" presStyleLbl="parChTrans1D3" presStyleIdx="0" presStyleCnt="5"/>
      <dgm:spPr/>
    </dgm:pt>
    <dgm:pt modelId="{C4927898-8B9A-445F-8B41-E4B673CC8EE0}" type="pres">
      <dgm:prSet presAssocID="{709771BE-BFA5-4FD9-999E-F8349805D84E}" presName="hierRoot2" presStyleCnt="0">
        <dgm:presLayoutVars>
          <dgm:hierBranch val="init"/>
        </dgm:presLayoutVars>
      </dgm:prSet>
      <dgm:spPr/>
    </dgm:pt>
    <dgm:pt modelId="{7CC15B4E-0C5D-454B-A95E-BB8C70E32BEC}" type="pres">
      <dgm:prSet presAssocID="{709771BE-BFA5-4FD9-999E-F8349805D84E}" presName="rootComposite" presStyleCnt="0"/>
      <dgm:spPr/>
    </dgm:pt>
    <dgm:pt modelId="{F2885524-013F-4FB6-8221-1E82D3B3B44A}" type="pres">
      <dgm:prSet presAssocID="{709771BE-BFA5-4FD9-999E-F8349805D84E}" presName="rootText" presStyleLbl="node3" presStyleIdx="0" presStyleCnt="5">
        <dgm:presLayoutVars>
          <dgm:chPref val="3"/>
        </dgm:presLayoutVars>
      </dgm:prSet>
      <dgm:spPr/>
    </dgm:pt>
    <dgm:pt modelId="{1F1A1E29-A879-4450-89B5-67A89589CF49}" type="pres">
      <dgm:prSet presAssocID="{709771BE-BFA5-4FD9-999E-F8349805D84E}" presName="rootConnector" presStyleLbl="node3" presStyleIdx="0" presStyleCnt="5"/>
      <dgm:spPr/>
    </dgm:pt>
    <dgm:pt modelId="{8D64C038-9EBF-4D5F-8366-E813A8FF532C}" type="pres">
      <dgm:prSet presAssocID="{709771BE-BFA5-4FD9-999E-F8349805D84E}" presName="hierChild4" presStyleCnt="0"/>
      <dgm:spPr/>
    </dgm:pt>
    <dgm:pt modelId="{B341D0F9-9C86-42A0-A6FB-D95B6A1B79C8}" type="pres">
      <dgm:prSet presAssocID="{709771BE-BFA5-4FD9-999E-F8349805D84E}" presName="hierChild5" presStyleCnt="0"/>
      <dgm:spPr/>
    </dgm:pt>
    <dgm:pt modelId="{E44DD23A-DE09-41B4-961F-6714F0356AF3}" type="pres">
      <dgm:prSet presAssocID="{425E9931-074A-4E9C-BF65-D11DDEA14472}" presName="Name37" presStyleLbl="parChTrans1D3" presStyleIdx="1" presStyleCnt="5"/>
      <dgm:spPr/>
    </dgm:pt>
    <dgm:pt modelId="{0C2069C7-64BF-472A-A362-4423CB648540}" type="pres">
      <dgm:prSet presAssocID="{574E25BE-C8A5-4877-B9E2-8976B4B47186}" presName="hierRoot2" presStyleCnt="0">
        <dgm:presLayoutVars>
          <dgm:hierBranch val="init"/>
        </dgm:presLayoutVars>
      </dgm:prSet>
      <dgm:spPr/>
    </dgm:pt>
    <dgm:pt modelId="{23E76603-8FD4-442D-9399-B9D034BED687}" type="pres">
      <dgm:prSet presAssocID="{574E25BE-C8A5-4877-B9E2-8976B4B47186}" presName="rootComposite" presStyleCnt="0"/>
      <dgm:spPr/>
    </dgm:pt>
    <dgm:pt modelId="{42E924FC-83E8-4045-B0F7-39A94F8A0406}" type="pres">
      <dgm:prSet presAssocID="{574E25BE-C8A5-4877-B9E2-8976B4B47186}" presName="rootText" presStyleLbl="node3" presStyleIdx="1" presStyleCnt="5">
        <dgm:presLayoutVars>
          <dgm:chPref val="3"/>
        </dgm:presLayoutVars>
      </dgm:prSet>
      <dgm:spPr/>
    </dgm:pt>
    <dgm:pt modelId="{FC82A1E2-4A87-4FAC-ABAA-1F1AFDADF723}" type="pres">
      <dgm:prSet presAssocID="{574E25BE-C8A5-4877-B9E2-8976B4B47186}" presName="rootConnector" presStyleLbl="node3" presStyleIdx="1" presStyleCnt="5"/>
      <dgm:spPr/>
    </dgm:pt>
    <dgm:pt modelId="{19EDDE71-3A18-486C-912E-F09E4F9D045B}" type="pres">
      <dgm:prSet presAssocID="{574E25BE-C8A5-4877-B9E2-8976B4B47186}" presName="hierChild4" presStyleCnt="0"/>
      <dgm:spPr/>
    </dgm:pt>
    <dgm:pt modelId="{5B007AED-E663-4EF6-B241-E40967DE5571}" type="pres">
      <dgm:prSet presAssocID="{574E25BE-C8A5-4877-B9E2-8976B4B47186}" presName="hierChild5" presStyleCnt="0"/>
      <dgm:spPr/>
    </dgm:pt>
    <dgm:pt modelId="{3F670E98-7889-4F18-9030-7CC964CAB540}" type="pres">
      <dgm:prSet presAssocID="{5412E705-3497-4FDB-AC16-570D874C4FCA}" presName="hierChild5" presStyleCnt="0"/>
      <dgm:spPr/>
    </dgm:pt>
    <dgm:pt modelId="{4B8A5298-9A2A-4C28-AA7E-459C1C649AF8}" type="pres">
      <dgm:prSet presAssocID="{01BCCAC3-039D-40A4-9D6C-67F12B42A0BF}" presName="Name37" presStyleLbl="parChTrans1D2" presStyleIdx="1" presStyleCnt="3"/>
      <dgm:spPr/>
    </dgm:pt>
    <dgm:pt modelId="{8EA650D2-F40D-453A-A673-3BDBF0ED809E}" type="pres">
      <dgm:prSet presAssocID="{67136559-FAF4-4190-9E97-82E95359F1F6}" presName="hierRoot2" presStyleCnt="0">
        <dgm:presLayoutVars>
          <dgm:hierBranch val="init"/>
        </dgm:presLayoutVars>
      </dgm:prSet>
      <dgm:spPr/>
    </dgm:pt>
    <dgm:pt modelId="{A2FE4DFC-65D2-41AB-81E4-006FFC29512F}" type="pres">
      <dgm:prSet presAssocID="{67136559-FAF4-4190-9E97-82E95359F1F6}" presName="rootComposite" presStyleCnt="0"/>
      <dgm:spPr/>
    </dgm:pt>
    <dgm:pt modelId="{8DDC72EA-8822-4152-8787-485D9B41616A}" type="pres">
      <dgm:prSet presAssocID="{67136559-FAF4-4190-9E97-82E95359F1F6}" presName="rootText" presStyleLbl="node2" presStyleIdx="1" presStyleCnt="3">
        <dgm:presLayoutVars>
          <dgm:chPref val="3"/>
        </dgm:presLayoutVars>
      </dgm:prSet>
      <dgm:spPr/>
    </dgm:pt>
    <dgm:pt modelId="{EE6ECAC4-0817-4271-B119-6085E623168C}" type="pres">
      <dgm:prSet presAssocID="{67136559-FAF4-4190-9E97-82E95359F1F6}" presName="rootConnector" presStyleLbl="node2" presStyleIdx="1" presStyleCnt="3"/>
      <dgm:spPr/>
    </dgm:pt>
    <dgm:pt modelId="{0FEE931C-5635-4B46-9E7E-162E54D3E47A}" type="pres">
      <dgm:prSet presAssocID="{67136559-FAF4-4190-9E97-82E95359F1F6}" presName="hierChild4" presStyleCnt="0"/>
      <dgm:spPr/>
    </dgm:pt>
    <dgm:pt modelId="{A109C1EF-00D9-4BD8-A477-255CC9444C95}" type="pres">
      <dgm:prSet presAssocID="{E51C3663-1BA4-417D-BC35-D90F2095AC4E}" presName="Name37" presStyleLbl="parChTrans1D3" presStyleIdx="2" presStyleCnt="5"/>
      <dgm:spPr/>
    </dgm:pt>
    <dgm:pt modelId="{81959950-D312-4C51-9166-12FF31AF1891}" type="pres">
      <dgm:prSet presAssocID="{9BCA92F5-68D3-462B-9EAA-E9B95F45FF36}" presName="hierRoot2" presStyleCnt="0">
        <dgm:presLayoutVars>
          <dgm:hierBranch val="init"/>
        </dgm:presLayoutVars>
      </dgm:prSet>
      <dgm:spPr/>
    </dgm:pt>
    <dgm:pt modelId="{29956FD6-4CAC-41A9-B14B-1EB339D9C3B2}" type="pres">
      <dgm:prSet presAssocID="{9BCA92F5-68D3-462B-9EAA-E9B95F45FF36}" presName="rootComposite" presStyleCnt="0"/>
      <dgm:spPr/>
    </dgm:pt>
    <dgm:pt modelId="{492BF9D9-D92C-4944-ADF7-D8734F84946D}" type="pres">
      <dgm:prSet presAssocID="{9BCA92F5-68D3-462B-9EAA-E9B95F45FF36}" presName="rootText" presStyleLbl="node3" presStyleIdx="2" presStyleCnt="5">
        <dgm:presLayoutVars>
          <dgm:chPref val="3"/>
        </dgm:presLayoutVars>
      </dgm:prSet>
      <dgm:spPr/>
    </dgm:pt>
    <dgm:pt modelId="{5989C234-5505-4AF5-B8FE-0285D82B529A}" type="pres">
      <dgm:prSet presAssocID="{9BCA92F5-68D3-462B-9EAA-E9B95F45FF36}" presName="rootConnector" presStyleLbl="node3" presStyleIdx="2" presStyleCnt="5"/>
      <dgm:spPr/>
    </dgm:pt>
    <dgm:pt modelId="{A6DD6D43-4EBC-4318-87DF-78434E8CFF54}" type="pres">
      <dgm:prSet presAssocID="{9BCA92F5-68D3-462B-9EAA-E9B95F45FF36}" presName="hierChild4" presStyleCnt="0"/>
      <dgm:spPr/>
    </dgm:pt>
    <dgm:pt modelId="{6D5CFD4D-BC36-4989-AB5A-303C754A2127}" type="pres">
      <dgm:prSet presAssocID="{9BCA92F5-68D3-462B-9EAA-E9B95F45FF36}" presName="hierChild5" presStyleCnt="0"/>
      <dgm:spPr/>
    </dgm:pt>
    <dgm:pt modelId="{147CB8F9-3905-46AD-88C9-93FCE74070A6}" type="pres">
      <dgm:prSet presAssocID="{74DE02D4-F0DD-4E44-8CA3-4A3B38749C5B}" presName="Name37" presStyleLbl="parChTrans1D3" presStyleIdx="3" presStyleCnt="5"/>
      <dgm:spPr/>
    </dgm:pt>
    <dgm:pt modelId="{BACC4FA8-33D2-4812-9F68-E3317DB4876B}" type="pres">
      <dgm:prSet presAssocID="{C2ABA014-74B4-4A45-AE29-69B82056FE41}" presName="hierRoot2" presStyleCnt="0">
        <dgm:presLayoutVars>
          <dgm:hierBranch val="init"/>
        </dgm:presLayoutVars>
      </dgm:prSet>
      <dgm:spPr/>
    </dgm:pt>
    <dgm:pt modelId="{B6BF624C-5F9F-4787-8E54-EC6F3ED22979}" type="pres">
      <dgm:prSet presAssocID="{C2ABA014-74B4-4A45-AE29-69B82056FE41}" presName="rootComposite" presStyleCnt="0"/>
      <dgm:spPr/>
    </dgm:pt>
    <dgm:pt modelId="{B6DB3DD7-A423-471B-A431-253D6E1D34E9}" type="pres">
      <dgm:prSet presAssocID="{C2ABA014-74B4-4A45-AE29-69B82056FE41}" presName="rootText" presStyleLbl="node3" presStyleIdx="3" presStyleCnt="5">
        <dgm:presLayoutVars>
          <dgm:chPref val="3"/>
        </dgm:presLayoutVars>
      </dgm:prSet>
      <dgm:spPr/>
    </dgm:pt>
    <dgm:pt modelId="{099A070D-E858-4C00-AF83-34E6B2F5390A}" type="pres">
      <dgm:prSet presAssocID="{C2ABA014-74B4-4A45-AE29-69B82056FE41}" presName="rootConnector" presStyleLbl="node3" presStyleIdx="3" presStyleCnt="5"/>
      <dgm:spPr/>
    </dgm:pt>
    <dgm:pt modelId="{4A23EE7C-42E6-4E47-8038-D2251B931895}" type="pres">
      <dgm:prSet presAssocID="{C2ABA014-74B4-4A45-AE29-69B82056FE41}" presName="hierChild4" presStyleCnt="0"/>
      <dgm:spPr/>
    </dgm:pt>
    <dgm:pt modelId="{11320035-41E8-449D-A215-74EE6648AEE4}" type="pres">
      <dgm:prSet presAssocID="{C2ABA014-74B4-4A45-AE29-69B82056FE41}" presName="hierChild5" presStyleCnt="0"/>
      <dgm:spPr/>
    </dgm:pt>
    <dgm:pt modelId="{5A91C46A-E157-49D2-AC50-E6397589D19D}" type="pres">
      <dgm:prSet presAssocID="{67136559-FAF4-4190-9E97-82E95359F1F6}" presName="hierChild5" presStyleCnt="0"/>
      <dgm:spPr/>
    </dgm:pt>
    <dgm:pt modelId="{3BB68298-1E7D-44CB-A1EB-12C3226EC836}" type="pres">
      <dgm:prSet presAssocID="{7019D03D-D1D4-4191-B2F4-FCF4C8BFF320}" presName="Name37" presStyleLbl="parChTrans1D2" presStyleIdx="2" presStyleCnt="3"/>
      <dgm:spPr/>
    </dgm:pt>
    <dgm:pt modelId="{7C8C5098-3DDF-46EF-9522-A211F7E50251}" type="pres">
      <dgm:prSet presAssocID="{E9ECF888-274A-4C52-8D29-D7131FB779EA}" presName="hierRoot2" presStyleCnt="0">
        <dgm:presLayoutVars>
          <dgm:hierBranch val="init"/>
        </dgm:presLayoutVars>
      </dgm:prSet>
      <dgm:spPr/>
    </dgm:pt>
    <dgm:pt modelId="{D4A5FA1F-69F9-4982-86DC-AAB356EEB7A6}" type="pres">
      <dgm:prSet presAssocID="{E9ECF888-274A-4C52-8D29-D7131FB779EA}" presName="rootComposite" presStyleCnt="0"/>
      <dgm:spPr/>
    </dgm:pt>
    <dgm:pt modelId="{9596BB0A-634E-4DCE-A0AB-150B22E42966}" type="pres">
      <dgm:prSet presAssocID="{E9ECF888-274A-4C52-8D29-D7131FB779EA}" presName="rootText" presStyleLbl="node2" presStyleIdx="2" presStyleCnt="3">
        <dgm:presLayoutVars>
          <dgm:chPref val="3"/>
        </dgm:presLayoutVars>
      </dgm:prSet>
      <dgm:spPr/>
    </dgm:pt>
    <dgm:pt modelId="{1C3FD88C-ACAF-4637-B452-D3975A8C5679}" type="pres">
      <dgm:prSet presAssocID="{E9ECF888-274A-4C52-8D29-D7131FB779EA}" presName="rootConnector" presStyleLbl="node2" presStyleIdx="2" presStyleCnt="3"/>
      <dgm:spPr/>
    </dgm:pt>
    <dgm:pt modelId="{BE421AA5-9334-416A-AC21-D9EFFAFF8B3D}" type="pres">
      <dgm:prSet presAssocID="{E9ECF888-274A-4C52-8D29-D7131FB779EA}" presName="hierChild4" presStyleCnt="0"/>
      <dgm:spPr/>
    </dgm:pt>
    <dgm:pt modelId="{1124254B-E486-47E9-801B-32A31F5E6452}" type="pres">
      <dgm:prSet presAssocID="{A355FD7A-EF95-4CC7-9F63-0B6BF2B132AB}" presName="Name37" presStyleLbl="parChTrans1D3" presStyleIdx="4" presStyleCnt="5"/>
      <dgm:spPr/>
    </dgm:pt>
    <dgm:pt modelId="{AA7FF76A-8221-47C9-9ECD-D4B444548F96}" type="pres">
      <dgm:prSet presAssocID="{42B38561-2087-44EB-9933-C14B29AFF32B}" presName="hierRoot2" presStyleCnt="0">
        <dgm:presLayoutVars>
          <dgm:hierBranch val="init"/>
        </dgm:presLayoutVars>
      </dgm:prSet>
      <dgm:spPr/>
    </dgm:pt>
    <dgm:pt modelId="{99B09A26-439E-47BA-B33D-1F7CBDC299E1}" type="pres">
      <dgm:prSet presAssocID="{42B38561-2087-44EB-9933-C14B29AFF32B}" presName="rootComposite" presStyleCnt="0"/>
      <dgm:spPr/>
    </dgm:pt>
    <dgm:pt modelId="{23BF5427-A46D-4891-A8A0-5529441A6480}" type="pres">
      <dgm:prSet presAssocID="{42B38561-2087-44EB-9933-C14B29AFF32B}" presName="rootText" presStyleLbl="node3" presStyleIdx="4" presStyleCnt="5">
        <dgm:presLayoutVars>
          <dgm:chPref val="3"/>
        </dgm:presLayoutVars>
      </dgm:prSet>
      <dgm:spPr/>
    </dgm:pt>
    <dgm:pt modelId="{793C9841-58B5-4E1A-B347-437B43A48951}" type="pres">
      <dgm:prSet presAssocID="{42B38561-2087-44EB-9933-C14B29AFF32B}" presName="rootConnector" presStyleLbl="node3" presStyleIdx="4" presStyleCnt="5"/>
      <dgm:spPr/>
    </dgm:pt>
    <dgm:pt modelId="{F3D88376-444F-4F98-8FD2-2B623CA6E127}" type="pres">
      <dgm:prSet presAssocID="{42B38561-2087-44EB-9933-C14B29AFF32B}" presName="hierChild4" presStyleCnt="0"/>
      <dgm:spPr/>
    </dgm:pt>
    <dgm:pt modelId="{CAB06242-3DC7-4018-B58D-3629E15F900B}" type="pres">
      <dgm:prSet presAssocID="{42B38561-2087-44EB-9933-C14B29AFF32B}" presName="hierChild5" presStyleCnt="0"/>
      <dgm:spPr/>
    </dgm:pt>
    <dgm:pt modelId="{27A8D023-307C-4BA7-B40C-B0B8DD5C8FBB}" type="pres">
      <dgm:prSet presAssocID="{E9ECF888-274A-4C52-8D29-D7131FB779EA}" presName="hierChild5" presStyleCnt="0"/>
      <dgm:spPr/>
    </dgm:pt>
    <dgm:pt modelId="{00E2B309-4DCA-416D-9F1E-78DF90CE9143}" type="pres">
      <dgm:prSet presAssocID="{43D05DCF-6F54-4652-A384-9EF96F02E500}" presName="hierChild3" presStyleCnt="0"/>
      <dgm:spPr/>
    </dgm:pt>
  </dgm:ptLst>
  <dgm:cxnLst>
    <dgm:cxn modelId="{45ABAD11-5975-4AF9-8053-E19F2C7DF53F}" srcId="{E9ECF888-274A-4C52-8D29-D7131FB779EA}" destId="{42B38561-2087-44EB-9933-C14B29AFF32B}" srcOrd="0" destOrd="0" parTransId="{A355FD7A-EF95-4CC7-9F63-0B6BF2B132AB}" sibTransId="{D7C031A0-C82A-4BB5-B67C-D44242E79D4F}"/>
    <dgm:cxn modelId="{98A39417-426B-4926-8E85-E00E2577D3CE}" type="presOf" srcId="{C2ABA014-74B4-4A45-AE29-69B82056FE41}" destId="{099A070D-E858-4C00-AF83-34E6B2F5390A}" srcOrd="1" destOrd="0" presId="urn:microsoft.com/office/officeart/2005/8/layout/orgChart1"/>
    <dgm:cxn modelId="{54181819-8A19-4709-B18E-0D3FF4C3E39A}" srcId="{43D05DCF-6F54-4652-A384-9EF96F02E500}" destId="{E9ECF888-274A-4C52-8D29-D7131FB779EA}" srcOrd="2" destOrd="0" parTransId="{7019D03D-D1D4-4191-B2F4-FCF4C8BFF320}" sibTransId="{B0AD6052-8670-4407-BC4C-CB94ED8F045A}"/>
    <dgm:cxn modelId="{5B861F2B-3EB3-41AE-AE85-A9C898FCF5C6}" srcId="{67136559-FAF4-4190-9E97-82E95359F1F6}" destId="{C2ABA014-74B4-4A45-AE29-69B82056FE41}" srcOrd="1" destOrd="0" parTransId="{74DE02D4-F0DD-4E44-8CA3-4A3B38749C5B}" sibTransId="{250F23AF-F0F2-4C99-89FA-84B62E3E6F9C}"/>
    <dgm:cxn modelId="{CC16E033-8783-432E-A4F9-9749E4364DBD}" type="presOf" srcId="{42B38561-2087-44EB-9933-C14B29AFF32B}" destId="{23BF5427-A46D-4891-A8A0-5529441A6480}" srcOrd="0" destOrd="0" presId="urn:microsoft.com/office/officeart/2005/8/layout/orgChart1"/>
    <dgm:cxn modelId="{01895960-05D5-4068-B05D-6DB54BB43FA1}" type="presOf" srcId="{574E25BE-C8A5-4877-B9E2-8976B4B47186}" destId="{FC82A1E2-4A87-4FAC-ABAA-1F1AFDADF723}" srcOrd="1" destOrd="0" presId="urn:microsoft.com/office/officeart/2005/8/layout/orgChart1"/>
    <dgm:cxn modelId="{A927B961-B520-49EB-B6B0-84A7990B23E4}" type="presOf" srcId="{E9ECF888-274A-4C52-8D29-D7131FB779EA}" destId="{1C3FD88C-ACAF-4637-B452-D3975A8C5679}" srcOrd="1" destOrd="0" presId="urn:microsoft.com/office/officeart/2005/8/layout/orgChart1"/>
    <dgm:cxn modelId="{7B590946-7AE5-4E4C-A7CD-40F76E1CE28D}" type="presOf" srcId="{709771BE-BFA5-4FD9-999E-F8349805D84E}" destId="{1F1A1E29-A879-4450-89B5-67A89589CF49}" srcOrd="1" destOrd="0" presId="urn:microsoft.com/office/officeart/2005/8/layout/orgChart1"/>
    <dgm:cxn modelId="{53912446-BFA8-4724-9D77-9ABCD1162376}" type="presOf" srcId="{C2ABA014-74B4-4A45-AE29-69B82056FE41}" destId="{B6DB3DD7-A423-471B-A431-253D6E1D34E9}" srcOrd="0" destOrd="0" presId="urn:microsoft.com/office/officeart/2005/8/layout/orgChart1"/>
    <dgm:cxn modelId="{76BC8647-8B3C-4EC8-8B99-72EE3C3B7920}" type="presOf" srcId="{7019D03D-D1D4-4191-B2F4-FCF4C8BFF320}" destId="{3BB68298-1E7D-44CB-A1EB-12C3226EC836}" srcOrd="0" destOrd="0" presId="urn:microsoft.com/office/officeart/2005/8/layout/orgChart1"/>
    <dgm:cxn modelId="{8AAD366C-BE47-4F70-B5E6-02DEDC8C6B60}" srcId="{67136559-FAF4-4190-9E97-82E95359F1F6}" destId="{9BCA92F5-68D3-462B-9EAA-E9B95F45FF36}" srcOrd="0" destOrd="0" parTransId="{E51C3663-1BA4-417D-BC35-D90F2095AC4E}" sibTransId="{3BD21446-A3C8-407C-8505-3F695B28890D}"/>
    <dgm:cxn modelId="{C3F3E76D-75C4-4D46-972E-4EBB8F8EA639}" srcId="{43D05DCF-6F54-4652-A384-9EF96F02E500}" destId="{5412E705-3497-4FDB-AC16-570D874C4FCA}" srcOrd="0" destOrd="0" parTransId="{0C6B2E47-905C-4623-9FE3-C134A950C48F}" sibTransId="{34866A5C-2C47-4D27-8C7C-05CC9925ECF3}"/>
    <dgm:cxn modelId="{4BF16073-EB70-478C-A4E0-480932120339}" type="presOf" srcId="{74DE02D4-F0DD-4E44-8CA3-4A3B38749C5B}" destId="{147CB8F9-3905-46AD-88C9-93FCE74070A6}" srcOrd="0" destOrd="0" presId="urn:microsoft.com/office/officeart/2005/8/layout/orgChart1"/>
    <dgm:cxn modelId="{62540754-E2F7-4B0D-9C00-ABE03E47C219}" type="presOf" srcId="{E51C3663-1BA4-417D-BC35-D90F2095AC4E}" destId="{A109C1EF-00D9-4BD8-A477-255CC9444C95}" srcOrd="0" destOrd="0" presId="urn:microsoft.com/office/officeart/2005/8/layout/orgChart1"/>
    <dgm:cxn modelId="{4CB5F455-DF31-431B-A2A2-D6B9EE39986D}" srcId="{5412E705-3497-4FDB-AC16-570D874C4FCA}" destId="{709771BE-BFA5-4FD9-999E-F8349805D84E}" srcOrd="0" destOrd="0" parTransId="{2DA53C9D-5769-4660-9CC8-1ACF96722BD3}" sibTransId="{63590DE3-778B-4A6A-A25A-9A0428FB1A43}"/>
    <dgm:cxn modelId="{3D387681-BEBF-45AB-917B-6C7D6EF74D09}" type="presOf" srcId="{5412E705-3497-4FDB-AC16-570D874C4FCA}" destId="{3C8FB26A-A13C-4849-96E4-ACDD45A397D9}" srcOrd="0" destOrd="0" presId="urn:microsoft.com/office/officeart/2005/8/layout/orgChart1"/>
    <dgm:cxn modelId="{702A2B82-911C-4D32-BFD3-5BC712F9646F}" type="presOf" srcId="{43D05DCF-6F54-4652-A384-9EF96F02E500}" destId="{352925B6-DFDC-4AE6-ADEE-28AC4DEE2131}" srcOrd="0" destOrd="0" presId="urn:microsoft.com/office/officeart/2005/8/layout/orgChart1"/>
    <dgm:cxn modelId="{D4E4A68E-95B7-4EA5-BAF9-9D0D45E3F87F}" type="presOf" srcId="{9BCA92F5-68D3-462B-9EAA-E9B95F45FF36}" destId="{492BF9D9-D92C-4944-ADF7-D8734F84946D}" srcOrd="0" destOrd="0" presId="urn:microsoft.com/office/officeart/2005/8/layout/orgChart1"/>
    <dgm:cxn modelId="{C0606D94-B9DF-425E-898A-160C92B74252}" type="presOf" srcId="{6DF239DA-FB74-40E7-93EA-40FABA3ACFA5}" destId="{BCB9D647-98B3-43F3-852B-04E2F102B6AB}" srcOrd="0" destOrd="0" presId="urn:microsoft.com/office/officeart/2005/8/layout/orgChart1"/>
    <dgm:cxn modelId="{49EE48B2-0A99-4C7B-8C49-D6F0B8EF2052}" type="presOf" srcId="{42B38561-2087-44EB-9933-C14B29AFF32B}" destId="{793C9841-58B5-4E1A-B347-437B43A48951}" srcOrd="1" destOrd="0" presId="urn:microsoft.com/office/officeart/2005/8/layout/orgChart1"/>
    <dgm:cxn modelId="{A7C4AFB5-3F31-4731-81BA-431F2B54457A}" srcId="{43D05DCF-6F54-4652-A384-9EF96F02E500}" destId="{67136559-FAF4-4190-9E97-82E95359F1F6}" srcOrd="1" destOrd="0" parTransId="{01BCCAC3-039D-40A4-9D6C-67F12B42A0BF}" sibTransId="{0F13B74C-3ED4-42EB-99AC-FDA3A568ABC6}"/>
    <dgm:cxn modelId="{7B658EB6-7CAE-44FE-88E9-5485D99E9623}" type="presOf" srcId="{425E9931-074A-4E9C-BF65-D11DDEA14472}" destId="{E44DD23A-DE09-41B4-961F-6714F0356AF3}" srcOrd="0" destOrd="0" presId="urn:microsoft.com/office/officeart/2005/8/layout/orgChart1"/>
    <dgm:cxn modelId="{53C1F8B7-EABE-4C5E-B8B5-C8B80D6E3871}" srcId="{6DF239DA-FB74-40E7-93EA-40FABA3ACFA5}" destId="{43D05DCF-6F54-4652-A384-9EF96F02E500}" srcOrd="0" destOrd="0" parTransId="{9EE8D7D3-DB9B-4BD8-AFBD-DC8FDB09DE45}" sibTransId="{C8104FAF-7706-497E-B890-1F9A4298995C}"/>
    <dgm:cxn modelId="{DC3E7CBB-638A-4FB4-B2F1-B14C219EF9B4}" type="presOf" srcId="{67136559-FAF4-4190-9E97-82E95359F1F6}" destId="{8DDC72EA-8822-4152-8787-485D9B41616A}" srcOrd="0" destOrd="0" presId="urn:microsoft.com/office/officeart/2005/8/layout/orgChart1"/>
    <dgm:cxn modelId="{D91F6CBD-3BFD-47B5-9215-F2C7E1CD2817}" type="presOf" srcId="{01BCCAC3-039D-40A4-9D6C-67F12B42A0BF}" destId="{4B8A5298-9A2A-4C28-AA7E-459C1C649AF8}" srcOrd="0" destOrd="0" presId="urn:microsoft.com/office/officeart/2005/8/layout/orgChart1"/>
    <dgm:cxn modelId="{355768C6-41FC-4B48-91B2-C3DACE62F141}" type="presOf" srcId="{43D05DCF-6F54-4652-A384-9EF96F02E500}" destId="{C5B20032-AD7F-4CE4-8B6E-75A1B23D2209}" srcOrd="1" destOrd="0" presId="urn:microsoft.com/office/officeart/2005/8/layout/orgChart1"/>
    <dgm:cxn modelId="{693BBBC8-C818-45DC-B6B3-CB7C4999F5D2}" type="presOf" srcId="{9BCA92F5-68D3-462B-9EAA-E9B95F45FF36}" destId="{5989C234-5505-4AF5-B8FE-0285D82B529A}" srcOrd="1" destOrd="0" presId="urn:microsoft.com/office/officeart/2005/8/layout/orgChart1"/>
    <dgm:cxn modelId="{595A59E0-0CB0-4D12-896C-8EF2C72C93CD}" type="presOf" srcId="{709771BE-BFA5-4FD9-999E-F8349805D84E}" destId="{F2885524-013F-4FB6-8221-1E82D3B3B44A}" srcOrd="0" destOrd="0" presId="urn:microsoft.com/office/officeart/2005/8/layout/orgChart1"/>
    <dgm:cxn modelId="{F90468E3-D6C9-45E6-A633-404D62EF0985}" type="presOf" srcId="{5412E705-3497-4FDB-AC16-570D874C4FCA}" destId="{6670086C-F028-4428-BF31-2B262434BC94}" srcOrd="1" destOrd="0" presId="urn:microsoft.com/office/officeart/2005/8/layout/orgChart1"/>
    <dgm:cxn modelId="{FA9BCDE3-578E-4311-958C-F2EE768FA1C4}" type="presOf" srcId="{E9ECF888-274A-4C52-8D29-D7131FB779EA}" destId="{9596BB0A-634E-4DCE-A0AB-150B22E42966}" srcOrd="0" destOrd="0" presId="urn:microsoft.com/office/officeart/2005/8/layout/orgChart1"/>
    <dgm:cxn modelId="{8E7D45EC-258F-4F29-B050-D7246764A3FA}" type="presOf" srcId="{A355FD7A-EF95-4CC7-9F63-0B6BF2B132AB}" destId="{1124254B-E486-47E9-801B-32A31F5E6452}" srcOrd="0" destOrd="0" presId="urn:microsoft.com/office/officeart/2005/8/layout/orgChart1"/>
    <dgm:cxn modelId="{78D05AEF-7CCC-4650-96C8-D229ACF926D9}" type="presOf" srcId="{2DA53C9D-5769-4660-9CC8-1ACF96722BD3}" destId="{74D9CE22-B9AC-4E37-A027-59763636A26C}" srcOrd="0" destOrd="0" presId="urn:microsoft.com/office/officeart/2005/8/layout/orgChart1"/>
    <dgm:cxn modelId="{8C5D0FF1-E411-4F7D-B414-651A589EBB4B}" type="presOf" srcId="{0C6B2E47-905C-4623-9FE3-C134A950C48F}" destId="{ACA3DD7E-3100-409C-8060-BB9E49CEED99}" srcOrd="0" destOrd="0" presId="urn:microsoft.com/office/officeart/2005/8/layout/orgChart1"/>
    <dgm:cxn modelId="{75685DF8-E2AF-4EFF-BCB7-1E60E3132F4B}" type="presOf" srcId="{574E25BE-C8A5-4877-B9E2-8976B4B47186}" destId="{42E924FC-83E8-4045-B0F7-39A94F8A0406}" srcOrd="0" destOrd="0" presId="urn:microsoft.com/office/officeart/2005/8/layout/orgChart1"/>
    <dgm:cxn modelId="{DB5F35FB-6FD7-40D5-B970-DD02E2D56A50}" type="presOf" srcId="{67136559-FAF4-4190-9E97-82E95359F1F6}" destId="{EE6ECAC4-0817-4271-B119-6085E623168C}" srcOrd="1" destOrd="0" presId="urn:microsoft.com/office/officeart/2005/8/layout/orgChart1"/>
    <dgm:cxn modelId="{494D8BFD-8270-4E24-BB72-9D21034A8632}" srcId="{5412E705-3497-4FDB-AC16-570D874C4FCA}" destId="{574E25BE-C8A5-4877-B9E2-8976B4B47186}" srcOrd="1" destOrd="0" parTransId="{425E9931-074A-4E9C-BF65-D11DDEA14472}" sibTransId="{043C17A6-A604-45F1-B75C-FB26FD6C8E3F}"/>
    <dgm:cxn modelId="{9FF3C44A-EA4F-47F3-9F23-4769F80EB9FB}" type="presParOf" srcId="{BCB9D647-98B3-43F3-852B-04E2F102B6AB}" destId="{03E17E51-A23D-4518-943A-8D5B6414DAF7}" srcOrd="0" destOrd="0" presId="urn:microsoft.com/office/officeart/2005/8/layout/orgChart1"/>
    <dgm:cxn modelId="{503B697E-4A40-40CE-AC11-31C7EECCF469}" type="presParOf" srcId="{03E17E51-A23D-4518-943A-8D5B6414DAF7}" destId="{C7EA0E92-04C6-4187-8C99-81F0D46FA7C4}" srcOrd="0" destOrd="0" presId="urn:microsoft.com/office/officeart/2005/8/layout/orgChart1"/>
    <dgm:cxn modelId="{609567C4-32BA-46AE-988B-178A71D67EBB}" type="presParOf" srcId="{C7EA0E92-04C6-4187-8C99-81F0D46FA7C4}" destId="{352925B6-DFDC-4AE6-ADEE-28AC4DEE2131}" srcOrd="0" destOrd="0" presId="urn:microsoft.com/office/officeart/2005/8/layout/orgChart1"/>
    <dgm:cxn modelId="{FC676808-2868-4E84-A294-44FE2D29F155}" type="presParOf" srcId="{C7EA0E92-04C6-4187-8C99-81F0D46FA7C4}" destId="{C5B20032-AD7F-4CE4-8B6E-75A1B23D2209}" srcOrd="1" destOrd="0" presId="urn:microsoft.com/office/officeart/2005/8/layout/orgChart1"/>
    <dgm:cxn modelId="{CCDDE0E3-CEDF-43FD-9B2D-C1612C3698D1}" type="presParOf" srcId="{03E17E51-A23D-4518-943A-8D5B6414DAF7}" destId="{D27CF841-4D28-4D8D-89C7-3A657177C845}" srcOrd="1" destOrd="0" presId="urn:microsoft.com/office/officeart/2005/8/layout/orgChart1"/>
    <dgm:cxn modelId="{E1730DCF-918A-4BF1-968B-95B6FAB5A7ED}" type="presParOf" srcId="{D27CF841-4D28-4D8D-89C7-3A657177C845}" destId="{ACA3DD7E-3100-409C-8060-BB9E49CEED99}" srcOrd="0" destOrd="0" presId="urn:microsoft.com/office/officeart/2005/8/layout/orgChart1"/>
    <dgm:cxn modelId="{B087EC78-B9D0-4225-BB16-99F1AE767FCF}" type="presParOf" srcId="{D27CF841-4D28-4D8D-89C7-3A657177C845}" destId="{EAC86A62-EFB3-4CDE-81E7-C7F8931515D9}" srcOrd="1" destOrd="0" presId="urn:microsoft.com/office/officeart/2005/8/layout/orgChart1"/>
    <dgm:cxn modelId="{566C1968-DD0E-4F6D-A43A-20947F31343A}" type="presParOf" srcId="{EAC86A62-EFB3-4CDE-81E7-C7F8931515D9}" destId="{D65383A1-8932-45AA-B150-06CE011E8456}" srcOrd="0" destOrd="0" presId="urn:microsoft.com/office/officeart/2005/8/layout/orgChart1"/>
    <dgm:cxn modelId="{BCA9E2C3-773E-4140-9BA6-C51F7706E88F}" type="presParOf" srcId="{D65383A1-8932-45AA-B150-06CE011E8456}" destId="{3C8FB26A-A13C-4849-96E4-ACDD45A397D9}" srcOrd="0" destOrd="0" presId="urn:microsoft.com/office/officeart/2005/8/layout/orgChart1"/>
    <dgm:cxn modelId="{79F84597-ADC1-4882-AD9C-15691244B769}" type="presParOf" srcId="{D65383A1-8932-45AA-B150-06CE011E8456}" destId="{6670086C-F028-4428-BF31-2B262434BC94}" srcOrd="1" destOrd="0" presId="urn:microsoft.com/office/officeart/2005/8/layout/orgChart1"/>
    <dgm:cxn modelId="{FB462E07-3C72-4EAD-AC85-B97E8C3F1D06}" type="presParOf" srcId="{EAC86A62-EFB3-4CDE-81E7-C7F8931515D9}" destId="{F5872988-5794-4B3F-9925-97F291354B79}" srcOrd="1" destOrd="0" presId="urn:microsoft.com/office/officeart/2005/8/layout/orgChart1"/>
    <dgm:cxn modelId="{CCFD2C13-1105-4104-AFF2-8DB76BD0A6BC}" type="presParOf" srcId="{F5872988-5794-4B3F-9925-97F291354B79}" destId="{74D9CE22-B9AC-4E37-A027-59763636A26C}" srcOrd="0" destOrd="0" presId="urn:microsoft.com/office/officeart/2005/8/layout/orgChart1"/>
    <dgm:cxn modelId="{6437C2C6-C11E-4133-BDB4-358D4D9AABA5}" type="presParOf" srcId="{F5872988-5794-4B3F-9925-97F291354B79}" destId="{C4927898-8B9A-445F-8B41-E4B673CC8EE0}" srcOrd="1" destOrd="0" presId="urn:microsoft.com/office/officeart/2005/8/layout/orgChart1"/>
    <dgm:cxn modelId="{BDD47ECE-FC8C-4904-855F-02FE6DF78D0D}" type="presParOf" srcId="{C4927898-8B9A-445F-8B41-E4B673CC8EE0}" destId="{7CC15B4E-0C5D-454B-A95E-BB8C70E32BEC}" srcOrd="0" destOrd="0" presId="urn:microsoft.com/office/officeart/2005/8/layout/orgChart1"/>
    <dgm:cxn modelId="{2B64FCDF-EA7B-4F88-BAB7-6FB054EB38C1}" type="presParOf" srcId="{7CC15B4E-0C5D-454B-A95E-BB8C70E32BEC}" destId="{F2885524-013F-4FB6-8221-1E82D3B3B44A}" srcOrd="0" destOrd="0" presId="urn:microsoft.com/office/officeart/2005/8/layout/orgChart1"/>
    <dgm:cxn modelId="{8C1A3E2B-6557-4711-B5DD-ADC9A07D0AF7}" type="presParOf" srcId="{7CC15B4E-0C5D-454B-A95E-BB8C70E32BEC}" destId="{1F1A1E29-A879-4450-89B5-67A89589CF49}" srcOrd="1" destOrd="0" presId="urn:microsoft.com/office/officeart/2005/8/layout/orgChart1"/>
    <dgm:cxn modelId="{310772B6-56A7-46A8-91F0-0C1FD4C788DD}" type="presParOf" srcId="{C4927898-8B9A-445F-8B41-E4B673CC8EE0}" destId="{8D64C038-9EBF-4D5F-8366-E813A8FF532C}" srcOrd="1" destOrd="0" presId="urn:microsoft.com/office/officeart/2005/8/layout/orgChart1"/>
    <dgm:cxn modelId="{0635A857-7812-46D5-825D-21C12460CB30}" type="presParOf" srcId="{C4927898-8B9A-445F-8B41-E4B673CC8EE0}" destId="{B341D0F9-9C86-42A0-A6FB-D95B6A1B79C8}" srcOrd="2" destOrd="0" presId="urn:microsoft.com/office/officeart/2005/8/layout/orgChart1"/>
    <dgm:cxn modelId="{7237DCF9-4A86-4A90-998F-EB5883CECE67}" type="presParOf" srcId="{F5872988-5794-4B3F-9925-97F291354B79}" destId="{E44DD23A-DE09-41B4-961F-6714F0356AF3}" srcOrd="2" destOrd="0" presId="urn:microsoft.com/office/officeart/2005/8/layout/orgChart1"/>
    <dgm:cxn modelId="{2F829960-CC78-4679-AEA2-B1014C9926C6}" type="presParOf" srcId="{F5872988-5794-4B3F-9925-97F291354B79}" destId="{0C2069C7-64BF-472A-A362-4423CB648540}" srcOrd="3" destOrd="0" presId="urn:microsoft.com/office/officeart/2005/8/layout/orgChart1"/>
    <dgm:cxn modelId="{572C5BC1-4C3B-4CC4-8F18-42422832BA93}" type="presParOf" srcId="{0C2069C7-64BF-472A-A362-4423CB648540}" destId="{23E76603-8FD4-442D-9399-B9D034BED687}" srcOrd="0" destOrd="0" presId="urn:microsoft.com/office/officeart/2005/8/layout/orgChart1"/>
    <dgm:cxn modelId="{8240211A-1EDE-49EC-8420-92400A6AC931}" type="presParOf" srcId="{23E76603-8FD4-442D-9399-B9D034BED687}" destId="{42E924FC-83E8-4045-B0F7-39A94F8A0406}" srcOrd="0" destOrd="0" presId="urn:microsoft.com/office/officeart/2005/8/layout/orgChart1"/>
    <dgm:cxn modelId="{736936BC-341E-4037-A78B-6F6A714BE575}" type="presParOf" srcId="{23E76603-8FD4-442D-9399-B9D034BED687}" destId="{FC82A1E2-4A87-4FAC-ABAA-1F1AFDADF723}" srcOrd="1" destOrd="0" presId="urn:microsoft.com/office/officeart/2005/8/layout/orgChart1"/>
    <dgm:cxn modelId="{4BD79C6E-CBB4-417A-BFA2-77D6566298BC}" type="presParOf" srcId="{0C2069C7-64BF-472A-A362-4423CB648540}" destId="{19EDDE71-3A18-486C-912E-F09E4F9D045B}" srcOrd="1" destOrd="0" presId="urn:microsoft.com/office/officeart/2005/8/layout/orgChart1"/>
    <dgm:cxn modelId="{B7FDF051-2B04-485D-87A7-BA77228CE2F3}" type="presParOf" srcId="{0C2069C7-64BF-472A-A362-4423CB648540}" destId="{5B007AED-E663-4EF6-B241-E40967DE5571}" srcOrd="2" destOrd="0" presId="urn:microsoft.com/office/officeart/2005/8/layout/orgChart1"/>
    <dgm:cxn modelId="{ABA74326-3834-4B55-AF05-0201A0F5F25D}" type="presParOf" srcId="{EAC86A62-EFB3-4CDE-81E7-C7F8931515D9}" destId="{3F670E98-7889-4F18-9030-7CC964CAB540}" srcOrd="2" destOrd="0" presId="urn:microsoft.com/office/officeart/2005/8/layout/orgChart1"/>
    <dgm:cxn modelId="{32CFD697-1CC3-4CC8-B2A1-602F59E2E98B}" type="presParOf" srcId="{D27CF841-4D28-4D8D-89C7-3A657177C845}" destId="{4B8A5298-9A2A-4C28-AA7E-459C1C649AF8}" srcOrd="2" destOrd="0" presId="urn:microsoft.com/office/officeart/2005/8/layout/orgChart1"/>
    <dgm:cxn modelId="{469C2B6E-CB76-42B1-AA04-AB4AC1E388B9}" type="presParOf" srcId="{D27CF841-4D28-4D8D-89C7-3A657177C845}" destId="{8EA650D2-F40D-453A-A673-3BDBF0ED809E}" srcOrd="3" destOrd="0" presId="urn:microsoft.com/office/officeart/2005/8/layout/orgChart1"/>
    <dgm:cxn modelId="{61649EBB-125F-47F4-9003-89D91D776F3F}" type="presParOf" srcId="{8EA650D2-F40D-453A-A673-3BDBF0ED809E}" destId="{A2FE4DFC-65D2-41AB-81E4-006FFC29512F}" srcOrd="0" destOrd="0" presId="urn:microsoft.com/office/officeart/2005/8/layout/orgChart1"/>
    <dgm:cxn modelId="{8FB9DA1E-45AD-45A8-BC94-A3CC60E8252C}" type="presParOf" srcId="{A2FE4DFC-65D2-41AB-81E4-006FFC29512F}" destId="{8DDC72EA-8822-4152-8787-485D9B41616A}" srcOrd="0" destOrd="0" presId="urn:microsoft.com/office/officeart/2005/8/layout/orgChart1"/>
    <dgm:cxn modelId="{E18B77E1-9361-4025-9E68-85F9A613BB6A}" type="presParOf" srcId="{A2FE4DFC-65D2-41AB-81E4-006FFC29512F}" destId="{EE6ECAC4-0817-4271-B119-6085E623168C}" srcOrd="1" destOrd="0" presId="urn:microsoft.com/office/officeart/2005/8/layout/orgChart1"/>
    <dgm:cxn modelId="{9F34D4FC-FCB0-4446-BA85-64F015A4DCBD}" type="presParOf" srcId="{8EA650D2-F40D-453A-A673-3BDBF0ED809E}" destId="{0FEE931C-5635-4B46-9E7E-162E54D3E47A}" srcOrd="1" destOrd="0" presId="urn:microsoft.com/office/officeart/2005/8/layout/orgChart1"/>
    <dgm:cxn modelId="{507BD066-5CFB-4B86-AD2F-87D279812F96}" type="presParOf" srcId="{0FEE931C-5635-4B46-9E7E-162E54D3E47A}" destId="{A109C1EF-00D9-4BD8-A477-255CC9444C95}" srcOrd="0" destOrd="0" presId="urn:microsoft.com/office/officeart/2005/8/layout/orgChart1"/>
    <dgm:cxn modelId="{94DDD701-D4F4-4604-A687-9D0A9E12F8BA}" type="presParOf" srcId="{0FEE931C-5635-4B46-9E7E-162E54D3E47A}" destId="{81959950-D312-4C51-9166-12FF31AF1891}" srcOrd="1" destOrd="0" presId="urn:microsoft.com/office/officeart/2005/8/layout/orgChart1"/>
    <dgm:cxn modelId="{D6CA4CAF-11ED-4F09-AB21-84E2ED64CBEE}" type="presParOf" srcId="{81959950-D312-4C51-9166-12FF31AF1891}" destId="{29956FD6-4CAC-41A9-B14B-1EB339D9C3B2}" srcOrd="0" destOrd="0" presId="urn:microsoft.com/office/officeart/2005/8/layout/orgChart1"/>
    <dgm:cxn modelId="{48057BEC-4B3D-441B-BD6C-784212107B55}" type="presParOf" srcId="{29956FD6-4CAC-41A9-B14B-1EB339D9C3B2}" destId="{492BF9D9-D92C-4944-ADF7-D8734F84946D}" srcOrd="0" destOrd="0" presId="urn:microsoft.com/office/officeart/2005/8/layout/orgChart1"/>
    <dgm:cxn modelId="{483C172A-0BE8-4441-8F4A-1802558822E8}" type="presParOf" srcId="{29956FD6-4CAC-41A9-B14B-1EB339D9C3B2}" destId="{5989C234-5505-4AF5-B8FE-0285D82B529A}" srcOrd="1" destOrd="0" presId="urn:microsoft.com/office/officeart/2005/8/layout/orgChart1"/>
    <dgm:cxn modelId="{AED40DD1-B34F-4CF9-8396-3DD1B69A535E}" type="presParOf" srcId="{81959950-D312-4C51-9166-12FF31AF1891}" destId="{A6DD6D43-4EBC-4318-87DF-78434E8CFF54}" srcOrd="1" destOrd="0" presId="urn:microsoft.com/office/officeart/2005/8/layout/orgChart1"/>
    <dgm:cxn modelId="{18FB35AA-510E-4313-A71E-A41732B0138F}" type="presParOf" srcId="{81959950-D312-4C51-9166-12FF31AF1891}" destId="{6D5CFD4D-BC36-4989-AB5A-303C754A2127}" srcOrd="2" destOrd="0" presId="urn:microsoft.com/office/officeart/2005/8/layout/orgChart1"/>
    <dgm:cxn modelId="{54E7A28E-474B-478B-86DC-CF725CE080C1}" type="presParOf" srcId="{0FEE931C-5635-4B46-9E7E-162E54D3E47A}" destId="{147CB8F9-3905-46AD-88C9-93FCE74070A6}" srcOrd="2" destOrd="0" presId="urn:microsoft.com/office/officeart/2005/8/layout/orgChart1"/>
    <dgm:cxn modelId="{8C443CCD-1B1C-4575-BED6-E66C8FB418EC}" type="presParOf" srcId="{0FEE931C-5635-4B46-9E7E-162E54D3E47A}" destId="{BACC4FA8-33D2-4812-9F68-E3317DB4876B}" srcOrd="3" destOrd="0" presId="urn:microsoft.com/office/officeart/2005/8/layout/orgChart1"/>
    <dgm:cxn modelId="{EE6171E4-B51E-4F71-A2D1-C41A6C471E6F}" type="presParOf" srcId="{BACC4FA8-33D2-4812-9F68-E3317DB4876B}" destId="{B6BF624C-5F9F-4787-8E54-EC6F3ED22979}" srcOrd="0" destOrd="0" presId="urn:microsoft.com/office/officeart/2005/8/layout/orgChart1"/>
    <dgm:cxn modelId="{1494427F-33F5-4039-BB60-43B87A9159D7}" type="presParOf" srcId="{B6BF624C-5F9F-4787-8E54-EC6F3ED22979}" destId="{B6DB3DD7-A423-471B-A431-253D6E1D34E9}" srcOrd="0" destOrd="0" presId="urn:microsoft.com/office/officeart/2005/8/layout/orgChart1"/>
    <dgm:cxn modelId="{029E5D1B-771E-48F0-9237-5A58F153537E}" type="presParOf" srcId="{B6BF624C-5F9F-4787-8E54-EC6F3ED22979}" destId="{099A070D-E858-4C00-AF83-34E6B2F5390A}" srcOrd="1" destOrd="0" presId="urn:microsoft.com/office/officeart/2005/8/layout/orgChart1"/>
    <dgm:cxn modelId="{3FE10976-3B63-43D6-9931-9170BC12B3D4}" type="presParOf" srcId="{BACC4FA8-33D2-4812-9F68-E3317DB4876B}" destId="{4A23EE7C-42E6-4E47-8038-D2251B931895}" srcOrd="1" destOrd="0" presId="urn:microsoft.com/office/officeart/2005/8/layout/orgChart1"/>
    <dgm:cxn modelId="{955C1CD2-F12A-48BC-9CED-0ECFAD27A8D9}" type="presParOf" srcId="{BACC4FA8-33D2-4812-9F68-E3317DB4876B}" destId="{11320035-41E8-449D-A215-74EE6648AEE4}" srcOrd="2" destOrd="0" presId="urn:microsoft.com/office/officeart/2005/8/layout/orgChart1"/>
    <dgm:cxn modelId="{BE7CC4B3-4F0D-46A6-ACD7-36A9B03EF82E}" type="presParOf" srcId="{8EA650D2-F40D-453A-A673-3BDBF0ED809E}" destId="{5A91C46A-E157-49D2-AC50-E6397589D19D}" srcOrd="2" destOrd="0" presId="urn:microsoft.com/office/officeart/2005/8/layout/orgChart1"/>
    <dgm:cxn modelId="{504A97B2-2808-4349-82BD-CCCAB1B36BF8}" type="presParOf" srcId="{D27CF841-4D28-4D8D-89C7-3A657177C845}" destId="{3BB68298-1E7D-44CB-A1EB-12C3226EC836}" srcOrd="4" destOrd="0" presId="urn:microsoft.com/office/officeart/2005/8/layout/orgChart1"/>
    <dgm:cxn modelId="{69653AB5-67B9-4893-94FF-F8168AC326E1}" type="presParOf" srcId="{D27CF841-4D28-4D8D-89C7-3A657177C845}" destId="{7C8C5098-3DDF-46EF-9522-A211F7E50251}" srcOrd="5" destOrd="0" presId="urn:microsoft.com/office/officeart/2005/8/layout/orgChart1"/>
    <dgm:cxn modelId="{6DB03812-6C17-4A33-BAF2-16D7B61A47CC}" type="presParOf" srcId="{7C8C5098-3DDF-46EF-9522-A211F7E50251}" destId="{D4A5FA1F-69F9-4982-86DC-AAB356EEB7A6}" srcOrd="0" destOrd="0" presId="urn:microsoft.com/office/officeart/2005/8/layout/orgChart1"/>
    <dgm:cxn modelId="{DA3B0CE8-59AB-46C5-8204-6C9016FAE55F}" type="presParOf" srcId="{D4A5FA1F-69F9-4982-86DC-AAB356EEB7A6}" destId="{9596BB0A-634E-4DCE-A0AB-150B22E42966}" srcOrd="0" destOrd="0" presId="urn:microsoft.com/office/officeart/2005/8/layout/orgChart1"/>
    <dgm:cxn modelId="{2D59F43E-6DF8-4A85-86A7-AF50B0A2E6B0}" type="presParOf" srcId="{D4A5FA1F-69F9-4982-86DC-AAB356EEB7A6}" destId="{1C3FD88C-ACAF-4637-B452-D3975A8C5679}" srcOrd="1" destOrd="0" presId="urn:microsoft.com/office/officeart/2005/8/layout/orgChart1"/>
    <dgm:cxn modelId="{01539CD0-F746-4598-8E06-7FA9F4E79EE3}" type="presParOf" srcId="{7C8C5098-3DDF-46EF-9522-A211F7E50251}" destId="{BE421AA5-9334-416A-AC21-D9EFFAFF8B3D}" srcOrd="1" destOrd="0" presId="urn:microsoft.com/office/officeart/2005/8/layout/orgChart1"/>
    <dgm:cxn modelId="{6D50E76B-8831-4DE4-B618-FEC644506C5D}" type="presParOf" srcId="{BE421AA5-9334-416A-AC21-D9EFFAFF8B3D}" destId="{1124254B-E486-47E9-801B-32A31F5E6452}" srcOrd="0" destOrd="0" presId="urn:microsoft.com/office/officeart/2005/8/layout/orgChart1"/>
    <dgm:cxn modelId="{C099260D-3978-4C44-A6E4-85B71BD122F7}" type="presParOf" srcId="{BE421AA5-9334-416A-AC21-D9EFFAFF8B3D}" destId="{AA7FF76A-8221-47C9-9ECD-D4B444548F96}" srcOrd="1" destOrd="0" presId="urn:microsoft.com/office/officeart/2005/8/layout/orgChart1"/>
    <dgm:cxn modelId="{12AFEE8C-12BF-4D15-AAC2-0A31A3755DE9}" type="presParOf" srcId="{AA7FF76A-8221-47C9-9ECD-D4B444548F96}" destId="{99B09A26-439E-47BA-B33D-1F7CBDC299E1}" srcOrd="0" destOrd="0" presId="urn:microsoft.com/office/officeart/2005/8/layout/orgChart1"/>
    <dgm:cxn modelId="{7051E1F6-F05B-4B6D-B36D-A63845045C30}" type="presParOf" srcId="{99B09A26-439E-47BA-B33D-1F7CBDC299E1}" destId="{23BF5427-A46D-4891-A8A0-5529441A6480}" srcOrd="0" destOrd="0" presId="urn:microsoft.com/office/officeart/2005/8/layout/orgChart1"/>
    <dgm:cxn modelId="{25198AEA-BD14-4072-AFD5-FC8B04C2B638}" type="presParOf" srcId="{99B09A26-439E-47BA-B33D-1F7CBDC299E1}" destId="{793C9841-58B5-4E1A-B347-437B43A48951}" srcOrd="1" destOrd="0" presId="urn:microsoft.com/office/officeart/2005/8/layout/orgChart1"/>
    <dgm:cxn modelId="{2D749A3E-ECED-46EF-A8BB-65D93A37DA3A}" type="presParOf" srcId="{AA7FF76A-8221-47C9-9ECD-D4B444548F96}" destId="{F3D88376-444F-4F98-8FD2-2B623CA6E127}" srcOrd="1" destOrd="0" presId="urn:microsoft.com/office/officeart/2005/8/layout/orgChart1"/>
    <dgm:cxn modelId="{232DC840-2C44-47C7-AEA4-18275F3187E5}" type="presParOf" srcId="{AA7FF76A-8221-47C9-9ECD-D4B444548F96}" destId="{CAB06242-3DC7-4018-B58D-3629E15F900B}" srcOrd="2" destOrd="0" presId="urn:microsoft.com/office/officeart/2005/8/layout/orgChart1"/>
    <dgm:cxn modelId="{2EA8308B-8EC4-4635-86E1-4BD72FB3FAB3}" type="presParOf" srcId="{7C8C5098-3DDF-46EF-9522-A211F7E50251}" destId="{27A8D023-307C-4BA7-B40C-B0B8DD5C8FBB}" srcOrd="2" destOrd="0" presId="urn:microsoft.com/office/officeart/2005/8/layout/orgChart1"/>
    <dgm:cxn modelId="{61A6C381-B291-4327-AA81-031CFA3CC9C1}" type="presParOf" srcId="{03E17E51-A23D-4518-943A-8D5B6414DAF7}" destId="{00E2B309-4DCA-416D-9F1E-78DF90CE91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59CD59-9ED5-400A-BD12-7E9F93E3851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92BBEF6-8907-4EEA-97B5-54D0F25AEF65}">
      <dgm:prSet/>
      <dgm:spPr/>
      <dgm:t>
        <a:bodyPr/>
        <a:lstStyle/>
        <a:p>
          <a:r>
            <a:rPr lang="es-CL" b="0" i="0" baseline="0"/>
            <a:t>RELACIÓN COHESIÓN VS ACOPLAMIENTO</a:t>
          </a:r>
          <a:endParaRPr lang="es-MX"/>
        </a:p>
      </dgm:t>
    </dgm:pt>
    <dgm:pt modelId="{10BFF59D-4B43-482C-9078-98945C4457D4}" type="parTrans" cxnId="{2CE17775-5388-43A3-9628-3EF96C785F2B}">
      <dgm:prSet/>
      <dgm:spPr/>
      <dgm:t>
        <a:bodyPr/>
        <a:lstStyle/>
        <a:p>
          <a:endParaRPr lang="es-MX"/>
        </a:p>
      </dgm:t>
    </dgm:pt>
    <dgm:pt modelId="{CA6B695D-C592-4B02-B27A-846718859445}" type="sibTrans" cxnId="{2CE17775-5388-43A3-9628-3EF96C785F2B}">
      <dgm:prSet/>
      <dgm:spPr/>
      <dgm:t>
        <a:bodyPr/>
        <a:lstStyle/>
        <a:p>
          <a:endParaRPr lang="es-MX"/>
        </a:p>
      </dgm:t>
    </dgm:pt>
    <dgm:pt modelId="{8B4009DA-6889-45BD-BB65-AC4DF82FD3B7}">
      <dgm:prSet/>
      <dgm:spPr/>
      <dgm:t>
        <a:bodyPr/>
        <a:lstStyle/>
        <a:p>
          <a:r>
            <a:rPr lang="es-ES_tradnl" b="0" i="0" baseline="0" dirty="0"/>
            <a:t>Lo</a:t>
          </a:r>
          <a:r>
            <a:rPr lang="es-ES_tradnl" b="0" i="1" baseline="0" dirty="0"/>
            <a:t> </a:t>
          </a:r>
          <a:r>
            <a:rPr lang="es-ES_tradnl" b="0" i="0" baseline="0" dirty="0"/>
            <a:t>correcto es tener buenos criterios para agrupar unidades de software (alta cohesión), y mantener esas unidades lo más independientes posible (bajo acoplamiento)</a:t>
          </a:r>
          <a:endParaRPr lang="es-MX" dirty="0"/>
        </a:p>
      </dgm:t>
    </dgm:pt>
    <dgm:pt modelId="{1AD2B234-D2E8-447E-99EA-959749842EE3}" type="parTrans" cxnId="{6A5BECD4-480E-453C-8C48-055880FDFF6D}">
      <dgm:prSet/>
      <dgm:spPr/>
      <dgm:t>
        <a:bodyPr/>
        <a:lstStyle/>
        <a:p>
          <a:endParaRPr lang="es-MX"/>
        </a:p>
      </dgm:t>
    </dgm:pt>
    <dgm:pt modelId="{7D9B6824-41CD-45D0-ABE5-65F2C2B39B07}" type="sibTrans" cxnId="{6A5BECD4-480E-453C-8C48-055880FDFF6D}">
      <dgm:prSet/>
      <dgm:spPr/>
      <dgm:t>
        <a:bodyPr/>
        <a:lstStyle/>
        <a:p>
          <a:endParaRPr lang="es-MX"/>
        </a:p>
      </dgm:t>
    </dgm:pt>
    <dgm:pt modelId="{AC6F6106-19DB-48F7-97D9-E4AB48307695}">
      <dgm:prSet/>
      <dgm:spPr/>
      <dgm:t>
        <a:bodyPr/>
        <a:lstStyle/>
        <a:p>
          <a:r>
            <a:rPr lang="es-CL" b="0" i="0" baseline="0" dirty="0"/>
            <a:t>Se concluye que lo ideal es situarse en el cuadrante de alta cohesión y bajo acoplamiento (eso es Bueno™), y lo peor que nos puede pasar es acabar en la situación opuesta, con baja cohesión y alto acoplamiento (eso es Malo™).</a:t>
          </a:r>
          <a:endParaRPr lang="es-MX" dirty="0"/>
        </a:p>
      </dgm:t>
    </dgm:pt>
    <dgm:pt modelId="{C8B2A116-B7C1-4AFE-A37F-4E6013EDBCE9}" type="parTrans" cxnId="{27E4003C-A48D-4462-887A-F02043E2AE18}">
      <dgm:prSet/>
      <dgm:spPr/>
      <dgm:t>
        <a:bodyPr/>
        <a:lstStyle/>
        <a:p>
          <a:endParaRPr lang="es-MX"/>
        </a:p>
      </dgm:t>
    </dgm:pt>
    <dgm:pt modelId="{AC0FBD28-E34E-4AC7-BDAD-4E6AE07D9732}" type="sibTrans" cxnId="{27E4003C-A48D-4462-887A-F02043E2AE18}">
      <dgm:prSet/>
      <dgm:spPr/>
      <dgm:t>
        <a:bodyPr/>
        <a:lstStyle/>
        <a:p>
          <a:endParaRPr lang="es-MX"/>
        </a:p>
      </dgm:t>
    </dgm:pt>
    <dgm:pt modelId="{4294A63A-83DA-4130-A941-F8CCCD7F61B5}">
      <dgm:prSet/>
      <dgm:spPr/>
      <dgm:t>
        <a:bodyPr/>
        <a:lstStyle/>
        <a:p>
          <a:endParaRPr lang="es-MX" dirty="0"/>
        </a:p>
      </dgm:t>
    </dgm:pt>
    <dgm:pt modelId="{6DCA87F1-7614-427E-8E29-A010BCA3F2F7}" type="parTrans" cxnId="{16063813-2A3F-4644-9CE2-F661DB2DB152}">
      <dgm:prSet/>
      <dgm:spPr/>
      <dgm:t>
        <a:bodyPr/>
        <a:lstStyle/>
        <a:p>
          <a:endParaRPr lang="es-MX"/>
        </a:p>
      </dgm:t>
    </dgm:pt>
    <dgm:pt modelId="{CCDE569F-AC66-423F-AA34-1DFCC3B8E98B}" type="sibTrans" cxnId="{16063813-2A3F-4644-9CE2-F661DB2DB152}">
      <dgm:prSet/>
      <dgm:spPr/>
      <dgm:t>
        <a:bodyPr/>
        <a:lstStyle/>
        <a:p>
          <a:endParaRPr lang="es-MX"/>
        </a:p>
      </dgm:t>
    </dgm:pt>
    <dgm:pt modelId="{20C9FDC0-7A66-499E-A5B5-5A80ACFABB23}">
      <dgm:prSet/>
      <dgm:spPr/>
      <dgm:t>
        <a:bodyPr/>
        <a:lstStyle/>
        <a:p>
          <a:endParaRPr lang="es-MX" dirty="0"/>
        </a:p>
      </dgm:t>
    </dgm:pt>
    <dgm:pt modelId="{F22F354E-5A8D-4C84-BB5E-D32FF78283B6}" type="parTrans" cxnId="{EEFC79B8-6E1E-4B9C-947C-0280C1E1FF48}">
      <dgm:prSet/>
      <dgm:spPr/>
      <dgm:t>
        <a:bodyPr/>
        <a:lstStyle/>
        <a:p>
          <a:endParaRPr lang="es-MX"/>
        </a:p>
      </dgm:t>
    </dgm:pt>
    <dgm:pt modelId="{58D7AA7F-4207-4041-9E67-83C34340D16D}" type="sibTrans" cxnId="{EEFC79B8-6E1E-4B9C-947C-0280C1E1FF48}">
      <dgm:prSet/>
      <dgm:spPr/>
      <dgm:t>
        <a:bodyPr/>
        <a:lstStyle/>
        <a:p>
          <a:endParaRPr lang="es-MX"/>
        </a:p>
      </dgm:t>
    </dgm:pt>
    <dgm:pt modelId="{A3742875-CD8D-4237-979D-4580AC611D44}" type="pres">
      <dgm:prSet presAssocID="{C059CD59-9ED5-400A-BD12-7E9F93E3851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012AD73-2B4E-47E7-B6DC-27E0E302A934}" type="pres">
      <dgm:prSet presAssocID="{C059CD59-9ED5-400A-BD12-7E9F93E38512}" presName="cycle" presStyleCnt="0"/>
      <dgm:spPr/>
    </dgm:pt>
    <dgm:pt modelId="{E032FACE-1BA7-4C0E-8228-F7D4911E8B32}" type="pres">
      <dgm:prSet presAssocID="{C059CD59-9ED5-400A-BD12-7E9F93E38512}" presName="centerShape" presStyleCnt="0"/>
      <dgm:spPr/>
    </dgm:pt>
    <dgm:pt modelId="{94A6877C-1358-48AC-A35A-1B24EEE82874}" type="pres">
      <dgm:prSet presAssocID="{C059CD59-9ED5-400A-BD12-7E9F93E38512}" presName="connSite" presStyleLbl="node1" presStyleIdx="0" presStyleCnt="2"/>
      <dgm:spPr/>
    </dgm:pt>
    <dgm:pt modelId="{C2760664-F1CF-45C9-B7A6-38A9D15766FC}" type="pres">
      <dgm:prSet presAssocID="{C059CD59-9ED5-400A-BD12-7E9F93E38512}" presName="visible" presStyleLbl="node1" presStyleIdx="0" presStyleCnt="2" custLinFactNeighborX="1112" custLinFactNeighborY="-371"/>
      <dgm:spPr/>
    </dgm:pt>
    <dgm:pt modelId="{5D99E5EB-9C95-40B1-B899-76091421B541}" type="pres">
      <dgm:prSet presAssocID="{10BFF59D-4B43-482C-9078-98945C4457D4}" presName="Name25" presStyleLbl="parChTrans1D1" presStyleIdx="0" presStyleCnt="1"/>
      <dgm:spPr/>
    </dgm:pt>
    <dgm:pt modelId="{3F0F390C-A52D-4303-B25F-B2D02FC87562}" type="pres">
      <dgm:prSet presAssocID="{492BBEF6-8907-4EEA-97B5-54D0F25AEF65}" presName="node" presStyleCnt="0"/>
      <dgm:spPr/>
    </dgm:pt>
    <dgm:pt modelId="{D064E53C-FBFF-4C1E-8078-7D8F8E26F929}" type="pres">
      <dgm:prSet presAssocID="{492BBEF6-8907-4EEA-97B5-54D0F25AEF65}" presName="parentNode" presStyleLbl="node1" presStyleIdx="1" presStyleCnt="2">
        <dgm:presLayoutVars>
          <dgm:chMax val="1"/>
          <dgm:bulletEnabled val="1"/>
        </dgm:presLayoutVars>
      </dgm:prSet>
      <dgm:spPr/>
    </dgm:pt>
    <dgm:pt modelId="{D8A4079F-2974-4CD9-9AEB-43EC886E30DD}" type="pres">
      <dgm:prSet presAssocID="{492BBEF6-8907-4EEA-97B5-54D0F25AEF65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2570CF06-2D44-4766-A6C5-B3FD74542463}" type="presOf" srcId="{C059CD59-9ED5-400A-BD12-7E9F93E38512}" destId="{A3742875-CD8D-4237-979D-4580AC611D44}" srcOrd="0" destOrd="0" presId="urn:microsoft.com/office/officeart/2005/8/layout/radial2"/>
    <dgm:cxn modelId="{16063813-2A3F-4644-9CE2-F661DB2DB152}" srcId="{492BBEF6-8907-4EEA-97B5-54D0F25AEF65}" destId="{4294A63A-83DA-4130-A941-F8CCCD7F61B5}" srcOrd="2" destOrd="0" parTransId="{6DCA87F1-7614-427E-8E29-A010BCA3F2F7}" sibTransId="{CCDE569F-AC66-423F-AA34-1DFCC3B8E98B}"/>
    <dgm:cxn modelId="{FD3DF017-ED7B-4E33-8616-E45EFB0B7C00}" type="presOf" srcId="{492BBEF6-8907-4EEA-97B5-54D0F25AEF65}" destId="{D064E53C-FBFF-4C1E-8078-7D8F8E26F929}" srcOrd="0" destOrd="0" presId="urn:microsoft.com/office/officeart/2005/8/layout/radial2"/>
    <dgm:cxn modelId="{F1A16D1C-4043-4F54-9763-0879C182B11C}" type="presOf" srcId="{20C9FDC0-7A66-499E-A5B5-5A80ACFABB23}" destId="{D8A4079F-2974-4CD9-9AEB-43EC886E30DD}" srcOrd="0" destOrd="1" presId="urn:microsoft.com/office/officeart/2005/8/layout/radial2"/>
    <dgm:cxn modelId="{E13F0D34-E26E-4434-95E5-91224642BF29}" type="presOf" srcId="{10BFF59D-4B43-482C-9078-98945C4457D4}" destId="{5D99E5EB-9C95-40B1-B899-76091421B541}" srcOrd="0" destOrd="0" presId="urn:microsoft.com/office/officeart/2005/8/layout/radial2"/>
    <dgm:cxn modelId="{27E4003C-A48D-4462-887A-F02043E2AE18}" srcId="{492BBEF6-8907-4EEA-97B5-54D0F25AEF65}" destId="{AC6F6106-19DB-48F7-97D9-E4AB48307695}" srcOrd="3" destOrd="0" parTransId="{C8B2A116-B7C1-4AFE-A37F-4E6013EDBCE9}" sibTransId="{AC0FBD28-E34E-4AC7-BDAD-4E6AE07D9732}"/>
    <dgm:cxn modelId="{88B0535C-D308-4F0C-B5AE-0CAD25D7E487}" type="presOf" srcId="{8B4009DA-6889-45BD-BB65-AC4DF82FD3B7}" destId="{D8A4079F-2974-4CD9-9AEB-43EC886E30DD}" srcOrd="0" destOrd="0" presId="urn:microsoft.com/office/officeart/2005/8/layout/radial2"/>
    <dgm:cxn modelId="{2CE17775-5388-43A3-9628-3EF96C785F2B}" srcId="{C059CD59-9ED5-400A-BD12-7E9F93E38512}" destId="{492BBEF6-8907-4EEA-97B5-54D0F25AEF65}" srcOrd="0" destOrd="0" parTransId="{10BFF59D-4B43-482C-9078-98945C4457D4}" sibTransId="{CA6B695D-C592-4B02-B27A-846718859445}"/>
    <dgm:cxn modelId="{5FC68788-85DC-4177-8E85-0EE175D19EBE}" type="presOf" srcId="{AC6F6106-19DB-48F7-97D9-E4AB48307695}" destId="{D8A4079F-2974-4CD9-9AEB-43EC886E30DD}" srcOrd="0" destOrd="3" presId="urn:microsoft.com/office/officeart/2005/8/layout/radial2"/>
    <dgm:cxn modelId="{67C33BAD-3871-45A6-ADE5-FCF2447BF8B4}" type="presOf" srcId="{4294A63A-83DA-4130-A941-F8CCCD7F61B5}" destId="{D8A4079F-2974-4CD9-9AEB-43EC886E30DD}" srcOrd="0" destOrd="2" presId="urn:microsoft.com/office/officeart/2005/8/layout/radial2"/>
    <dgm:cxn modelId="{EEFC79B8-6E1E-4B9C-947C-0280C1E1FF48}" srcId="{492BBEF6-8907-4EEA-97B5-54D0F25AEF65}" destId="{20C9FDC0-7A66-499E-A5B5-5A80ACFABB23}" srcOrd="1" destOrd="0" parTransId="{F22F354E-5A8D-4C84-BB5E-D32FF78283B6}" sibTransId="{58D7AA7F-4207-4041-9E67-83C34340D16D}"/>
    <dgm:cxn modelId="{6A5BECD4-480E-453C-8C48-055880FDFF6D}" srcId="{492BBEF6-8907-4EEA-97B5-54D0F25AEF65}" destId="{8B4009DA-6889-45BD-BB65-AC4DF82FD3B7}" srcOrd="0" destOrd="0" parTransId="{1AD2B234-D2E8-447E-99EA-959749842EE3}" sibTransId="{7D9B6824-41CD-45D0-ABE5-65F2C2B39B07}"/>
    <dgm:cxn modelId="{B8A24216-93A5-4701-A58E-F182BECCC396}" type="presParOf" srcId="{A3742875-CD8D-4237-979D-4580AC611D44}" destId="{0012AD73-2B4E-47E7-B6DC-27E0E302A934}" srcOrd="0" destOrd="0" presId="urn:microsoft.com/office/officeart/2005/8/layout/radial2"/>
    <dgm:cxn modelId="{591B8AF8-1FBC-42AB-8573-37D6C3E8D62C}" type="presParOf" srcId="{0012AD73-2B4E-47E7-B6DC-27E0E302A934}" destId="{E032FACE-1BA7-4C0E-8228-F7D4911E8B32}" srcOrd="0" destOrd="0" presId="urn:microsoft.com/office/officeart/2005/8/layout/radial2"/>
    <dgm:cxn modelId="{FBE98BD8-D700-46AB-AF86-07B1D2FA0C3C}" type="presParOf" srcId="{E032FACE-1BA7-4C0E-8228-F7D4911E8B32}" destId="{94A6877C-1358-48AC-A35A-1B24EEE82874}" srcOrd="0" destOrd="0" presId="urn:microsoft.com/office/officeart/2005/8/layout/radial2"/>
    <dgm:cxn modelId="{8705DB19-0A46-4836-9F2D-28FD1375E0E9}" type="presParOf" srcId="{E032FACE-1BA7-4C0E-8228-F7D4911E8B32}" destId="{C2760664-F1CF-45C9-B7A6-38A9D15766FC}" srcOrd="1" destOrd="0" presId="urn:microsoft.com/office/officeart/2005/8/layout/radial2"/>
    <dgm:cxn modelId="{1A4091AA-ECF6-4060-BD7F-416496C1D177}" type="presParOf" srcId="{0012AD73-2B4E-47E7-B6DC-27E0E302A934}" destId="{5D99E5EB-9C95-40B1-B899-76091421B541}" srcOrd="1" destOrd="0" presId="urn:microsoft.com/office/officeart/2005/8/layout/radial2"/>
    <dgm:cxn modelId="{94E11E94-7CEB-4465-8B16-B7B2E5B874BA}" type="presParOf" srcId="{0012AD73-2B4E-47E7-B6DC-27E0E302A934}" destId="{3F0F390C-A52D-4303-B25F-B2D02FC87562}" srcOrd="2" destOrd="0" presId="urn:microsoft.com/office/officeart/2005/8/layout/radial2"/>
    <dgm:cxn modelId="{426E6956-7F84-440E-A830-A4C7809F2067}" type="presParOf" srcId="{3F0F390C-A52D-4303-B25F-B2D02FC87562}" destId="{D064E53C-FBFF-4C1E-8078-7D8F8E26F929}" srcOrd="0" destOrd="0" presId="urn:microsoft.com/office/officeart/2005/8/layout/radial2"/>
    <dgm:cxn modelId="{1379DBB8-C6B6-481A-B8B5-EBF730976F5A}" type="presParOf" srcId="{3F0F390C-A52D-4303-B25F-B2D02FC87562}" destId="{D8A4079F-2974-4CD9-9AEB-43EC886E30D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9D4153-B36B-48DD-B62B-45BDA78373E0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9B1A4E8-9CCB-440E-A57A-C052CD6B02CD}">
      <dgm:prSet custT="1"/>
      <dgm:spPr/>
      <dgm:t>
        <a:bodyPr/>
        <a:lstStyle/>
        <a:p>
          <a:r>
            <a:rPr lang="es-ES_tradnl" sz="1200" b="1" dirty="0"/>
            <a:t>PRINCIPIOS BÁSICOS EN LA TEORÍA DE SISTEMAS</a:t>
          </a:r>
          <a:endParaRPr lang="es-MX" sz="1200" b="1" dirty="0"/>
        </a:p>
      </dgm:t>
    </dgm:pt>
    <dgm:pt modelId="{EF5EA876-DC16-4AE3-B111-8659B87B86F7}" type="parTrans" cxnId="{244909F1-64D8-4FC6-894B-3B45DDA4B746}">
      <dgm:prSet/>
      <dgm:spPr/>
      <dgm:t>
        <a:bodyPr/>
        <a:lstStyle/>
        <a:p>
          <a:endParaRPr lang="es-MX"/>
        </a:p>
      </dgm:t>
    </dgm:pt>
    <dgm:pt modelId="{710A1336-AAC3-4702-A85B-F0EC9F50D609}" type="sibTrans" cxnId="{244909F1-64D8-4FC6-894B-3B45DDA4B746}">
      <dgm:prSet/>
      <dgm:spPr/>
      <dgm:t>
        <a:bodyPr/>
        <a:lstStyle/>
        <a:p>
          <a:endParaRPr lang="es-MX"/>
        </a:p>
      </dgm:t>
    </dgm:pt>
    <dgm:pt modelId="{300913DC-2CC0-4F97-931E-DF60405E3E9F}">
      <dgm:prSet custT="1"/>
      <dgm:spPr/>
      <dgm:t>
        <a:bodyPr/>
        <a:lstStyle/>
        <a:p>
          <a:pPr algn="l"/>
          <a:endParaRPr lang="es-ES" sz="1200" dirty="0"/>
        </a:p>
        <a:p>
          <a:pPr algn="l"/>
          <a:endParaRPr lang="es-MX" sz="1200" dirty="0"/>
        </a:p>
        <a:p>
          <a:pPr algn="l"/>
          <a:endParaRPr lang="es-MX" sz="1200" dirty="0"/>
        </a:p>
        <a:p>
          <a:pPr algn="ctr"/>
          <a:r>
            <a:rPr lang="es-ES_tradnl" sz="1200" b="1" dirty="0"/>
            <a:t>Sinergia</a:t>
          </a:r>
          <a:r>
            <a:rPr lang="es-ES_tradnl" sz="1200" dirty="0"/>
            <a:t>: característica que determina que el sistema sea diferente a la suma de las partes</a:t>
          </a:r>
          <a:r>
            <a:rPr lang="es-MX" sz="1200" dirty="0"/>
            <a:t> </a:t>
          </a:r>
        </a:p>
      </dgm:t>
    </dgm:pt>
    <dgm:pt modelId="{E6BC8091-BFF1-4E5E-B65A-8866C6BB5354}" type="parTrans" cxnId="{B724155A-6C87-403A-9FFB-3CB96CDD8EDE}">
      <dgm:prSet/>
      <dgm:spPr/>
      <dgm:t>
        <a:bodyPr/>
        <a:lstStyle/>
        <a:p>
          <a:endParaRPr lang="es-MX"/>
        </a:p>
      </dgm:t>
    </dgm:pt>
    <dgm:pt modelId="{4455E21A-753E-4A28-BD92-C790B4781157}" type="sibTrans" cxnId="{B724155A-6C87-403A-9FFB-3CB96CDD8EDE}">
      <dgm:prSet/>
      <dgm:spPr/>
      <dgm:t>
        <a:bodyPr/>
        <a:lstStyle/>
        <a:p>
          <a:endParaRPr lang="es-MX"/>
        </a:p>
      </dgm:t>
    </dgm:pt>
    <dgm:pt modelId="{7F62CB91-3C79-49E6-B91B-AD621D6FDCC5}">
      <dgm:prSet custT="1"/>
      <dgm:spPr/>
      <dgm:t>
        <a:bodyPr/>
        <a:lstStyle/>
        <a:p>
          <a:pPr algn="l"/>
          <a:endParaRPr lang="es-MX" sz="1200" dirty="0"/>
        </a:p>
      </dgm:t>
    </dgm:pt>
    <dgm:pt modelId="{C00B8E8F-2F73-4FB9-86BB-9565CFC4282E}" type="parTrans" cxnId="{7452F9C3-E464-4215-B991-0C164EA083EA}">
      <dgm:prSet/>
      <dgm:spPr/>
      <dgm:t>
        <a:bodyPr/>
        <a:lstStyle/>
        <a:p>
          <a:endParaRPr lang="es-MX"/>
        </a:p>
      </dgm:t>
    </dgm:pt>
    <dgm:pt modelId="{7BF036A6-EFBA-4655-8E13-0B16D5AAB4A8}" type="sibTrans" cxnId="{7452F9C3-E464-4215-B991-0C164EA083EA}">
      <dgm:prSet/>
      <dgm:spPr/>
      <dgm:t>
        <a:bodyPr/>
        <a:lstStyle/>
        <a:p>
          <a:endParaRPr lang="es-MX"/>
        </a:p>
      </dgm:t>
    </dgm:pt>
    <dgm:pt modelId="{FF721AF8-F4E5-4BD2-8344-F07EC4057FC3}">
      <dgm:prSet custT="1"/>
      <dgm:spPr/>
      <dgm:t>
        <a:bodyPr/>
        <a:lstStyle/>
        <a:p>
          <a:pPr algn="l"/>
          <a:endParaRPr lang="es-MX" sz="1200" dirty="0"/>
        </a:p>
      </dgm:t>
    </dgm:pt>
    <dgm:pt modelId="{5FB8BE5B-BA22-4F08-8121-03A424E170E1}" type="parTrans" cxnId="{DAB8DABC-E430-432A-819E-35730B7CC737}">
      <dgm:prSet/>
      <dgm:spPr/>
      <dgm:t>
        <a:bodyPr/>
        <a:lstStyle/>
        <a:p>
          <a:endParaRPr lang="es-MX"/>
        </a:p>
      </dgm:t>
    </dgm:pt>
    <dgm:pt modelId="{991F68FE-2C2C-4073-A29A-E3960FB8C380}" type="sibTrans" cxnId="{DAB8DABC-E430-432A-819E-35730B7CC737}">
      <dgm:prSet/>
      <dgm:spPr/>
      <dgm:t>
        <a:bodyPr/>
        <a:lstStyle/>
        <a:p>
          <a:endParaRPr lang="es-MX"/>
        </a:p>
      </dgm:t>
    </dgm:pt>
    <dgm:pt modelId="{FE5A01FE-91F7-4437-9AAF-1858B1DA2762}">
      <dgm:prSet custT="1"/>
      <dgm:spPr/>
      <dgm:t>
        <a:bodyPr/>
        <a:lstStyle/>
        <a:p>
          <a:pPr algn="l"/>
          <a:endParaRPr lang="es-MX" sz="1200" dirty="0"/>
        </a:p>
      </dgm:t>
    </dgm:pt>
    <dgm:pt modelId="{ADD409BB-DC55-4E3F-A1AD-5A744DBA88BA}" type="parTrans" cxnId="{DF6B9B9C-409A-493C-8787-E675E1CBCBF1}">
      <dgm:prSet/>
      <dgm:spPr/>
      <dgm:t>
        <a:bodyPr/>
        <a:lstStyle/>
        <a:p>
          <a:endParaRPr lang="es-MX"/>
        </a:p>
      </dgm:t>
    </dgm:pt>
    <dgm:pt modelId="{A050F052-5466-4113-A3E7-67DE4950E79C}" type="sibTrans" cxnId="{DF6B9B9C-409A-493C-8787-E675E1CBCBF1}">
      <dgm:prSet/>
      <dgm:spPr/>
      <dgm:t>
        <a:bodyPr/>
        <a:lstStyle/>
        <a:p>
          <a:endParaRPr lang="es-MX"/>
        </a:p>
      </dgm:t>
    </dgm:pt>
    <dgm:pt modelId="{AD975B97-A7E2-497F-93DD-302DAC242BD8}">
      <dgm:prSet custT="1"/>
      <dgm:spPr/>
      <dgm:t>
        <a:bodyPr/>
        <a:lstStyle/>
        <a:p>
          <a:pPr algn="l"/>
          <a:endParaRPr lang="es-MX" sz="1200" dirty="0"/>
        </a:p>
      </dgm:t>
    </dgm:pt>
    <dgm:pt modelId="{72505A94-B0E4-48C3-AE1C-636B0FB78865}" type="parTrans" cxnId="{69C880DC-23BD-47D0-92E0-D8BC410B394A}">
      <dgm:prSet/>
      <dgm:spPr/>
      <dgm:t>
        <a:bodyPr/>
        <a:lstStyle/>
        <a:p>
          <a:endParaRPr lang="es-MX"/>
        </a:p>
      </dgm:t>
    </dgm:pt>
    <dgm:pt modelId="{4992CE4F-AAED-40EE-8F85-BC4B37925D95}" type="sibTrans" cxnId="{69C880DC-23BD-47D0-92E0-D8BC410B394A}">
      <dgm:prSet/>
      <dgm:spPr/>
      <dgm:t>
        <a:bodyPr/>
        <a:lstStyle/>
        <a:p>
          <a:endParaRPr lang="es-MX"/>
        </a:p>
      </dgm:t>
    </dgm:pt>
    <dgm:pt modelId="{5A1EE114-0BCB-43C8-ABAC-47697A675A4D}">
      <dgm:prSet custT="1"/>
      <dgm:spPr/>
      <dgm:t>
        <a:bodyPr/>
        <a:lstStyle/>
        <a:p>
          <a:pPr algn="l"/>
          <a:endParaRPr lang="es-MX" sz="1200" dirty="0"/>
        </a:p>
      </dgm:t>
    </dgm:pt>
    <dgm:pt modelId="{256ABAE3-BEA8-404F-8C2E-8605E8544DBE}" type="parTrans" cxnId="{3B2279DE-CFE1-43C6-98DB-C77ABE35DB38}">
      <dgm:prSet/>
      <dgm:spPr/>
      <dgm:t>
        <a:bodyPr/>
        <a:lstStyle/>
        <a:p>
          <a:endParaRPr lang="es-MX"/>
        </a:p>
      </dgm:t>
    </dgm:pt>
    <dgm:pt modelId="{7375BDA6-C150-4A13-B20F-A2D8D0089999}" type="sibTrans" cxnId="{3B2279DE-CFE1-43C6-98DB-C77ABE35DB38}">
      <dgm:prSet/>
      <dgm:spPr/>
      <dgm:t>
        <a:bodyPr/>
        <a:lstStyle/>
        <a:p>
          <a:endParaRPr lang="es-MX"/>
        </a:p>
      </dgm:t>
    </dgm:pt>
    <dgm:pt modelId="{DC5D90B6-117F-437B-B82F-8F532D4663E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Significa que la conducta de un sistema total es impredecible por la conducta de sus partes en forma separada </a:t>
          </a:r>
          <a:endParaRPr lang="es-MX" sz="1200" dirty="0"/>
        </a:p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D910186D-0ED5-4C5C-BFC7-329D51C01A79}" type="parTrans" cxnId="{CB77971A-00BD-417D-8D74-44FB5E3D4AF6}">
      <dgm:prSet/>
      <dgm:spPr/>
      <dgm:t>
        <a:bodyPr/>
        <a:lstStyle/>
        <a:p>
          <a:endParaRPr lang="es-MX"/>
        </a:p>
      </dgm:t>
    </dgm:pt>
    <dgm:pt modelId="{00E45B23-ACEE-47CE-AFDF-D0EBA8B17BBA}" type="sibTrans" cxnId="{CB77971A-00BD-417D-8D74-44FB5E3D4AF6}">
      <dgm:prSet/>
      <dgm:spPr/>
      <dgm:t>
        <a:bodyPr/>
        <a:lstStyle/>
        <a:p>
          <a:endParaRPr lang="es-MX"/>
        </a:p>
      </dgm:t>
    </dgm:pt>
    <dgm:pt modelId="{82D71477-133E-4EBF-A662-DC6B8BA28C37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Este concepto de </a:t>
          </a:r>
          <a:r>
            <a:rPr lang="es-ES_tradnl" sz="1200" i="1" dirty="0"/>
            <a:t>Sinergia</a:t>
          </a:r>
          <a:r>
            <a:rPr lang="es-ES_tradnl" sz="1200" dirty="0"/>
            <a:t> es una de las herramientas poderosas con que cuenta el enfoque sistemático </a:t>
          </a:r>
          <a:endParaRPr lang="es-MX" sz="1200" dirty="0"/>
        </a:p>
        <a:p>
          <a:pPr marL="0" lvl="0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6BE01086-9273-4B64-B876-65983754CEAD}" type="parTrans" cxnId="{E4DF1D1B-1BA0-405F-A164-1D96EA11B079}">
      <dgm:prSet/>
      <dgm:spPr/>
      <dgm:t>
        <a:bodyPr/>
        <a:lstStyle/>
        <a:p>
          <a:endParaRPr lang="es-MX"/>
        </a:p>
      </dgm:t>
    </dgm:pt>
    <dgm:pt modelId="{19EF7ABC-4624-4165-814D-13EACFA559C3}" type="sibTrans" cxnId="{E4DF1D1B-1BA0-405F-A164-1D96EA11B079}">
      <dgm:prSet/>
      <dgm:spPr/>
      <dgm:t>
        <a:bodyPr/>
        <a:lstStyle/>
        <a:p>
          <a:endParaRPr lang="es-MX"/>
        </a:p>
      </dgm:t>
    </dgm:pt>
    <dgm:pt modelId="{52784D38-59D5-4CE4-870A-2EEC42B41EEA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dirty="0"/>
            <a:t>Ella nos conduce a buscar la </a:t>
          </a:r>
          <a:r>
            <a:rPr lang="es-ES_tradnl" sz="1200" i="1" dirty="0"/>
            <a:t>totalidad </a:t>
          </a:r>
          <a:r>
            <a:rPr lang="es-ES_tradnl" sz="1200" dirty="0"/>
            <a:t>y encontrar la solución o la respuesta a fenómenos inexplicables.</a:t>
          </a:r>
          <a:endParaRPr lang="es-MX" sz="1200" dirty="0"/>
        </a:p>
        <a:p>
          <a:pPr marL="0" lvl="0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dirty="0"/>
        </a:p>
      </dgm:t>
    </dgm:pt>
    <dgm:pt modelId="{30CF4895-B20B-4540-8191-159132A6EE27}" type="parTrans" cxnId="{17775AF0-1064-46A7-954E-D74ADF24CC10}">
      <dgm:prSet/>
      <dgm:spPr/>
      <dgm:t>
        <a:bodyPr/>
        <a:lstStyle/>
        <a:p>
          <a:endParaRPr lang="es-MX"/>
        </a:p>
      </dgm:t>
    </dgm:pt>
    <dgm:pt modelId="{1D5F0AA9-64DC-44EE-BDD5-CFD41F0487D0}" type="sibTrans" cxnId="{17775AF0-1064-46A7-954E-D74ADF24CC10}">
      <dgm:prSet/>
      <dgm:spPr/>
      <dgm:t>
        <a:bodyPr/>
        <a:lstStyle/>
        <a:p>
          <a:endParaRPr lang="es-MX"/>
        </a:p>
      </dgm:t>
    </dgm:pt>
    <dgm:pt modelId="{855204F0-842F-4455-98EB-E78DEAF4E2BE}">
      <dgm:prSet custT="1"/>
      <dgm:spPr/>
      <dgm:t>
        <a:bodyPr/>
        <a:lstStyle/>
        <a:p>
          <a:endParaRPr lang="es-MX" sz="1200" dirty="0"/>
        </a:p>
        <a:p>
          <a:r>
            <a:rPr lang="es-ES_tradnl" sz="1200" dirty="0"/>
            <a:t>Los </a:t>
          </a:r>
          <a:r>
            <a:rPr lang="es-ES_tradnl" sz="1200" b="1" dirty="0"/>
            <a:t>Conglomerados</a:t>
          </a:r>
          <a:r>
            <a:rPr lang="es-ES_tradnl" sz="1200" dirty="0"/>
            <a:t> son aquellos objetos que no poseen características sinérgicas</a:t>
          </a:r>
          <a:r>
            <a:rPr lang="es-ES" sz="1200" dirty="0"/>
            <a:t>.</a:t>
          </a:r>
          <a:endParaRPr lang="es-MX" sz="1200" dirty="0"/>
        </a:p>
        <a:p>
          <a:endParaRPr lang="es-MX" sz="1200" dirty="0"/>
        </a:p>
      </dgm:t>
    </dgm:pt>
    <dgm:pt modelId="{C67447AF-3478-44CB-A4D9-14D7294D8F65}" type="parTrans" cxnId="{586C2035-D52E-4DC8-A41C-B2106752F439}">
      <dgm:prSet/>
      <dgm:spPr/>
      <dgm:t>
        <a:bodyPr/>
        <a:lstStyle/>
        <a:p>
          <a:endParaRPr lang="es-MX"/>
        </a:p>
      </dgm:t>
    </dgm:pt>
    <dgm:pt modelId="{79262F73-C316-4948-87F2-4E9A78E8F4C8}" type="sibTrans" cxnId="{586C2035-D52E-4DC8-A41C-B2106752F439}">
      <dgm:prSet/>
      <dgm:spPr/>
      <dgm:t>
        <a:bodyPr/>
        <a:lstStyle/>
        <a:p>
          <a:endParaRPr lang="es-MX"/>
        </a:p>
      </dgm:t>
    </dgm:pt>
    <dgm:pt modelId="{95D15436-2DC1-4263-95DC-4079D91D6B17}" type="pres">
      <dgm:prSet presAssocID="{009D4153-B36B-48DD-B62B-45BDA78373E0}" presName="cycle" presStyleCnt="0">
        <dgm:presLayoutVars>
          <dgm:dir/>
          <dgm:resizeHandles val="exact"/>
        </dgm:presLayoutVars>
      </dgm:prSet>
      <dgm:spPr/>
    </dgm:pt>
    <dgm:pt modelId="{B736D74D-5C2E-4597-9C74-646C1BE1D408}" type="pres">
      <dgm:prSet presAssocID="{D9B1A4E8-9CCB-440E-A57A-C052CD6B02CD}" presName="node" presStyleLbl="node1" presStyleIdx="0" presStyleCnt="6" custScaleX="176658" custScaleY="140235" custRadScaleRad="100791" custRadScaleInc="2954">
        <dgm:presLayoutVars>
          <dgm:bulletEnabled val="1"/>
        </dgm:presLayoutVars>
      </dgm:prSet>
      <dgm:spPr/>
    </dgm:pt>
    <dgm:pt modelId="{2F2A9A7E-721B-4F2E-9D1F-99D9F892D6B3}" type="pres">
      <dgm:prSet presAssocID="{710A1336-AAC3-4702-A85B-F0EC9F50D609}" presName="sibTrans" presStyleLbl="sibTrans2D1" presStyleIdx="0" presStyleCnt="6"/>
      <dgm:spPr/>
    </dgm:pt>
    <dgm:pt modelId="{7D88956E-2633-4FED-B702-9C049FCB537C}" type="pres">
      <dgm:prSet presAssocID="{710A1336-AAC3-4702-A85B-F0EC9F50D609}" presName="connectorText" presStyleLbl="sibTrans2D1" presStyleIdx="0" presStyleCnt="6"/>
      <dgm:spPr/>
    </dgm:pt>
    <dgm:pt modelId="{898B0779-0002-4725-802D-E3810023EB26}" type="pres">
      <dgm:prSet presAssocID="{300913DC-2CC0-4F97-931E-DF60405E3E9F}" presName="node" presStyleLbl="node1" presStyleIdx="1" presStyleCnt="6" custScaleX="176658" custScaleY="140235" custRadScaleRad="167221" custRadScaleInc="53107">
        <dgm:presLayoutVars>
          <dgm:bulletEnabled val="1"/>
        </dgm:presLayoutVars>
      </dgm:prSet>
      <dgm:spPr/>
    </dgm:pt>
    <dgm:pt modelId="{56410468-0306-444C-ABC3-06FD98EDC91C}" type="pres">
      <dgm:prSet presAssocID="{4455E21A-753E-4A28-BD92-C790B4781157}" presName="sibTrans" presStyleLbl="sibTrans2D1" presStyleIdx="1" presStyleCnt="6"/>
      <dgm:spPr/>
    </dgm:pt>
    <dgm:pt modelId="{AE108708-FA06-41BE-901E-E3FA41E77747}" type="pres">
      <dgm:prSet presAssocID="{4455E21A-753E-4A28-BD92-C790B4781157}" presName="connectorText" presStyleLbl="sibTrans2D1" presStyleIdx="1" presStyleCnt="6"/>
      <dgm:spPr/>
    </dgm:pt>
    <dgm:pt modelId="{16392F18-0456-49BD-8E34-7521A798E85D}" type="pres">
      <dgm:prSet presAssocID="{DC5D90B6-117F-437B-B82F-8F532D4663ED}" presName="node" presStyleLbl="node1" presStyleIdx="2" presStyleCnt="6" custScaleX="176658" custScaleY="140235" custRadScaleRad="178584" custRadScaleInc="-28175">
        <dgm:presLayoutVars>
          <dgm:bulletEnabled val="1"/>
        </dgm:presLayoutVars>
      </dgm:prSet>
      <dgm:spPr/>
    </dgm:pt>
    <dgm:pt modelId="{83D8D4AE-7DA1-4BFD-94D5-E6E17E30B35E}" type="pres">
      <dgm:prSet presAssocID="{00E45B23-ACEE-47CE-AFDF-D0EBA8B17BBA}" presName="sibTrans" presStyleLbl="sibTrans2D1" presStyleIdx="2" presStyleCnt="6"/>
      <dgm:spPr/>
    </dgm:pt>
    <dgm:pt modelId="{F3CDE7BA-BC23-4F2A-9D61-044B91161F1C}" type="pres">
      <dgm:prSet presAssocID="{00E45B23-ACEE-47CE-AFDF-D0EBA8B17BBA}" presName="connectorText" presStyleLbl="sibTrans2D1" presStyleIdx="2" presStyleCnt="6"/>
      <dgm:spPr/>
    </dgm:pt>
    <dgm:pt modelId="{F5B89618-4E1A-4DE0-9BDB-00F030C663F6}" type="pres">
      <dgm:prSet presAssocID="{82D71477-133E-4EBF-A662-DC6B8BA28C37}" presName="node" presStyleLbl="node1" presStyleIdx="3" presStyleCnt="6" custScaleX="176658" custScaleY="140235" custRadScaleRad="99233" custRadScaleInc="-3000">
        <dgm:presLayoutVars>
          <dgm:bulletEnabled val="1"/>
        </dgm:presLayoutVars>
      </dgm:prSet>
      <dgm:spPr/>
    </dgm:pt>
    <dgm:pt modelId="{EB687613-CAF3-4BD1-89FA-8253D784939F}" type="pres">
      <dgm:prSet presAssocID="{19EF7ABC-4624-4165-814D-13EACFA559C3}" presName="sibTrans" presStyleLbl="sibTrans2D1" presStyleIdx="3" presStyleCnt="6"/>
      <dgm:spPr/>
    </dgm:pt>
    <dgm:pt modelId="{8695DFD6-ED1F-40B1-A1EF-99B96E9C2D89}" type="pres">
      <dgm:prSet presAssocID="{19EF7ABC-4624-4165-814D-13EACFA559C3}" presName="connectorText" presStyleLbl="sibTrans2D1" presStyleIdx="3" presStyleCnt="6"/>
      <dgm:spPr/>
    </dgm:pt>
    <dgm:pt modelId="{41E1B8DE-E487-475A-B4D1-D738E78540CF}" type="pres">
      <dgm:prSet presAssocID="{52784D38-59D5-4CE4-870A-2EEC42B41EEA}" presName="node" presStyleLbl="node1" presStyleIdx="4" presStyleCnt="6" custScaleX="176658" custScaleY="140235" custRadScaleRad="171640" custRadScaleInc="28854">
        <dgm:presLayoutVars>
          <dgm:bulletEnabled val="1"/>
        </dgm:presLayoutVars>
      </dgm:prSet>
      <dgm:spPr/>
    </dgm:pt>
    <dgm:pt modelId="{0F219668-BD95-4BFE-9DC3-4C8A85534CC4}" type="pres">
      <dgm:prSet presAssocID="{1D5F0AA9-64DC-44EE-BDD5-CFD41F0487D0}" presName="sibTrans" presStyleLbl="sibTrans2D1" presStyleIdx="4" presStyleCnt="6"/>
      <dgm:spPr/>
    </dgm:pt>
    <dgm:pt modelId="{D8017B30-0712-45A9-89DD-CA520C9B0FD2}" type="pres">
      <dgm:prSet presAssocID="{1D5F0AA9-64DC-44EE-BDD5-CFD41F0487D0}" presName="connectorText" presStyleLbl="sibTrans2D1" presStyleIdx="4" presStyleCnt="6"/>
      <dgm:spPr/>
    </dgm:pt>
    <dgm:pt modelId="{23645332-DEAB-4982-87F4-EDEDA232F3D7}" type="pres">
      <dgm:prSet presAssocID="{855204F0-842F-4455-98EB-E78DEAF4E2BE}" presName="node" presStyleLbl="node1" presStyleIdx="5" presStyleCnt="6" custScaleX="176658" custScaleY="140235" custRadScaleRad="162739" custRadScaleInc="-41606">
        <dgm:presLayoutVars>
          <dgm:bulletEnabled val="1"/>
        </dgm:presLayoutVars>
      </dgm:prSet>
      <dgm:spPr/>
    </dgm:pt>
    <dgm:pt modelId="{8D37EDA7-8360-4A77-AB0F-2A08BEF680DB}" type="pres">
      <dgm:prSet presAssocID="{79262F73-C316-4948-87F2-4E9A78E8F4C8}" presName="sibTrans" presStyleLbl="sibTrans2D1" presStyleIdx="5" presStyleCnt="6"/>
      <dgm:spPr/>
    </dgm:pt>
    <dgm:pt modelId="{76E78B86-B822-4F3F-8B9E-CA016E045501}" type="pres">
      <dgm:prSet presAssocID="{79262F73-C316-4948-87F2-4E9A78E8F4C8}" presName="connectorText" presStyleLbl="sibTrans2D1" presStyleIdx="5" presStyleCnt="6"/>
      <dgm:spPr/>
    </dgm:pt>
  </dgm:ptLst>
  <dgm:cxnLst>
    <dgm:cxn modelId="{F9EBFE01-4CEC-40A0-97F6-A640A37ABF5C}" type="presOf" srcId="{19EF7ABC-4624-4165-814D-13EACFA559C3}" destId="{8695DFD6-ED1F-40B1-A1EF-99B96E9C2D89}" srcOrd="1" destOrd="0" presId="urn:microsoft.com/office/officeart/2005/8/layout/cycle2"/>
    <dgm:cxn modelId="{018A0009-B85B-4E05-A0C3-522EDCF98F91}" type="presOf" srcId="{009D4153-B36B-48DD-B62B-45BDA78373E0}" destId="{95D15436-2DC1-4263-95DC-4079D91D6B17}" srcOrd="0" destOrd="0" presId="urn:microsoft.com/office/officeart/2005/8/layout/cycle2"/>
    <dgm:cxn modelId="{FEEA5615-7543-457B-89F4-6366C27DBE31}" type="presOf" srcId="{7F62CB91-3C79-49E6-B91B-AD621D6FDCC5}" destId="{898B0779-0002-4725-802D-E3810023EB26}" srcOrd="0" destOrd="2" presId="urn:microsoft.com/office/officeart/2005/8/layout/cycle2"/>
    <dgm:cxn modelId="{C31D9219-184A-4DB1-BD42-19DE239D9FA0}" type="presOf" srcId="{00E45B23-ACEE-47CE-AFDF-D0EBA8B17BBA}" destId="{83D8D4AE-7DA1-4BFD-94D5-E6E17E30B35E}" srcOrd="0" destOrd="0" presId="urn:microsoft.com/office/officeart/2005/8/layout/cycle2"/>
    <dgm:cxn modelId="{CB77971A-00BD-417D-8D74-44FB5E3D4AF6}" srcId="{009D4153-B36B-48DD-B62B-45BDA78373E0}" destId="{DC5D90B6-117F-437B-B82F-8F532D4663ED}" srcOrd="2" destOrd="0" parTransId="{D910186D-0ED5-4C5C-BFC7-329D51C01A79}" sibTransId="{00E45B23-ACEE-47CE-AFDF-D0EBA8B17BBA}"/>
    <dgm:cxn modelId="{E4DF1D1B-1BA0-405F-A164-1D96EA11B079}" srcId="{009D4153-B36B-48DD-B62B-45BDA78373E0}" destId="{82D71477-133E-4EBF-A662-DC6B8BA28C37}" srcOrd="3" destOrd="0" parTransId="{6BE01086-9273-4B64-B876-65983754CEAD}" sibTransId="{19EF7ABC-4624-4165-814D-13EACFA559C3}"/>
    <dgm:cxn modelId="{FFAF841E-A1C1-4D85-9C26-0DC2D8DDF229}" type="presOf" srcId="{79262F73-C316-4948-87F2-4E9A78E8F4C8}" destId="{8D37EDA7-8360-4A77-AB0F-2A08BEF680DB}" srcOrd="0" destOrd="0" presId="urn:microsoft.com/office/officeart/2005/8/layout/cycle2"/>
    <dgm:cxn modelId="{AE2E6D1F-35E4-457B-BC8F-0DA09D7BE508}" type="presOf" srcId="{855204F0-842F-4455-98EB-E78DEAF4E2BE}" destId="{23645332-DEAB-4982-87F4-EDEDA232F3D7}" srcOrd="0" destOrd="0" presId="urn:microsoft.com/office/officeart/2005/8/layout/cycle2"/>
    <dgm:cxn modelId="{35F89126-24A1-4ED3-B997-99B650EDD52E}" type="presOf" srcId="{5A1EE114-0BCB-43C8-ABAC-47697A675A4D}" destId="{898B0779-0002-4725-802D-E3810023EB26}" srcOrd="0" destOrd="1" presId="urn:microsoft.com/office/officeart/2005/8/layout/cycle2"/>
    <dgm:cxn modelId="{586C2035-D52E-4DC8-A41C-B2106752F439}" srcId="{009D4153-B36B-48DD-B62B-45BDA78373E0}" destId="{855204F0-842F-4455-98EB-E78DEAF4E2BE}" srcOrd="5" destOrd="0" parTransId="{C67447AF-3478-44CB-A4D9-14D7294D8F65}" sibTransId="{79262F73-C316-4948-87F2-4E9A78E8F4C8}"/>
    <dgm:cxn modelId="{F2B5115D-2DD1-4894-9A63-4F2943368E86}" type="presOf" srcId="{1D5F0AA9-64DC-44EE-BDD5-CFD41F0487D0}" destId="{D8017B30-0712-45A9-89DD-CA520C9B0FD2}" srcOrd="1" destOrd="0" presId="urn:microsoft.com/office/officeart/2005/8/layout/cycle2"/>
    <dgm:cxn modelId="{437C906B-FA9C-4AEF-A2D9-676D3BED2919}" type="presOf" srcId="{19EF7ABC-4624-4165-814D-13EACFA559C3}" destId="{EB687613-CAF3-4BD1-89FA-8253D784939F}" srcOrd="0" destOrd="0" presId="urn:microsoft.com/office/officeart/2005/8/layout/cycle2"/>
    <dgm:cxn modelId="{B724155A-6C87-403A-9FFB-3CB96CDD8EDE}" srcId="{009D4153-B36B-48DD-B62B-45BDA78373E0}" destId="{300913DC-2CC0-4F97-931E-DF60405E3E9F}" srcOrd="1" destOrd="0" parTransId="{E6BC8091-BFF1-4E5E-B65A-8866C6BB5354}" sibTransId="{4455E21A-753E-4A28-BD92-C790B4781157}"/>
    <dgm:cxn modelId="{0F086F7A-3079-4271-ABBD-3AAE5ED0D87A}" type="presOf" srcId="{52784D38-59D5-4CE4-870A-2EEC42B41EEA}" destId="{41E1B8DE-E487-475A-B4D1-D738E78540CF}" srcOrd="0" destOrd="0" presId="urn:microsoft.com/office/officeart/2005/8/layout/cycle2"/>
    <dgm:cxn modelId="{3EDC047D-8334-4572-A607-2E3FD2EB179B}" type="presOf" srcId="{710A1336-AAC3-4702-A85B-F0EC9F50D609}" destId="{2F2A9A7E-721B-4F2E-9D1F-99D9F892D6B3}" srcOrd="0" destOrd="0" presId="urn:microsoft.com/office/officeart/2005/8/layout/cycle2"/>
    <dgm:cxn modelId="{AECA877F-86FF-4239-8179-3DE7F9969173}" type="presOf" srcId="{79262F73-C316-4948-87F2-4E9A78E8F4C8}" destId="{76E78B86-B822-4F3F-8B9E-CA016E045501}" srcOrd="1" destOrd="0" presId="urn:microsoft.com/office/officeart/2005/8/layout/cycle2"/>
    <dgm:cxn modelId="{51B68E8A-BB83-4369-A822-566DECC301CB}" type="presOf" srcId="{FF721AF8-F4E5-4BD2-8344-F07EC4057FC3}" destId="{898B0779-0002-4725-802D-E3810023EB26}" srcOrd="0" destOrd="3" presId="urn:microsoft.com/office/officeart/2005/8/layout/cycle2"/>
    <dgm:cxn modelId="{BA927A92-9F66-412C-82DD-BFFDBD467ED5}" type="presOf" srcId="{1D5F0AA9-64DC-44EE-BDD5-CFD41F0487D0}" destId="{0F219668-BD95-4BFE-9DC3-4C8A85534CC4}" srcOrd="0" destOrd="0" presId="urn:microsoft.com/office/officeart/2005/8/layout/cycle2"/>
    <dgm:cxn modelId="{DF6B9B9C-409A-493C-8787-E675E1CBCBF1}" srcId="{300913DC-2CC0-4F97-931E-DF60405E3E9F}" destId="{FE5A01FE-91F7-4437-9AAF-1858B1DA2762}" srcOrd="2" destOrd="0" parTransId="{ADD409BB-DC55-4E3F-A1AD-5A744DBA88BA}" sibTransId="{A050F052-5466-4113-A3E7-67DE4950E79C}"/>
    <dgm:cxn modelId="{8A37C89F-625A-4D76-8884-16600C3D623E}" type="presOf" srcId="{FE5A01FE-91F7-4437-9AAF-1858B1DA2762}" destId="{898B0779-0002-4725-802D-E3810023EB26}" srcOrd="0" destOrd="4" presId="urn:microsoft.com/office/officeart/2005/8/layout/cycle2"/>
    <dgm:cxn modelId="{37E544A9-9046-4275-85DB-C2CD552DC13B}" type="presOf" srcId="{DC5D90B6-117F-437B-B82F-8F532D4663ED}" destId="{16392F18-0456-49BD-8E34-7521A798E85D}" srcOrd="0" destOrd="0" presId="urn:microsoft.com/office/officeart/2005/8/layout/cycle2"/>
    <dgm:cxn modelId="{38D8B9AD-78B9-463D-A119-8CBCCC9911B0}" type="presOf" srcId="{82D71477-133E-4EBF-A662-DC6B8BA28C37}" destId="{F5B89618-4E1A-4DE0-9BDB-00F030C663F6}" srcOrd="0" destOrd="0" presId="urn:microsoft.com/office/officeart/2005/8/layout/cycle2"/>
    <dgm:cxn modelId="{10B9E5AF-09DB-41E9-9F71-5F0093F61A88}" type="presOf" srcId="{710A1336-AAC3-4702-A85B-F0EC9F50D609}" destId="{7D88956E-2633-4FED-B702-9C049FCB537C}" srcOrd="1" destOrd="0" presId="urn:microsoft.com/office/officeart/2005/8/layout/cycle2"/>
    <dgm:cxn modelId="{DAB8DABC-E430-432A-819E-35730B7CC737}" srcId="{300913DC-2CC0-4F97-931E-DF60405E3E9F}" destId="{FF721AF8-F4E5-4BD2-8344-F07EC4057FC3}" srcOrd="1" destOrd="0" parTransId="{5FB8BE5B-BA22-4F08-8121-03A424E170E1}" sibTransId="{991F68FE-2C2C-4073-A29A-E3960FB8C380}"/>
    <dgm:cxn modelId="{592869BD-ABCB-4C8E-A0EC-75809CF5DDEF}" type="presOf" srcId="{4455E21A-753E-4A28-BD92-C790B4781157}" destId="{AE108708-FA06-41BE-901E-E3FA41E77747}" srcOrd="1" destOrd="0" presId="urn:microsoft.com/office/officeart/2005/8/layout/cycle2"/>
    <dgm:cxn modelId="{CFEBBEBD-E392-4EE5-B831-E192C056BA94}" type="presOf" srcId="{300913DC-2CC0-4F97-931E-DF60405E3E9F}" destId="{898B0779-0002-4725-802D-E3810023EB26}" srcOrd="0" destOrd="0" presId="urn:microsoft.com/office/officeart/2005/8/layout/cycle2"/>
    <dgm:cxn modelId="{7452F9C3-E464-4215-B991-0C164EA083EA}" srcId="{5A1EE114-0BCB-43C8-ABAC-47697A675A4D}" destId="{7F62CB91-3C79-49E6-B91B-AD621D6FDCC5}" srcOrd="0" destOrd="0" parTransId="{C00B8E8F-2F73-4FB9-86BB-9565CFC4282E}" sibTransId="{7BF036A6-EFBA-4655-8E13-0B16D5AAB4A8}"/>
    <dgm:cxn modelId="{670C50CB-EF74-432F-BA03-EEEE5CEA6ED4}" type="presOf" srcId="{D9B1A4E8-9CCB-440E-A57A-C052CD6B02CD}" destId="{B736D74D-5C2E-4597-9C74-646C1BE1D408}" srcOrd="0" destOrd="0" presId="urn:microsoft.com/office/officeart/2005/8/layout/cycle2"/>
    <dgm:cxn modelId="{69C880DC-23BD-47D0-92E0-D8BC410B394A}" srcId="{300913DC-2CC0-4F97-931E-DF60405E3E9F}" destId="{AD975B97-A7E2-497F-93DD-302DAC242BD8}" srcOrd="3" destOrd="0" parTransId="{72505A94-B0E4-48C3-AE1C-636B0FB78865}" sibTransId="{4992CE4F-AAED-40EE-8F85-BC4B37925D95}"/>
    <dgm:cxn modelId="{3B2279DE-CFE1-43C6-98DB-C77ABE35DB38}" srcId="{300913DC-2CC0-4F97-931E-DF60405E3E9F}" destId="{5A1EE114-0BCB-43C8-ABAC-47697A675A4D}" srcOrd="0" destOrd="0" parTransId="{256ABAE3-BEA8-404F-8C2E-8605E8544DBE}" sibTransId="{7375BDA6-C150-4A13-B20F-A2D8D0089999}"/>
    <dgm:cxn modelId="{8AD243E1-DED8-4104-8D66-72E82D440447}" type="presOf" srcId="{4455E21A-753E-4A28-BD92-C790B4781157}" destId="{56410468-0306-444C-ABC3-06FD98EDC91C}" srcOrd="0" destOrd="0" presId="urn:microsoft.com/office/officeart/2005/8/layout/cycle2"/>
    <dgm:cxn modelId="{0369BEE3-15E1-4AD6-B73D-ADDE80367CA9}" type="presOf" srcId="{AD975B97-A7E2-497F-93DD-302DAC242BD8}" destId="{898B0779-0002-4725-802D-E3810023EB26}" srcOrd="0" destOrd="5" presId="urn:microsoft.com/office/officeart/2005/8/layout/cycle2"/>
    <dgm:cxn modelId="{17775AF0-1064-46A7-954E-D74ADF24CC10}" srcId="{009D4153-B36B-48DD-B62B-45BDA78373E0}" destId="{52784D38-59D5-4CE4-870A-2EEC42B41EEA}" srcOrd="4" destOrd="0" parTransId="{30CF4895-B20B-4540-8191-159132A6EE27}" sibTransId="{1D5F0AA9-64DC-44EE-BDD5-CFD41F0487D0}"/>
    <dgm:cxn modelId="{244909F1-64D8-4FC6-894B-3B45DDA4B746}" srcId="{009D4153-B36B-48DD-B62B-45BDA78373E0}" destId="{D9B1A4E8-9CCB-440E-A57A-C052CD6B02CD}" srcOrd="0" destOrd="0" parTransId="{EF5EA876-DC16-4AE3-B111-8659B87B86F7}" sibTransId="{710A1336-AAC3-4702-A85B-F0EC9F50D609}"/>
    <dgm:cxn modelId="{2D0F1DFF-CB7E-4570-8D32-8BE4C7167945}" type="presOf" srcId="{00E45B23-ACEE-47CE-AFDF-D0EBA8B17BBA}" destId="{F3CDE7BA-BC23-4F2A-9D61-044B91161F1C}" srcOrd="1" destOrd="0" presId="urn:microsoft.com/office/officeart/2005/8/layout/cycle2"/>
    <dgm:cxn modelId="{BDE25848-1CBD-4C4B-9E01-DDBB500FD1D5}" type="presParOf" srcId="{95D15436-2DC1-4263-95DC-4079D91D6B17}" destId="{B736D74D-5C2E-4597-9C74-646C1BE1D408}" srcOrd="0" destOrd="0" presId="urn:microsoft.com/office/officeart/2005/8/layout/cycle2"/>
    <dgm:cxn modelId="{E6E05532-0937-4AB0-BF89-73430C8D4E11}" type="presParOf" srcId="{95D15436-2DC1-4263-95DC-4079D91D6B17}" destId="{2F2A9A7E-721B-4F2E-9D1F-99D9F892D6B3}" srcOrd="1" destOrd="0" presId="urn:microsoft.com/office/officeart/2005/8/layout/cycle2"/>
    <dgm:cxn modelId="{164AA541-3D0B-43B3-BF1D-171D78DF70FC}" type="presParOf" srcId="{2F2A9A7E-721B-4F2E-9D1F-99D9F892D6B3}" destId="{7D88956E-2633-4FED-B702-9C049FCB537C}" srcOrd="0" destOrd="0" presId="urn:microsoft.com/office/officeart/2005/8/layout/cycle2"/>
    <dgm:cxn modelId="{AFB254F1-BB91-4C68-B621-C5A80B1AECD7}" type="presParOf" srcId="{95D15436-2DC1-4263-95DC-4079D91D6B17}" destId="{898B0779-0002-4725-802D-E3810023EB26}" srcOrd="2" destOrd="0" presId="urn:microsoft.com/office/officeart/2005/8/layout/cycle2"/>
    <dgm:cxn modelId="{C637C579-4FC1-47DE-AC1C-AD202BC62059}" type="presParOf" srcId="{95D15436-2DC1-4263-95DC-4079D91D6B17}" destId="{56410468-0306-444C-ABC3-06FD98EDC91C}" srcOrd="3" destOrd="0" presId="urn:microsoft.com/office/officeart/2005/8/layout/cycle2"/>
    <dgm:cxn modelId="{DD95D0A1-1AA0-4B9D-8812-0A96F04B10CA}" type="presParOf" srcId="{56410468-0306-444C-ABC3-06FD98EDC91C}" destId="{AE108708-FA06-41BE-901E-E3FA41E77747}" srcOrd="0" destOrd="0" presId="urn:microsoft.com/office/officeart/2005/8/layout/cycle2"/>
    <dgm:cxn modelId="{700008E5-502F-42A9-9F3D-350D5DD52798}" type="presParOf" srcId="{95D15436-2DC1-4263-95DC-4079D91D6B17}" destId="{16392F18-0456-49BD-8E34-7521A798E85D}" srcOrd="4" destOrd="0" presId="urn:microsoft.com/office/officeart/2005/8/layout/cycle2"/>
    <dgm:cxn modelId="{FDF5E28F-BC3B-4642-A675-93CB9ABA6899}" type="presParOf" srcId="{95D15436-2DC1-4263-95DC-4079D91D6B17}" destId="{83D8D4AE-7DA1-4BFD-94D5-E6E17E30B35E}" srcOrd="5" destOrd="0" presId="urn:microsoft.com/office/officeart/2005/8/layout/cycle2"/>
    <dgm:cxn modelId="{4EE64029-02B9-44B1-B783-3498819B8A50}" type="presParOf" srcId="{83D8D4AE-7DA1-4BFD-94D5-E6E17E30B35E}" destId="{F3CDE7BA-BC23-4F2A-9D61-044B91161F1C}" srcOrd="0" destOrd="0" presId="urn:microsoft.com/office/officeart/2005/8/layout/cycle2"/>
    <dgm:cxn modelId="{5607ABEA-C374-459A-9B02-3521774E1454}" type="presParOf" srcId="{95D15436-2DC1-4263-95DC-4079D91D6B17}" destId="{F5B89618-4E1A-4DE0-9BDB-00F030C663F6}" srcOrd="6" destOrd="0" presId="urn:microsoft.com/office/officeart/2005/8/layout/cycle2"/>
    <dgm:cxn modelId="{986FC566-C774-4C7E-B4E0-7D88478F971A}" type="presParOf" srcId="{95D15436-2DC1-4263-95DC-4079D91D6B17}" destId="{EB687613-CAF3-4BD1-89FA-8253D784939F}" srcOrd="7" destOrd="0" presId="urn:microsoft.com/office/officeart/2005/8/layout/cycle2"/>
    <dgm:cxn modelId="{FE895E46-2F1E-4A09-8757-D830476A257A}" type="presParOf" srcId="{EB687613-CAF3-4BD1-89FA-8253D784939F}" destId="{8695DFD6-ED1F-40B1-A1EF-99B96E9C2D89}" srcOrd="0" destOrd="0" presId="urn:microsoft.com/office/officeart/2005/8/layout/cycle2"/>
    <dgm:cxn modelId="{C273513F-FE32-42CB-8E2C-1DA587CFA159}" type="presParOf" srcId="{95D15436-2DC1-4263-95DC-4079D91D6B17}" destId="{41E1B8DE-E487-475A-B4D1-D738E78540CF}" srcOrd="8" destOrd="0" presId="urn:microsoft.com/office/officeart/2005/8/layout/cycle2"/>
    <dgm:cxn modelId="{8A4D6933-247F-4852-A973-DD66D9F80727}" type="presParOf" srcId="{95D15436-2DC1-4263-95DC-4079D91D6B17}" destId="{0F219668-BD95-4BFE-9DC3-4C8A85534CC4}" srcOrd="9" destOrd="0" presId="urn:microsoft.com/office/officeart/2005/8/layout/cycle2"/>
    <dgm:cxn modelId="{6954D92E-8DA1-409E-AC5B-0ED2C5BA1C17}" type="presParOf" srcId="{0F219668-BD95-4BFE-9DC3-4C8A85534CC4}" destId="{D8017B30-0712-45A9-89DD-CA520C9B0FD2}" srcOrd="0" destOrd="0" presId="urn:microsoft.com/office/officeart/2005/8/layout/cycle2"/>
    <dgm:cxn modelId="{9D72CC9A-57D8-4F72-AE25-D63F29A5BFE3}" type="presParOf" srcId="{95D15436-2DC1-4263-95DC-4079D91D6B17}" destId="{23645332-DEAB-4982-87F4-EDEDA232F3D7}" srcOrd="10" destOrd="0" presId="urn:microsoft.com/office/officeart/2005/8/layout/cycle2"/>
    <dgm:cxn modelId="{3F5E04EF-5816-4895-BC30-85C2FDED0664}" type="presParOf" srcId="{95D15436-2DC1-4263-95DC-4079D91D6B17}" destId="{8D37EDA7-8360-4A77-AB0F-2A08BEF680DB}" srcOrd="11" destOrd="0" presId="urn:microsoft.com/office/officeart/2005/8/layout/cycle2"/>
    <dgm:cxn modelId="{3E23BC09-08BD-4DC9-97DA-FA533C8775DF}" type="presParOf" srcId="{8D37EDA7-8360-4A77-AB0F-2A08BEF680DB}" destId="{76E78B86-B822-4F3F-8B9E-CA016E0455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11BF6D-A61A-4660-9369-47A14C0C32C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86F0A2D-DD8E-4CBA-8E36-61C6BEA27938}">
      <dgm:prSet/>
      <dgm:spPr/>
      <dgm:t>
        <a:bodyPr/>
        <a:lstStyle/>
        <a:p>
          <a:r>
            <a:rPr lang="es-ES" dirty="0"/>
            <a:t>Los Sistemas se clasifican:</a:t>
          </a:r>
          <a:endParaRPr lang="es-MX" dirty="0"/>
        </a:p>
      </dgm:t>
    </dgm:pt>
    <dgm:pt modelId="{8E91EFC7-EB8D-4E3C-B9FD-9F8D313089DC}" type="parTrans" cxnId="{0785C766-4571-4BDC-8268-585CA74F695B}">
      <dgm:prSet/>
      <dgm:spPr/>
      <dgm:t>
        <a:bodyPr/>
        <a:lstStyle/>
        <a:p>
          <a:endParaRPr lang="es-MX"/>
        </a:p>
      </dgm:t>
    </dgm:pt>
    <dgm:pt modelId="{D87CA5EE-306D-4E7A-8DD8-78F443C89069}" type="sibTrans" cxnId="{0785C766-4571-4BDC-8268-585CA74F695B}">
      <dgm:prSet/>
      <dgm:spPr/>
      <dgm:t>
        <a:bodyPr/>
        <a:lstStyle/>
        <a:p>
          <a:endParaRPr lang="es-MX"/>
        </a:p>
      </dgm:t>
    </dgm:pt>
    <dgm:pt modelId="{2E0AEF88-D683-4D2E-B476-C593299915A7}">
      <dgm:prSet/>
      <dgm:spPr/>
      <dgm:t>
        <a:bodyPr/>
        <a:lstStyle/>
        <a:p>
          <a:r>
            <a:rPr lang="es-ES" dirty="0"/>
            <a:t>Según su </a:t>
          </a:r>
          <a:r>
            <a:rPr lang="es-ES" dirty="0" err="1"/>
            <a:t>Entividad</a:t>
          </a:r>
          <a:r>
            <a:rPr lang="es-ES" dirty="0"/>
            <a:t> </a:t>
          </a:r>
          <a:endParaRPr lang="es-MX" dirty="0"/>
        </a:p>
      </dgm:t>
    </dgm:pt>
    <dgm:pt modelId="{06982348-A2C1-44E5-9D34-FEA64A37E61A}" type="parTrans" cxnId="{5995E55D-41AD-4512-85EB-268CA9878200}">
      <dgm:prSet/>
      <dgm:spPr/>
      <dgm:t>
        <a:bodyPr/>
        <a:lstStyle/>
        <a:p>
          <a:endParaRPr lang="es-MX"/>
        </a:p>
      </dgm:t>
    </dgm:pt>
    <dgm:pt modelId="{C7FE04C9-3A0A-4295-9E2E-B22C7B1F7881}" type="sibTrans" cxnId="{5995E55D-41AD-4512-85EB-268CA9878200}">
      <dgm:prSet/>
      <dgm:spPr/>
      <dgm:t>
        <a:bodyPr/>
        <a:lstStyle/>
        <a:p>
          <a:endParaRPr lang="es-MX"/>
        </a:p>
      </dgm:t>
    </dgm:pt>
    <dgm:pt modelId="{36D71D6B-0481-4D95-AE57-95716AA02A45}">
      <dgm:prSet/>
      <dgm:spPr/>
      <dgm:t>
        <a:bodyPr/>
        <a:lstStyle/>
        <a:p>
          <a:r>
            <a:rPr lang="es-ES" dirty="0"/>
            <a:t>Según su </a:t>
          </a:r>
          <a:r>
            <a:rPr lang="es-ES" i="1" dirty="0" err="1"/>
            <a:t>Entividad</a:t>
          </a:r>
          <a:r>
            <a:rPr lang="es-ES" dirty="0"/>
            <a:t>: se pueden agrupar en:</a:t>
          </a:r>
          <a:endParaRPr lang="es-MX" dirty="0"/>
        </a:p>
      </dgm:t>
    </dgm:pt>
    <dgm:pt modelId="{D064F872-0B18-4764-A982-840A1BA82763}" type="parTrans" cxnId="{98D8CC49-70A6-4491-8442-B0AA253583C3}">
      <dgm:prSet/>
      <dgm:spPr/>
      <dgm:t>
        <a:bodyPr/>
        <a:lstStyle/>
        <a:p>
          <a:endParaRPr lang="es-MX"/>
        </a:p>
      </dgm:t>
    </dgm:pt>
    <dgm:pt modelId="{D879D857-3A6E-430F-8BD0-75625DF4C265}" type="sibTrans" cxnId="{98D8CC49-70A6-4491-8442-B0AA253583C3}">
      <dgm:prSet/>
      <dgm:spPr/>
      <dgm:t>
        <a:bodyPr/>
        <a:lstStyle/>
        <a:p>
          <a:endParaRPr lang="es-MX"/>
        </a:p>
      </dgm:t>
    </dgm:pt>
    <dgm:pt modelId="{078368E5-23D7-457D-B5D5-3604FC71CD0C}">
      <dgm:prSet/>
      <dgm:spPr/>
      <dgm:t>
        <a:bodyPr/>
        <a:lstStyle/>
        <a:p>
          <a:r>
            <a:rPr lang="es-ES" b="1" dirty="0"/>
            <a:t>Reales: </a:t>
          </a:r>
          <a:r>
            <a:rPr lang="es-ES" dirty="0"/>
            <a:t>Presumen una existencia independiente del observador </a:t>
          </a:r>
          <a:endParaRPr lang="es-MX" dirty="0"/>
        </a:p>
      </dgm:t>
    </dgm:pt>
    <dgm:pt modelId="{1ED069AD-5D61-43ED-ADC7-9DDAEB85C760}" type="parTrans" cxnId="{164186E1-ED09-4FA7-8432-95C1612E6052}">
      <dgm:prSet/>
      <dgm:spPr/>
      <dgm:t>
        <a:bodyPr/>
        <a:lstStyle/>
        <a:p>
          <a:endParaRPr lang="es-MX"/>
        </a:p>
      </dgm:t>
    </dgm:pt>
    <dgm:pt modelId="{638402DA-6ED0-4E62-96DC-70A83F733FCA}" type="sibTrans" cxnId="{164186E1-ED09-4FA7-8432-95C1612E6052}">
      <dgm:prSet/>
      <dgm:spPr/>
      <dgm:t>
        <a:bodyPr/>
        <a:lstStyle/>
        <a:p>
          <a:endParaRPr lang="es-MX"/>
        </a:p>
      </dgm:t>
    </dgm:pt>
    <dgm:pt modelId="{27205364-9843-4897-9B06-A90C8B8AB2B5}">
      <dgm:prSet/>
      <dgm:spPr/>
      <dgm:t>
        <a:bodyPr/>
        <a:lstStyle/>
        <a:p>
          <a:r>
            <a:rPr lang="es-ES" b="1" dirty="0"/>
            <a:t>Ideales: </a:t>
          </a:r>
          <a:r>
            <a:rPr lang="es-ES" dirty="0"/>
            <a:t>Son construcciones simbólicas (lógica, Matemática)</a:t>
          </a:r>
          <a:endParaRPr lang="es-MX" dirty="0"/>
        </a:p>
      </dgm:t>
    </dgm:pt>
    <dgm:pt modelId="{38FA9985-1EE1-45C8-8505-9F54CA09C5B5}" type="parTrans" cxnId="{6A7E6C5B-9B7E-49ED-8D5C-3F137DF7EF41}">
      <dgm:prSet/>
      <dgm:spPr/>
      <dgm:t>
        <a:bodyPr/>
        <a:lstStyle/>
        <a:p>
          <a:endParaRPr lang="es-MX"/>
        </a:p>
      </dgm:t>
    </dgm:pt>
    <dgm:pt modelId="{79043619-124B-47E8-A20E-85CD93B037DC}" type="sibTrans" cxnId="{6A7E6C5B-9B7E-49ED-8D5C-3F137DF7EF41}">
      <dgm:prSet/>
      <dgm:spPr/>
      <dgm:t>
        <a:bodyPr/>
        <a:lstStyle/>
        <a:p>
          <a:endParaRPr lang="es-MX"/>
        </a:p>
      </dgm:t>
    </dgm:pt>
    <dgm:pt modelId="{8A2A7C1D-EC7B-4BED-A5EB-F73047DC7022}">
      <dgm:prSet/>
      <dgm:spPr/>
      <dgm:t>
        <a:bodyPr/>
        <a:lstStyle/>
        <a:p>
          <a:r>
            <a:rPr lang="es-ES" b="1" dirty="0"/>
            <a:t>Modelos: </a:t>
          </a:r>
          <a:r>
            <a:rPr lang="es-ES" dirty="0"/>
            <a:t>Abstracciones de la realidad en donde se combina lo conceptual con las características de los objetos.</a:t>
          </a:r>
          <a:endParaRPr lang="es-MX" dirty="0"/>
        </a:p>
      </dgm:t>
    </dgm:pt>
    <dgm:pt modelId="{60FAC1A3-9F52-446D-9F21-49F247DD81A4}" type="parTrans" cxnId="{B0EB313A-CED2-42AE-8280-60EB0B189175}">
      <dgm:prSet/>
      <dgm:spPr/>
      <dgm:t>
        <a:bodyPr/>
        <a:lstStyle/>
        <a:p>
          <a:endParaRPr lang="es-MX"/>
        </a:p>
      </dgm:t>
    </dgm:pt>
    <dgm:pt modelId="{04742205-FBB7-4BFB-9FA7-551C249CBF32}" type="sibTrans" cxnId="{B0EB313A-CED2-42AE-8280-60EB0B189175}">
      <dgm:prSet/>
      <dgm:spPr/>
      <dgm:t>
        <a:bodyPr/>
        <a:lstStyle/>
        <a:p>
          <a:endParaRPr lang="es-MX"/>
        </a:p>
      </dgm:t>
    </dgm:pt>
    <dgm:pt modelId="{05274F38-8F0C-42DD-86A9-246606FBA0F0}">
      <dgm:prSet/>
      <dgm:spPr/>
      <dgm:t>
        <a:bodyPr/>
        <a:lstStyle/>
        <a:p>
          <a:r>
            <a:rPr lang="es-ES" dirty="0"/>
            <a:t>Según su Naturaleza</a:t>
          </a:r>
          <a:endParaRPr lang="es-MX" dirty="0"/>
        </a:p>
      </dgm:t>
    </dgm:pt>
    <dgm:pt modelId="{BB910C10-49C4-49B1-BF80-F2540D352618}" type="parTrans" cxnId="{455097EC-78A7-47F7-9FDE-0D33D9BB9128}">
      <dgm:prSet/>
      <dgm:spPr/>
      <dgm:t>
        <a:bodyPr/>
        <a:lstStyle/>
        <a:p>
          <a:endParaRPr lang="es-MX"/>
        </a:p>
      </dgm:t>
    </dgm:pt>
    <dgm:pt modelId="{37CE6829-265B-4527-A94A-2C76A9F67BBE}" type="sibTrans" cxnId="{455097EC-78A7-47F7-9FDE-0D33D9BB9128}">
      <dgm:prSet/>
      <dgm:spPr/>
      <dgm:t>
        <a:bodyPr/>
        <a:lstStyle/>
        <a:p>
          <a:endParaRPr lang="es-MX"/>
        </a:p>
      </dgm:t>
    </dgm:pt>
    <dgm:pt modelId="{3C9AF6FE-7B61-4135-A253-08634F7EA8C4}">
      <dgm:prSet/>
      <dgm:spPr/>
      <dgm:t>
        <a:bodyPr/>
        <a:lstStyle/>
        <a:p>
          <a:r>
            <a:rPr lang="es-ES" dirty="0"/>
            <a:t>Según su </a:t>
          </a:r>
          <a:r>
            <a:rPr lang="es-ES" i="1" dirty="0"/>
            <a:t>Naturaleza</a:t>
          </a:r>
          <a:r>
            <a:rPr lang="es-ES" dirty="0"/>
            <a:t> se pueden clasificar en:</a:t>
          </a:r>
          <a:endParaRPr lang="es-MX" dirty="0"/>
        </a:p>
      </dgm:t>
    </dgm:pt>
    <dgm:pt modelId="{65DAF381-5396-4105-8658-78195D56A2A0}" type="parTrans" cxnId="{4D8358D3-B25E-41D8-80AB-D4E30F8C57D6}">
      <dgm:prSet/>
      <dgm:spPr/>
      <dgm:t>
        <a:bodyPr/>
        <a:lstStyle/>
        <a:p>
          <a:endParaRPr lang="es-MX"/>
        </a:p>
      </dgm:t>
    </dgm:pt>
    <dgm:pt modelId="{591DD9DA-BF3F-48BB-BAE8-8259530C0FA2}" type="sibTrans" cxnId="{4D8358D3-B25E-41D8-80AB-D4E30F8C57D6}">
      <dgm:prSet/>
      <dgm:spPr/>
      <dgm:t>
        <a:bodyPr/>
        <a:lstStyle/>
        <a:p>
          <a:endParaRPr lang="es-MX"/>
        </a:p>
      </dgm:t>
    </dgm:pt>
    <dgm:pt modelId="{0C9E836A-CF6E-40E0-B4B8-647897DE3465}">
      <dgm:prSet/>
      <dgm:spPr/>
      <dgm:t>
        <a:bodyPr/>
        <a:lstStyle/>
        <a:p>
          <a:r>
            <a:rPr lang="es-ES" b="1" dirty="0"/>
            <a:t>Concretos: </a:t>
          </a:r>
          <a:r>
            <a:rPr lang="es-ES" dirty="0"/>
            <a:t>Al menos uno de sus componentes es tangible (equipos, máquinas, objetos) </a:t>
          </a:r>
          <a:endParaRPr lang="es-MX" dirty="0"/>
        </a:p>
      </dgm:t>
    </dgm:pt>
    <dgm:pt modelId="{B472D858-5473-44D2-95CA-CABF1800C01D}" type="parTrans" cxnId="{1F62CCDE-597C-4C26-B319-75BED772C04F}">
      <dgm:prSet/>
      <dgm:spPr/>
      <dgm:t>
        <a:bodyPr/>
        <a:lstStyle/>
        <a:p>
          <a:endParaRPr lang="es-MX"/>
        </a:p>
      </dgm:t>
    </dgm:pt>
    <dgm:pt modelId="{B7691534-06C6-47F1-A591-F2D744CD8C20}" type="sibTrans" cxnId="{1F62CCDE-597C-4C26-B319-75BED772C04F}">
      <dgm:prSet/>
      <dgm:spPr/>
      <dgm:t>
        <a:bodyPr/>
        <a:lstStyle/>
        <a:p>
          <a:endParaRPr lang="es-MX"/>
        </a:p>
      </dgm:t>
    </dgm:pt>
    <dgm:pt modelId="{C3401AB8-BBF0-4024-B7BE-0A7A018FFBC0}">
      <dgm:prSet/>
      <dgm:spPr/>
      <dgm:t>
        <a:bodyPr/>
        <a:lstStyle/>
        <a:p>
          <a:r>
            <a:rPr lang="es-ES" b="1" dirty="0"/>
            <a:t>Abstractos: </a:t>
          </a:r>
          <a:r>
            <a:rPr lang="es-ES" dirty="0"/>
            <a:t>Sus elementos pueden ser un concepto, planes, hipótesis e ideas que muchas veces existen en el pensamiento de las personas (software). </a:t>
          </a:r>
          <a:endParaRPr lang="es-MX" dirty="0"/>
        </a:p>
      </dgm:t>
    </dgm:pt>
    <dgm:pt modelId="{FE4669C2-5F16-473D-A465-16675445DAC5}" type="parTrans" cxnId="{0E2B58C9-22FA-408E-9D5A-96AF5E5F6561}">
      <dgm:prSet/>
      <dgm:spPr/>
      <dgm:t>
        <a:bodyPr/>
        <a:lstStyle/>
        <a:p>
          <a:endParaRPr lang="es-MX"/>
        </a:p>
      </dgm:t>
    </dgm:pt>
    <dgm:pt modelId="{A82B3622-E7F8-4BFE-946C-E88B158852E9}" type="sibTrans" cxnId="{0E2B58C9-22FA-408E-9D5A-96AF5E5F6561}">
      <dgm:prSet/>
      <dgm:spPr/>
      <dgm:t>
        <a:bodyPr/>
        <a:lstStyle/>
        <a:p>
          <a:endParaRPr lang="es-MX"/>
        </a:p>
      </dgm:t>
    </dgm:pt>
    <dgm:pt modelId="{4BE24A94-4C44-4A9B-BD0C-04BDFE188888}">
      <dgm:prSet/>
      <dgm:spPr/>
      <dgm:t>
        <a:bodyPr/>
        <a:lstStyle/>
        <a:p>
          <a:r>
            <a:rPr lang="es-ES" b="1" dirty="0"/>
            <a:t>Naturales: </a:t>
          </a:r>
          <a:r>
            <a:rPr lang="es-ES" dirty="0"/>
            <a:t>En su formación no existe incidencia del hombre</a:t>
          </a:r>
          <a:endParaRPr lang="es-MX" dirty="0"/>
        </a:p>
      </dgm:t>
    </dgm:pt>
    <dgm:pt modelId="{6CF4DFB7-B450-4200-AE2A-FF367580A59C}" type="parTrans" cxnId="{1C5F3E20-595F-474F-82DC-35AF8767AA32}">
      <dgm:prSet/>
      <dgm:spPr/>
      <dgm:t>
        <a:bodyPr/>
        <a:lstStyle/>
        <a:p>
          <a:endParaRPr lang="es-MX"/>
        </a:p>
      </dgm:t>
    </dgm:pt>
    <dgm:pt modelId="{10BECD23-E474-417C-8DA7-A7479CCDB299}" type="sibTrans" cxnId="{1C5F3E20-595F-474F-82DC-35AF8767AA32}">
      <dgm:prSet/>
      <dgm:spPr/>
      <dgm:t>
        <a:bodyPr/>
        <a:lstStyle/>
        <a:p>
          <a:endParaRPr lang="es-MX"/>
        </a:p>
      </dgm:t>
    </dgm:pt>
    <dgm:pt modelId="{3AF34E45-5578-4B25-BB2D-127E37C03458}">
      <dgm:prSet/>
      <dgm:spPr/>
      <dgm:t>
        <a:bodyPr/>
        <a:lstStyle/>
        <a:p>
          <a:r>
            <a:rPr lang="es-ES" b="1" dirty="0"/>
            <a:t>Artificiales (elaborados): </a:t>
          </a:r>
          <a:r>
            <a:rPr lang="es-ES" dirty="0"/>
            <a:t>En su construcción existe la intervención humana</a:t>
          </a:r>
          <a:endParaRPr lang="es-MX" dirty="0"/>
        </a:p>
      </dgm:t>
    </dgm:pt>
    <dgm:pt modelId="{49FC4EF9-A472-45C8-806B-5D9BDE8EA157}" type="parTrans" cxnId="{D6D5494C-0930-4EF4-9086-66B435BC2F6B}">
      <dgm:prSet/>
      <dgm:spPr/>
      <dgm:t>
        <a:bodyPr/>
        <a:lstStyle/>
        <a:p>
          <a:endParaRPr lang="es-MX"/>
        </a:p>
      </dgm:t>
    </dgm:pt>
    <dgm:pt modelId="{FF699350-20C2-44B9-90E3-EB7DD8849D0C}" type="sibTrans" cxnId="{D6D5494C-0930-4EF4-9086-66B435BC2F6B}">
      <dgm:prSet/>
      <dgm:spPr/>
      <dgm:t>
        <a:bodyPr/>
        <a:lstStyle/>
        <a:p>
          <a:endParaRPr lang="es-MX"/>
        </a:p>
      </dgm:t>
    </dgm:pt>
    <dgm:pt modelId="{33C991B3-115F-41F5-A247-D190F30846D8}">
      <dgm:prSet/>
      <dgm:spPr/>
      <dgm:t>
        <a:bodyPr/>
        <a:lstStyle/>
        <a:p>
          <a:r>
            <a:rPr lang="es-ES" dirty="0"/>
            <a:t>Según su Medio Ambiente (Abiertos, Cerrados)</a:t>
          </a:r>
          <a:endParaRPr lang="es-MX" dirty="0"/>
        </a:p>
      </dgm:t>
    </dgm:pt>
    <dgm:pt modelId="{D2449409-28D5-4A40-968A-F36E829F29D9}" type="parTrans" cxnId="{FCAB8126-5206-4477-A094-3972CD5ED56E}">
      <dgm:prSet/>
      <dgm:spPr/>
      <dgm:t>
        <a:bodyPr/>
        <a:lstStyle/>
        <a:p>
          <a:endParaRPr lang="es-MX"/>
        </a:p>
      </dgm:t>
    </dgm:pt>
    <dgm:pt modelId="{076B22EC-31E2-4A9C-8F9E-D92C1CF9CC87}" type="sibTrans" cxnId="{FCAB8126-5206-4477-A094-3972CD5ED56E}">
      <dgm:prSet/>
      <dgm:spPr/>
      <dgm:t>
        <a:bodyPr/>
        <a:lstStyle/>
        <a:p>
          <a:endParaRPr lang="es-MX"/>
        </a:p>
      </dgm:t>
    </dgm:pt>
    <dgm:pt modelId="{D3B356B8-64F8-440B-874E-1CCA588982BD}">
      <dgm:prSet/>
      <dgm:spPr/>
      <dgm:t>
        <a:bodyPr/>
        <a:lstStyle/>
        <a:p>
          <a:r>
            <a:rPr lang="es-ES_tradnl" b="1" dirty="0"/>
            <a:t>Abiertos: </a:t>
          </a:r>
          <a:r>
            <a:rPr lang="es-ES_tradnl" dirty="0"/>
            <a:t>intercambian energía con el medio </a:t>
          </a:r>
          <a:endParaRPr lang="es-MX" dirty="0"/>
        </a:p>
      </dgm:t>
    </dgm:pt>
    <dgm:pt modelId="{B11E6E61-DB1A-427E-8B0C-FB453244C55C}" type="parTrans" cxnId="{7FEDE513-6293-429D-8CEB-8CDFF3C8CA81}">
      <dgm:prSet/>
      <dgm:spPr/>
      <dgm:t>
        <a:bodyPr/>
        <a:lstStyle/>
        <a:p>
          <a:endParaRPr lang="es-MX"/>
        </a:p>
      </dgm:t>
    </dgm:pt>
    <dgm:pt modelId="{F5D53CDF-FB9C-4244-88CF-C4EDB34F10E6}" type="sibTrans" cxnId="{7FEDE513-6293-429D-8CEB-8CDFF3C8CA81}">
      <dgm:prSet/>
      <dgm:spPr/>
      <dgm:t>
        <a:bodyPr/>
        <a:lstStyle/>
        <a:p>
          <a:endParaRPr lang="es-MX"/>
        </a:p>
      </dgm:t>
    </dgm:pt>
    <dgm:pt modelId="{41C011D8-4867-4A60-B833-5064CDD50040}">
      <dgm:prSet/>
      <dgm:spPr/>
      <dgm:t>
        <a:bodyPr/>
        <a:lstStyle/>
        <a:p>
          <a:r>
            <a:rPr lang="es-ES" b="1" dirty="0"/>
            <a:t>Cerrados:  </a:t>
          </a:r>
          <a:r>
            <a:rPr lang="es-ES_tradnl" dirty="0"/>
            <a:t>no existe ese intercambio de energía con el medio</a:t>
          </a:r>
          <a:r>
            <a:rPr lang="es-ES" dirty="0"/>
            <a:t>.</a:t>
          </a:r>
          <a:endParaRPr lang="es-MX" dirty="0"/>
        </a:p>
      </dgm:t>
    </dgm:pt>
    <dgm:pt modelId="{A983E8B7-634A-4FFE-9CEF-BDF2E8A6C797}" type="parTrans" cxnId="{F9CE90E5-2419-4801-82E0-A0D9EE07C5B9}">
      <dgm:prSet/>
      <dgm:spPr/>
      <dgm:t>
        <a:bodyPr/>
        <a:lstStyle/>
        <a:p>
          <a:endParaRPr lang="es-MX"/>
        </a:p>
      </dgm:t>
    </dgm:pt>
    <dgm:pt modelId="{F2D53707-00BF-4C4F-8682-E1AEB5A2B884}" type="sibTrans" cxnId="{F9CE90E5-2419-4801-82E0-A0D9EE07C5B9}">
      <dgm:prSet/>
      <dgm:spPr/>
      <dgm:t>
        <a:bodyPr/>
        <a:lstStyle/>
        <a:p>
          <a:endParaRPr lang="es-MX"/>
        </a:p>
      </dgm:t>
    </dgm:pt>
    <dgm:pt modelId="{F8A64E98-C849-4A59-A187-625089D784BB}">
      <dgm:prSet/>
      <dgm:spPr/>
      <dgm:t>
        <a:bodyPr/>
        <a:lstStyle/>
        <a:p>
          <a:r>
            <a:rPr lang="es-ES" dirty="0"/>
            <a:t>Según su Origen</a:t>
          </a:r>
          <a:endParaRPr lang="es-MX" dirty="0"/>
        </a:p>
      </dgm:t>
    </dgm:pt>
    <dgm:pt modelId="{B5F578DE-EFF6-4A91-9B36-3B434725FB61}" type="parTrans" cxnId="{7336447C-4C21-4CB8-83FF-4CA5CF258AF0}">
      <dgm:prSet/>
      <dgm:spPr/>
      <dgm:t>
        <a:bodyPr/>
        <a:lstStyle/>
        <a:p>
          <a:endParaRPr lang="es-MX"/>
        </a:p>
      </dgm:t>
    </dgm:pt>
    <dgm:pt modelId="{14092240-1A71-4843-A687-59037770B393}" type="sibTrans" cxnId="{7336447C-4C21-4CB8-83FF-4CA5CF258AF0}">
      <dgm:prSet/>
      <dgm:spPr/>
      <dgm:t>
        <a:bodyPr/>
        <a:lstStyle/>
        <a:p>
          <a:endParaRPr lang="es-MX"/>
        </a:p>
      </dgm:t>
    </dgm:pt>
    <dgm:pt modelId="{4C0F9482-1A21-4B92-A0E7-9CBA612A1783}" type="pres">
      <dgm:prSet presAssocID="{2111BF6D-A61A-4660-9369-47A14C0C32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F86F17D-4762-4D23-933F-885BA941155B}" type="pres">
      <dgm:prSet presAssocID="{386F0A2D-DD8E-4CBA-8E36-61C6BEA27938}" presName="hierRoot1" presStyleCnt="0">
        <dgm:presLayoutVars>
          <dgm:hierBranch val="init"/>
        </dgm:presLayoutVars>
      </dgm:prSet>
      <dgm:spPr/>
    </dgm:pt>
    <dgm:pt modelId="{D7F27997-BB08-46B3-804A-3DEBBFBAF590}" type="pres">
      <dgm:prSet presAssocID="{386F0A2D-DD8E-4CBA-8E36-61C6BEA27938}" presName="rootComposite1" presStyleCnt="0"/>
      <dgm:spPr/>
    </dgm:pt>
    <dgm:pt modelId="{03016647-540E-456D-AC64-FAE12C8531A8}" type="pres">
      <dgm:prSet presAssocID="{386F0A2D-DD8E-4CBA-8E36-61C6BEA27938}" presName="rootText1" presStyleLbl="node0" presStyleIdx="0" presStyleCnt="1" custLinFactY="-330371" custLinFactNeighborX="84602" custLinFactNeighborY="-400000">
        <dgm:presLayoutVars>
          <dgm:chPref val="3"/>
        </dgm:presLayoutVars>
      </dgm:prSet>
      <dgm:spPr/>
    </dgm:pt>
    <dgm:pt modelId="{EF23E1B3-AFEF-428D-89A2-A5DC47E6B9E3}" type="pres">
      <dgm:prSet presAssocID="{386F0A2D-DD8E-4CBA-8E36-61C6BEA27938}" presName="rootConnector1" presStyleLbl="node1" presStyleIdx="0" presStyleCnt="0"/>
      <dgm:spPr/>
    </dgm:pt>
    <dgm:pt modelId="{48387B30-6064-4428-BF82-D57BC9AB6DBE}" type="pres">
      <dgm:prSet presAssocID="{386F0A2D-DD8E-4CBA-8E36-61C6BEA27938}" presName="hierChild2" presStyleCnt="0"/>
      <dgm:spPr/>
    </dgm:pt>
    <dgm:pt modelId="{C24767FD-40D7-42AE-B815-81ED7E832B50}" type="pres">
      <dgm:prSet presAssocID="{06982348-A2C1-44E5-9D34-FEA64A37E61A}" presName="Name37" presStyleLbl="parChTrans1D2" presStyleIdx="0" presStyleCnt="4"/>
      <dgm:spPr/>
    </dgm:pt>
    <dgm:pt modelId="{1BAFFDE6-652B-4FC6-A438-5B7D0E26968F}" type="pres">
      <dgm:prSet presAssocID="{2E0AEF88-D683-4D2E-B476-C593299915A7}" presName="hierRoot2" presStyleCnt="0">
        <dgm:presLayoutVars>
          <dgm:hierBranch val="init"/>
        </dgm:presLayoutVars>
      </dgm:prSet>
      <dgm:spPr/>
    </dgm:pt>
    <dgm:pt modelId="{63335F1D-07BD-47D2-9745-805F9C947671}" type="pres">
      <dgm:prSet presAssocID="{2E0AEF88-D683-4D2E-B476-C593299915A7}" presName="rootComposite" presStyleCnt="0"/>
      <dgm:spPr/>
    </dgm:pt>
    <dgm:pt modelId="{84F823CA-FE8C-4573-846C-55D02ACF851F}" type="pres">
      <dgm:prSet presAssocID="{2E0AEF88-D683-4D2E-B476-C593299915A7}" presName="rootText" presStyleLbl="node2" presStyleIdx="0" presStyleCnt="4" custLinFactNeighborX="15661" custLinFactNeighborY="-25210">
        <dgm:presLayoutVars>
          <dgm:chPref val="3"/>
        </dgm:presLayoutVars>
      </dgm:prSet>
      <dgm:spPr/>
    </dgm:pt>
    <dgm:pt modelId="{A4212109-9F95-4570-A15E-C308BF0A08ED}" type="pres">
      <dgm:prSet presAssocID="{2E0AEF88-D683-4D2E-B476-C593299915A7}" presName="rootConnector" presStyleLbl="node2" presStyleIdx="0" presStyleCnt="4"/>
      <dgm:spPr/>
    </dgm:pt>
    <dgm:pt modelId="{420134A9-1384-4BF2-969F-C5E503EE8679}" type="pres">
      <dgm:prSet presAssocID="{2E0AEF88-D683-4D2E-B476-C593299915A7}" presName="hierChild4" presStyleCnt="0"/>
      <dgm:spPr/>
    </dgm:pt>
    <dgm:pt modelId="{8ECD69F8-C73B-4E02-A155-CB61159D8DA8}" type="pres">
      <dgm:prSet presAssocID="{D064F872-0B18-4764-A982-840A1BA82763}" presName="Name37" presStyleLbl="parChTrans1D3" presStyleIdx="0" presStyleCnt="6"/>
      <dgm:spPr/>
    </dgm:pt>
    <dgm:pt modelId="{F8242273-D4C1-4C12-85F9-D9643493170B}" type="pres">
      <dgm:prSet presAssocID="{36D71D6B-0481-4D95-AE57-95716AA02A45}" presName="hierRoot2" presStyleCnt="0">
        <dgm:presLayoutVars>
          <dgm:hierBranch val="init"/>
        </dgm:presLayoutVars>
      </dgm:prSet>
      <dgm:spPr/>
    </dgm:pt>
    <dgm:pt modelId="{46965241-EFFA-4808-9384-E0377911CD77}" type="pres">
      <dgm:prSet presAssocID="{36D71D6B-0481-4D95-AE57-95716AA02A45}" presName="rootComposite" presStyleCnt="0"/>
      <dgm:spPr/>
    </dgm:pt>
    <dgm:pt modelId="{3F4D7377-DCA2-4FE8-9E95-A7041A0B711F}" type="pres">
      <dgm:prSet presAssocID="{36D71D6B-0481-4D95-AE57-95716AA02A45}" presName="rootText" presStyleLbl="node3" presStyleIdx="0" presStyleCnt="6" custLinFactNeighborX="15114" custLinFactNeighborY="-9241">
        <dgm:presLayoutVars>
          <dgm:chPref val="3"/>
        </dgm:presLayoutVars>
      </dgm:prSet>
      <dgm:spPr/>
    </dgm:pt>
    <dgm:pt modelId="{B47449DF-8435-41E0-8505-8AC5B90E789C}" type="pres">
      <dgm:prSet presAssocID="{36D71D6B-0481-4D95-AE57-95716AA02A45}" presName="rootConnector" presStyleLbl="node3" presStyleIdx="0" presStyleCnt="6"/>
      <dgm:spPr/>
    </dgm:pt>
    <dgm:pt modelId="{06FD8BF4-FE54-4965-939F-903D4799CA5F}" type="pres">
      <dgm:prSet presAssocID="{36D71D6B-0481-4D95-AE57-95716AA02A45}" presName="hierChild4" presStyleCnt="0"/>
      <dgm:spPr/>
    </dgm:pt>
    <dgm:pt modelId="{E3774A99-98D4-46DC-B2E9-CDC945AFA83D}" type="pres">
      <dgm:prSet presAssocID="{1ED069AD-5D61-43ED-ADC7-9DDAEB85C760}" presName="Name37" presStyleLbl="parChTrans1D4" presStyleIdx="0" presStyleCnt="5"/>
      <dgm:spPr/>
    </dgm:pt>
    <dgm:pt modelId="{7AE939FC-E6CF-40E9-9C7C-DCEA59E92624}" type="pres">
      <dgm:prSet presAssocID="{078368E5-23D7-457D-B5D5-3604FC71CD0C}" presName="hierRoot2" presStyleCnt="0">
        <dgm:presLayoutVars>
          <dgm:hierBranch val="init"/>
        </dgm:presLayoutVars>
      </dgm:prSet>
      <dgm:spPr/>
    </dgm:pt>
    <dgm:pt modelId="{921F6733-33FD-4FA0-92F5-F1C868090824}" type="pres">
      <dgm:prSet presAssocID="{078368E5-23D7-457D-B5D5-3604FC71CD0C}" presName="rootComposite" presStyleCnt="0"/>
      <dgm:spPr/>
    </dgm:pt>
    <dgm:pt modelId="{D05FF35C-91C7-4285-A59A-748C8760AA21}" type="pres">
      <dgm:prSet presAssocID="{078368E5-23D7-457D-B5D5-3604FC71CD0C}" presName="rootText" presStyleLbl="node4" presStyleIdx="0" presStyleCnt="5" custLinFactNeighborX="8201" custLinFactNeighborY="-11757">
        <dgm:presLayoutVars>
          <dgm:chPref val="3"/>
        </dgm:presLayoutVars>
      </dgm:prSet>
      <dgm:spPr/>
    </dgm:pt>
    <dgm:pt modelId="{908BF35D-76F1-4696-B68B-C8F23D9D91D4}" type="pres">
      <dgm:prSet presAssocID="{078368E5-23D7-457D-B5D5-3604FC71CD0C}" presName="rootConnector" presStyleLbl="node4" presStyleIdx="0" presStyleCnt="5"/>
      <dgm:spPr/>
    </dgm:pt>
    <dgm:pt modelId="{6B12CD45-04A4-4BEB-B8B8-35D97A9DC7F9}" type="pres">
      <dgm:prSet presAssocID="{078368E5-23D7-457D-B5D5-3604FC71CD0C}" presName="hierChild4" presStyleCnt="0"/>
      <dgm:spPr/>
    </dgm:pt>
    <dgm:pt modelId="{9A7BF467-DDD7-456D-ABDD-2AB8441EFD90}" type="pres">
      <dgm:prSet presAssocID="{078368E5-23D7-457D-B5D5-3604FC71CD0C}" presName="hierChild5" presStyleCnt="0"/>
      <dgm:spPr/>
    </dgm:pt>
    <dgm:pt modelId="{EDF6E963-7B60-4782-9C4A-7DDD03CF364D}" type="pres">
      <dgm:prSet presAssocID="{38FA9985-1EE1-45C8-8505-9F54CA09C5B5}" presName="Name37" presStyleLbl="parChTrans1D4" presStyleIdx="1" presStyleCnt="5"/>
      <dgm:spPr/>
    </dgm:pt>
    <dgm:pt modelId="{3A56A3E6-B588-4072-A246-C17995F5DC64}" type="pres">
      <dgm:prSet presAssocID="{27205364-9843-4897-9B06-A90C8B8AB2B5}" presName="hierRoot2" presStyleCnt="0">
        <dgm:presLayoutVars>
          <dgm:hierBranch val="init"/>
        </dgm:presLayoutVars>
      </dgm:prSet>
      <dgm:spPr/>
    </dgm:pt>
    <dgm:pt modelId="{88379BC5-7F53-4923-8280-475DB2E4D152}" type="pres">
      <dgm:prSet presAssocID="{27205364-9843-4897-9B06-A90C8B8AB2B5}" presName="rootComposite" presStyleCnt="0"/>
      <dgm:spPr/>
    </dgm:pt>
    <dgm:pt modelId="{753385F4-9E18-4136-A4F2-1F3C0C1131F5}" type="pres">
      <dgm:prSet presAssocID="{27205364-9843-4897-9B06-A90C8B8AB2B5}" presName="rootText" presStyleLbl="node4" presStyleIdx="1" presStyleCnt="5" custLinFactNeighborX="7878" custLinFactNeighborY="-27578">
        <dgm:presLayoutVars>
          <dgm:chPref val="3"/>
        </dgm:presLayoutVars>
      </dgm:prSet>
      <dgm:spPr/>
    </dgm:pt>
    <dgm:pt modelId="{B0632A72-3EAB-4C48-882D-C19B5E1E51D5}" type="pres">
      <dgm:prSet presAssocID="{27205364-9843-4897-9B06-A90C8B8AB2B5}" presName="rootConnector" presStyleLbl="node4" presStyleIdx="1" presStyleCnt="5"/>
      <dgm:spPr/>
    </dgm:pt>
    <dgm:pt modelId="{DC67C875-FBFD-49AF-A6BD-511D6249F9DD}" type="pres">
      <dgm:prSet presAssocID="{27205364-9843-4897-9B06-A90C8B8AB2B5}" presName="hierChild4" presStyleCnt="0"/>
      <dgm:spPr/>
    </dgm:pt>
    <dgm:pt modelId="{CCB34049-DF53-4D45-9AC0-4976A44492FF}" type="pres">
      <dgm:prSet presAssocID="{27205364-9843-4897-9B06-A90C8B8AB2B5}" presName="hierChild5" presStyleCnt="0"/>
      <dgm:spPr/>
    </dgm:pt>
    <dgm:pt modelId="{17102512-8989-4D0D-9F01-AD46B6556274}" type="pres">
      <dgm:prSet presAssocID="{60FAC1A3-9F52-446D-9F21-49F247DD81A4}" presName="Name37" presStyleLbl="parChTrans1D4" presStyleIdx="2" presStyleCnt="5"/>
      <dgm:spPr/>
    </dgm:pt>
    <dgm:pt modelId="{F1B677A5-8DA9-464D-89E6-A4637613CB49}" type="pres">
      <dgm:prSet presAssocID="{8A2A7C1D-EC7B-4BED-A5EB-F73047DC7022}" presName="hierRoot2" presStyleCnt="0">
        <dgm:presLayoutVars>
          <dgm:hierBranch val="init"/>
        </dgm:presLayoutVars>
      </dgm:prSet>
      <dgm:spPr/>
    </dgm:pt>
    <dgm:pt modelId="{CFC01CBB-E79A-4273-AEBC-789E0D23AAA4}" type="pres">
      <dgm:prSet presAssocID="{8A2A7C1D-EC7B-4BED-A5EB-F73047DC7022}" presName="rootComposite" presStyleCnt="0"/>
      <dgm:spPr/>
    </dgm:pt>
    <dgm:pt modelId="{118EE597-6883-466D-B29E-7ED360E751CB}" type="pres">
      <dgm:prSet presAssocID="{8A2A7C1D-EC7B-4BED-A5EB-F73047DC7022}" presName="rootText" presStyleLbl="node4" presStyleIdx="2" presStyleCnt="5" custLinFactNeighborX="8074" custLinFactNeighborY="-59787">
        <dgm:presLayoutVars>
          <dgm:chPref val="3"/>
        </dgm:presLayoutVars>
      </dgm:prSet>
      <dgm:spPr/>
    </dgm:pt>
    <dgm:pt modelId="{DFDE56A2-1F9C-495D-A987-23A58B953D90}" type="pres">
      <dgm:prSet presAssocID="{8A2A7C1D-EC7B-4BED-A5EB-F73047DC7022}" presName="rootConnector" presStyleLbl="node4" presStyleIdx="2" presStyleCnt="5"/>
      <dgm:spPr/>
    </dgm:pt>
    <dgm:pt modelId="{E8D08D84-9C7E-46A9-83E1-F606E6BD6BD0}" type="pres">
      <dgm:prSet presAssocID="{8A2A7C1D-EC7B-4BED-A5EB-F73047DC7022}" presName="hierChild4" presStyleCnt="0"/>
      <dgm:spPr/>
    </dgm:pt>
    <dgm:pt modelId="{0FAE46FE-2D67-4BBF-AF88-6854C88119D3}" type="pres">
      <dgm:prSet presAssocID="{8A2A7C1D-EC7B-4BED-A5EB-F73047DC7022}" presName="hierChild5" presStyleCnt="0"/>
      <dgm:spPr/>
    </dgm:pt>
    <dgm:pt modelId="{D1FB19B7-BFBE-48DD-A0B4-E950F138AAA3}" type="pres">
      <dgm:prSet presAssocID="{36D71D6B-0481-4D95-AE57-95716AA02A45}" presName="hierChild5" presStyleCnt="0"/>
      <dgm:spPr/>
    </dgm:pt>
    <dgm:pt modelId="{ABEBBBB5-3290-45E8-A609-3BFFDC7CDA56}" type="pres">
      <dgm:prSet presAssocID="{2E0AEF88-D683-4D2E-B476-C593299915A7}" presName="hierChild5" presStyleCnt="0"/>
      <dgm:spPr/>
    </dgm:pt>
    <dgm:pt modelId="{EC5AE52B-5618-4D77-921A-E3DFE5E073A1}" type="pres">
      <dgm:prSet presAssocID="{BB910C10-49C4-49B1-BF80-F2540D352618}" presName="Name37" presStyleLbl="parChTrans1D2" presStyleIdx="1" presStyleCnt="4"/>
      <dgm:spPr/>
    </dgm:pt>
    <dgm:pt modelId="{663527DC-D5D3-4555-936D-982AF18F9671}" type="pres">
      <dgm:prSet presAssocID="{05274F38-8F0C-42DD-86A9-246606FBA0F0}" presName="hierRoot2" presStyleCnt="0">
        <dgm:presLayoutVars>
          <dgm:hierBranch val="init"/>
        </dgm:presLayoutVars>
      </dgm:prSet>
      <dgm:spPr/>
    </dgm:pt>
    <dgm:pt modelId="{301E234D-76E1-4A9A-B45A-2A4BF567A4CF}" type="pres">
      <dgm:prSet presAssocID="{05274F38-8F0C-42DD-86A9-246606FBA0F0}" presName="rootComposite" presStyleCnt="0"/>
      <dgm:spPr/>
    </dgm:pt>
    <dgm:pt modelId="{5C08C19E-398C-472B-8D08-75181AFDD78E}" type="pres">
      <dgm:prSet presAssocID="{05274F38-8F0C-42DD-86A9-246606FBA0F0}" presName="rootText" presStyleLbl="node2" presStyleIdx="1" presStyleCnt="4" custLinFactNeighborX="46613" custLinFactNeighborY="-6725">
        <dgm:presLayoutVars>
          <dgm:chPref val="3"/>
        </dgm:presLayoutVars>
      </dgm:prSet>
      <dgm:spPr/>
    </dgm:pt>
    <dgm:pt modelId="{4A5CBA5C-9F0E-45B7-A904-6418DE5EC7BA}" type="pres">
      <dgm:prSet presAssocID="{05274F38-8F0C-42DD-86A9-246606FBA0F0}" presName="rootConnector" presStyleLbl="node2" presStyleIdx="1" presStyleCnt="4"/>
      <dgm:spPr/>
    </dgm:pt>
    <dgm:pt modelId="{07B61D83-D1EA-4E05-BAD0-303B1EFEF508}" type="pres">
      <dgm:prSet presAssocID="{05274F38-8F0C-42DD-86A9-246606FBA0F0}" presName="hierChild4" presStyleCnt="0"/>
      <dgm:spPr/>
    </dgm:pt>
    <dgm:pt modelId="{FBA09913-4579-48B6-A5BC-EE5CBC3017EA}" type="pres">
      <dgm:prSet presAssocID="{65DAF381-5396-4105-8658-78195D56A2A0}" presName="Name37" presStyleLbl="parChTrans1D3" presStyleIdx="1" presStyleCnt="6"/>
      <dgm:spPr/>
    </dgm:pt>
    <dgm:pt modelId="{97B5BB87-8C5B-43F4-9109-82BFB7054D99}" type="pres">
      <dgm:prSet presAssocID="{3C9AF6FE-7B61-4135-A253-08634F7EA8C4}" presName="hierRoot2" presStyleCnt="0">
        <dgm:presLayoutVars>
          <dgm:hierBranch val="init"/>
        </dgm:presLayoutVars>
      </dgm:prSet>
      <dgm:spPr/>
    </dgm:pt>
    <dgm:pt modelId="{C9387E86-BFBE-419E-BFD1-B59DC04B4A52}" type="pres">
      <dgm:prSet presAssocID="{3C9AF6FE-7B61-4135-A253-08634F7EA8C4}" presName="rootComposite" presStyleCnt="0"/>
      <dgm:spPr/>
    </dgm:pt>
    <dgm:pt modelId="{6676E529-16AF-44CA-A3D3-2158F3EB59A9}" type="pres">
      <dgm:prSet presAssocID="{3C9AF6FE-7B61-4135-A253-08634F7EA8C4}" presName="rootText" presStyleLbl="node3" presStyleIdx="1" presStyleCnt="6" custLinFactNeighborX="36424" custLinFactNeighborY="4203">
        <dgm:presLayoutVars>
          <dgm:chPref val="3"/>
        </dgm:presLayoutVars>
      </dgm:prSet>
      <dgm:spPr/>
    </dgm:pt>
    <dgm:pt modelId="{666F437D-8C7C-405D-B1CF-A4B209505AA8}" type="pres">
      <dgm:prSet presAssocID="{3C9AF6FE-7B61-4135-A253-08634F7EA8C4}" presName="rootConnector" presStyleLbl="node3" presStyleIdx="1" presStyleCnt="6"/>
      <dgm:spPr/>
    </dgm:pt>
    <dgm:pt modelId="{4D2C5EEF-78FE-4F3A-98F3-2869426E7CE6}" type="pres">
      <dgm:prSet presAssocID="{3C9AF6FE-7B61-4135-A253-08634F7EA8C4}" presName="hierChild4" presStyleCnt="0"/>
      <dgm:spPr/>
    </dgm:pt>
    <dgm:pt modelId="{10227B84-B3BB-49F3-848B-78F2D0BD1405}" type="pres">
      <dgm:prSet presAssocID="{B472D858-5473-44D2-95CA-CABF1800C01D}" presName="Name37" presStyleLbl="parChTrans1D4" presStyleIdx="3" presStyleCnt="5"/>
      <dgm:spPr/>
    </dgm:pt>
    <dgm:pt modelId="{A274C1AE-1940-475C-86ED-64FD949955E8}" type="pres">
      <dgm:prSet presAssocID="{0C9E836A-CF6E-40E0-B4B8-647897DE3465}" presName="hierRoot2" presStyleCnt="0">
        <dgm:presLayoutVars>
          <dgm:hierBranch val="init"/>
        </dgm:presLayoutVars>
      </dgm:prSet>
      <dgm:spPr/>
    </dgm:pt>
    <dgm:pt modelId="{494AD85B-8E43-498F-9770-62C20575D51F}" type="pres">
      <dgm:prSet presAssocID="{0C9E836A-CF6E-40E0-B4B8-647897DE3465}" presName="rootComposite" presStyleCnt="0"/>
      <dgm:spPr/>
    </dgm:pt>
    <dgm:pt modelId="{0FDEBB48-A881-465C-B9F7-9CF7E41ADB1F}" type="pres">
      <dgm:prSet presAssocID="{0C9E836A-CF6E-40E0-B4B8-647897DE3465}" presName="rootText" presStyleLbl="node4" presStyleIdx="3" presStyleCnt="5" custLinFactNeighborX="31148" custLinFactNeighborY="5312">
        <dgm:presLayoutVars>
          <dgm:chPref val="3"/>
        </dgm:presLayoutVars>
      </dgm:prSet>
      <dgm:spPr/>
    </dgm:pt>
    <dgm:pt modelId="{B106174E-C167-4906-A0A3-19E52FD506A6}" type="pres">
      <dgm:prSet presAssocID="{0C9E836A-CF6E-40E0-B4B8-647897DE3465}" presName="rootConnector" presStyleLbl="node4" presStyleIdx="3" presStyleCnt="5"/>
      <dgm:spPr/>
    </dgm:pt>
    <dgm:pt modelId="{FD17CC4B-9FA8-4B2A-9139-98B3339ACAB6}" type="pres">
      <dgm:prSet presAssocID="{0C9E836A-CF6E-40E0-B4B8-647897DE3465}" presName="hierChild4" presStyleCnt="0"/>
      <dgm:spPr/>
    </dgm:pt>
    <dgm:pt modelId="{CD8CFFA7-8784-47FA-A05D-102ED621B0A7}" type="pres">
      <dgm:prSet presAssocID="{0C9E836A-CF6E-40E0-B4B8-647897DE3465}" presName="hierChild5" presStyleCnt="0"/>
      <dgm:spPr/>
    </dgm:pt>
    <dgm:pt modelId="{B1D3BC70-5E02-4F83-BB46-47A98C116690}" type="pres">
      <dgm:prSet presAssocID="{FE4669C2-5F16-473D-A465-16675445DAC5}" presName="Name37" presStyleLbl="parChTrans1D4" presStyleIdx="4" presStyleCnt="5"/>
      <dgm:spPr/>
    </dgm:pt>
    <dgm:pt modelId="{4D8F5E0A-17DE-4AF9-BCED-60FAE61D8ABB}" type="pres">
      <dgm:prSet presAssocID="{C3401AB8-BBF0-4024-B7BE-0A7A018FFBC0}" presName="hierRoot2" presStyleCnt="0">
        <dgm:presLayoutVars>
          <dgm:hierBranch val="init"/>
        </dgm:presLayoutVars>
      </dgm:prSet>
      <dgm:spPr/>
    </dgm:pt>
    <dgm:pt modelId="{9C80F26D-D181-413F-9F9E-F2ADB09C5808}" type="pres">
      <dgm:prSet presAssocID="{C3401AB8-BBF0-4024-B7BE-0A7A018FFBC0}" presName="rootComposite" presStyleCnt="0"/>
      <dgm:spPr/>
    </dgm:pt>
    <dgm:pt modelId="{A01E8ADE-E1E4-4961-BCB5-BDC74D01C06F}" type="pres">
      <dgm:prSet presAssocID="{C3401AB8-BBF0-4024-B7BE-0A7A018FFBC0}" presName="rootText" presStyleLbl="node4" presStyleIdx="4" presStyleCnt="5" custLinFactNeighborX="30269" custLinFactNeighborY="1795">
        <dgm:presLayoutVars>
          <dgm:chPref val="3"/>
        </dgm:presLayoutVars>
      </dgm:prSet>
      <dgm:spPr/>
    </dgm:pt>
    <dgm:pt modelId="{8A1803DD-3D86-4B14-BF10-A7196674F547}" type="pres">
      <dgm:prSet presAssocID="{C3401AB8-BBF0-4024-B7BE-0A7A018FFBC0}" presName="rootConnector" presStyleLbl="node4" presStyleIdx="4" presStyleCnt="5"/>
      <dgm:spPr/>
    </dgm:pt>
    <dgm:pt modelId="{8A191E10-8F61-40CD-B46D-3E6623AE1BCD}" type="pres">
      <dgm:prSet presAssocID="{C3401AB8-BBF0-4024-B7BE-0A7A018FFBC0}" presName="hierChild4" presStyleCnt="0"/>
      <dgm:spPr/>
    </dgm:pt>
    <dgm:pt modelId="{0B17EB2F-52C4-4B8A-AE35-3FBE90A8A6C3}" type="pres">
      <dgm:prSet presAssocID="{C3401AB8-BBF0-4024-B7BE-0A7A018FFBC0}" presName="hierChild5" presStyleCnt="0"/>
      <dgm:spPr/>
    </dgm:pt>
    <dgm:pt modelId="{6832B781-33C3-491D-8B86-553A3213F2DB}" type="pres">
      <dgm:prSet presAssocID="{3C9AF6FE-7B61-4135-A253-08634F7EA8C4}" presName="hierChild5" presStyleCnt="0"/>
      <dgm:spPr/>
    </dgm:pt>
    <dgm:pt modelId="{7677EB2C-2392-411E-AE31-731134BAB510}" type="pres">
      <dgm:prSet presAssocID="{05274F38-8F0C-42DD-86A9-246606FBA0F0}" presName="hierChild5" presStyleCnt="0"/>
      <dgm:spPr/>
    </dgm:pt>
    <dgm:pt modelId="{799C63AD-CC0B-4D1B-B357-1BAE5B9F442B}" type="pres">
      <dgm:prSet presAssocID="{B5F578DE-EFF6-4A91-9B36-3B434725FB61}" presName="Name37" presStyleLbl="parChTrans1D2" presStyleIdx="2" presStyleCnt="4"/>
      <dgm:spPr/>
    </dgm:pt>
    <dgm:pt modelId="{C2E8CF80-6FC0-4DFB-8E02-E3C390F1920F}" type="pres">
      <dgm:prSet presAssocID="{F8A64E98-C849-4A59-A187-625089D784BB}" presName="hierRoot2" presStyleCnt="0">
        <dgm:presLayoutVars>
          <dgm:hierBranch val="init"/>
        </dgm:presLayoutVars>
      </dgm:prSet>
      <dgm:spPr/>
    </dgm:pt>
    <dgm:pt modelId="{44CECE2D-E762-4DB1-9D5F-4FB08B92E0EE}" type="pres">
      <dgm:prSet presAssocID="{F8A64E98-C849-4A59-A187-625089D784BB}" presName="rootComposite" presStyleCnt="0"/>
      <dgm:spPr/>
    </dgm:pt>
    <dgm:pt modelId="{13342A4C-0806-4374-8765-102BA37D87EE}" type="pres">
      <dgm:prSet presAssocID="{F8A64E98-C849-4A59-A187-625089D784BB}" presName="rootText" presStyleLbl="node2" presStyleIdx="2" presStyleCnt="4" custLinFactNeighborX="55272" custLinFactNeighborY="-11767">
        <dgm:presLayoutVars>
          <dgm:chPref val="3"/>
        </dgm:presLayoutVars>
      </dgm:prSet>
      <dgm:spPr/>
    </dgm:pt>
    <dgm:pt modelId="{54130451-C25C-49FC-A91E-7612198F4726}" type="pres">
      <dgm:prSet presAssocID="{F8A64E98-C849-4A59-A187-625089D784BB}" presName="rootConnector" presStyleLbl="node2" presStyleIdx="2" presStyleCnt="4"/>
      <dgm:spPr/>
    </dgm:pt>
    <dgm:pt modelId="{B9F265CA-FC4D-4B9C-8D5D-EB4E4366C31A}" type="pres">
      <dgm:prSet presAssocID="{F8A64E98-C849-4A59-A187-625089D784BB}" presName="hierChild4" presStyleCnt="0"/>
      <dgm:spPr/>
    </dgm:pt>
    <dgm:pt modelId="{3B1D2B72-1FCF-4724-92C6-E355F679EAF8}" type="pres">
      <dgm:prSet presAssocID="{6CF4DFB7-B450-4200-AE2A-FF367580A59C}" presName="Name37" presStyleLbl="parChTrans1D3" presStyleIdx="2" presStyleCnt="6"/>
      <dgm:spPr/>
    </dgm:pt>
    <dgm:pt modelId="{373C080B-4E82-4448-B61C-43A136575D30}" type="pres">
      <dgm:prSet presAssocID="{4BE24A94-4C44-4A9B-BD0C-04BDFE188888}" presName="hierRoot2" presStyleCnt="0">
        <dgm:presLayoutVars>
          <dgm:hierBranch val="init"/>
        </dgm:presLayoutVars>
      </dgm:prSet>
      <dgm:spPr/>
    </dgm:pt>
    <dgm:pt modelId="{0C953D6E-B0C5-43DA-8985-04198EEAC314}" type="pres">
      <dgm:prSet presAssocID="{4BE24A94-4C44-4A9B-BD0C-04BDFE188888}" presName="rootComposite" presStyleCnt="0"/>
      <dgm:spPr/>
    </dgm:pt>
    <dgm:pt modelId="{423562B3-A0AF-47F1-82B2-FE648858BFDA}" type="pres">
      <dgm:prSet presAssocID="{4BE24A94-4C44-4A9B-BD0C-04BDFE188888}" presName="rootText" presStyleLbl="node3" presStyleIdx="2" presStyleCnt="6" custLinFactNeighborX="53764" custLinFactNeighborY="-12187">
        <dgm:presLayoutVars>
          <dgm:chPref val="3"/>
        </dgm:presLayoutVars>
      </dgm:prSet>
      <dgm:spPr/>
    </dgm:pt>
    <dgm:pt modelId="{B68EFB91-D40B-49ED-A270-BADDCCA4A7F2}" type="pres">
      <dgm:prSet presAssocID="{4BE24A94-4C44-4A9B-BD0C-04BDFE188888}" presName="rootConnector" presStyleLbl="node3" presStyleIdx="2" presStyleCnt="6"/>
      <dgm:spPr/>
    </dgm:pt>
    <dgm:pt modelId="{BBC1CBA0-E17C-43FF-A8E4-368D99F141E3}" type="pres">
      <dgm:prSet presAssocID="{4BE24A94-4C44-4A9B-BD0C-04BDFE188888}" presName="hierChild4" presStyleCnt="0"/>
      <dgm:spPr/>
    </dgm:pt>
    <dgm:pt modelId="{94EA5C1D-CB50-423F-8064-AB4CCEF7024F}" type="pres">
      <dgm:prSet presAssocID="{4BE24A94-4C44-4A9B-BD0C-04BDFE188888}" presName="hierChild5" presStyleCnt="0"/>
      <dgm:spPr/>
    </dgm:pt>
    <dgm:pt modelId="{D4EAF030-84BB-44EA-9B7C-3DB42BA8C852}" type="pres">
      <dgm:prSet presAssocID="{49FC4EF9-A472-45C8-806B-5D9BDE8EA157}" presName="Name37" presStyleLbl="parChTrans1D3" presStyleIdx="3" presStyleCnt="6"/>
      <dgm:spPr/>
    </dgm:pt>
    <dgm:pt modelId="{EBF2D6E7-A8F3-427F-97DA-4C25A988113E}" type="pres">
      <dgm:prSet presAssocID="{3AF34E45-5578-4B25-BB2D-127E37C03458}" presName="hierRoot2" presStyleCnt="0">
        <dgm:presLayoutVars>
          <dgm:hierBranch val="init"/>
        </dgm:presLayoutVars>
      </dgm:prSet>
      <dgm:spPr/>
    </dgm:pt>
    <dgm:pt modelId="{390D4970-4168-40FF-86DA-F7CEAB45F7B7}" type="pres">
      <dgm:prSet presAssocID="{3AF34E45-5578-4B25-BB2D-127E37C03458}" presName="rootComposite" presStyleCnt="0"/>
      <dgm:spPr/>
    </dgm:pt>
    <dgm:pt modelId="{C0F780B7-E307-4C57-B165-DDC19C092B12}" type="pres">
      <dgm:prSet presAssocID="{3AF34E45-5578-4B25-BB2D-127E37C03458}" presName="rootText" presStyleLbl="node3" presStyleIdx="3" presStyleCnt="6" custLinFactNeighborX="56437" custLinFactNeighborY="-14537">
        <dgm:presLayoutVars>
          <dgm:chPref val="3"/>
        </dgm:presLayoutVars>
      </dgm:prSet>
      <dgm:spPr/>
    </dgm:pt>
    <dgm:pt modelId="{3B2C593B-2D34-4B70-949F-AE1328C733C0}" type="pres">
      <dgm:prSet presAssocID="{3AF34E45-5578-4B25-BB2D-127E37C03458}" presName="rootConnector" presStyleLbl="node3" presStyleIdx="3" presStyleCnt="6"/>
      <dgm:spPr/>
    </dgm:pt>
    <dgm:pt modelId="{FF0A0D6B-C5A6-4D4A-A358-172C2CF33E28}" type="pres">
      <dgm:prSet presAssocID="{3AF34E45-5578-4B25-BB2D-127E37C03458}" presName="hierChild4" presStyleCnt="0"/>
      <dgm:spPr/>
    </dgm:pt>
    <dgm:pt modelId="{A506DDAA-02F5-400F-B312-7631108D9A53}" type="pres">
      <dgm:prSet presAssocID="{3AF34E45-5578-4B25-BB2D-127E37C03458}" presName="hierChild5" presStyleCnt="0"/>
      <dgm:spPr/>
    </dgm:pt>
    <dgm:pt modelId="{466019A1-24A6-403C-B26D-CF680C6A9AE6}" type="pres">
      <dgm:prSet presAssocID="{F8A64E98-C849-4A59-A187-625089D784BB}" presName="hierChild5" presStyleCnt="0"/>
      <dgm:spPr/>
    </dgm:pt>
    <dgm:pt modelId="{DF82809D-E9B5-4394-8196-DCB5FC5C531F}" type="pres">
      <dgm:prSet presAssocID="{D2449409-28D5-4A40-968A-F36E829F29D9}" presName="Name37" presStyleLbl="parChTrans1D2" presStyleIdx="3" presStyleCnt="4"/>
      <dgm:spPr/>
    </dgm:pt>
    <dgm:pt modelId="{AF62A713-50B1-4D50-A8AB-65E767AC4328}" type="pres">
      <dgm:prSet presAssocID="{33C991B3-115F-41F5-A247-D190F30846D8}" presName="hierRoot2" presStyleCnt="0">
        <dgm:presLayoutVars>
          <dgm:hierBranch val="init"/>
        </dgm:presLayoutVars>
      </dgm:prSet>
      <dgm:spPr/>
    </dgm:pt>
    <dgm:pt modelId="{E5F364B8-7AD5-42D7-9E01-25B745CB9EA7}" type="pres">
      <dgm:prSet presAssocID="{33C991B3-115F-41F5-A247-D190F30846D8}" presName="rootComposite" presStyleCnt="0"/>
      <dgm:spPr/>
    </dgm:pt>
    <dgm:pt modelId="{715E4ABE-1F4F-4B5F-9BC7-CDFAD3EBAC54}" type="pres">
      <dgm:prSet presAssocID="{33C991B3-115F-41F5-A247-D190F30846D8}" presName="rootText" presStyleLbl="node2" presStyleIdx="3" presStyleCnt="4" custLinFactNeighborX="61509" custLinFactNeighborY="-13137">
        <dgm:presLayoutVars>
          <dgm:chPref val="3"/>
        </dgm:presLayoutVars>
      </dgm:prSet>
      <dgm:spPr/>
    </dgm:pt>
    <dgm:pt modelId="{0E36EEE6-2EDA-4009-885B-D891F577BE02}" type="pres">
      <dgm:prSet presAssocID="{33C991B3-115F-41F5-A247-D190F30846D8}" presName="rootConnector" presStyleLbl="node2" presStyleIdx="3" presStyleCnt="4"/>
      <dgm:spPr/>
    </dgm:pt>
    <dgm:pt modelId="{B857D3F7-98AA-4F10-A39E-820E5222012A}" type="pres">
      <dgm:prSet presAssocID="{33C991B3-115F-41F5-A247-D190F30846D8}" presName="hierChild4" presStyleCnt="0"/>
      <dgm:spPr/>
    </dgm:pt>
    <dgm:pt modelId="{CB79CF3A-26C5-45E3-A6E3-2A0EACC5BB96}" type="pres">
      <dgm:prSet presAssocID="{B11E6E61-DB1A-427E-8B0C-FB453244C55C}" presName="Name37" presStyleLbl="parChTrans1D3" presStyleIdx="4" presStyleCnt="6"/>
      <dgm:spPr/>
    </dgm:pt>
    <dgm:pt modelId="{8C778B4D-293C-44A3-99F0-B202628E53EC}" type="pres">
      <dgm:prSet presAssocID="{D3B356B8-64F8-440B-874E-1CCA588982BD}" presName="hierRoot2" presStyleCnt="0">
        <dgm:presLayoutVars>
          <dgm:hierBranch val="init"/>
        </dgm:presLayoutVars>
      </dgm:prSet>
      <dgm:spPr/>
    </dgm:pt>
    <dgm:pt modelId="{9EC2C122-ADEB-47CD-A8D3-E97682078DF0}" type="pres">
      <dgm:prSet presAssocID="{D3B356B8-64F8-440B-874E-1CCA588982BD}" presName="rootComposite" presStyleCnt="0"/>
      <dgm:spPr/>
    </dgm:pt>
    <dgm:pt modelId="{FDCA5B03-E780-4FB2-8DF3-398024F5033B}" type="pres">
      <dgm:prSet presAssocID="{D3B356B8-64F8-440B-874E-1CCA588982BD}" presName="rootText" presStyleLbl="node3" presStyleIdx="4" presStyleCnt="6" custLinFactNeighborX="65284" custLinFactNeighborY="-10428">
        <dgm:presLayoutVars>
          <dgm:chPref val="3"/>
        </dgm:presLayoutVars>
      </dgm:prSet>
      <dgm:spPr/>
    </dgm:pt>
    <dgm:pt modelId="{5C9EFF70-D016-4AF8-877C-6E926C13F4B9}" type="pres">
      <dgm:prSet presAssocID="{D3B356B8-64F8-440B-874E-1CCA588982BD}" presName="rootConnector" presStyleLbl="node3" presStyleIdx="4" presStyleCnt="6"/>
      <dgm:spPr/>
    </dgm:pt>
    <dgm:pt modelId="{0CC83096-32CB-45EF-BF7A-40C55FADB4CA}" type="pres">
      <dgm:prSet presAssocID="{D3B356B8-64F8-440B-874E-1CCA588982BD}" presName="hierChild4" presStyleCnt="0"/>
      <dgm:spPr/>
    </dgm:pt>
    <dgm:pt modelId="{01F6B945-C8CE-4A4F-B1B5-71FADDF6F32A}" type="pres">
      <dgm:prSet presAssocID="{D3B356B8-64F8-440B-874E-1CCA588982BD}" presName="hierChild5" presStyleCnt="0"/>
      <dgm:spPr/>
    </dgm:pt>
    <dgm:pt modelId="{B3E82D6D-3249-40F2-BC23-034562E256ED}" type="pres">
      <dgm:prSet presAssocID="{A983E8B7-634A-4FFE-9CEF-BDF2E8A6C797}" presName="Name37" presStyleLbl="parChTrans1D3" presStyleIdx="5" presStyleCnt="6"/>
      <dgm:spPr/>
    </dgm:pt>
    <dgm:pt modelId="{42A1711B-3275-43C7-8EBF-21F171186080}" type="pres">
      <dgm:prSet presAssocID="{41C011D8-4867-4A60-B833-5064CDD50040}" presName="hierRoot2" presStyleCnt="0">
        <dgm:presLayoutVars>
          <dgm:hierBranch val="init"/>
        </dgm:presLayoutVars>
      </dgm:prSet>
      <dgm:spPr/>
    </dgm:pt>
    <dgm:pt modelId="{6D021796-11F0-4A66-AB90-8D48C9345056}" type="pres">
      <dgm:prSet presAssocID="{41C011D8-4867-4A60-B833-5064CDD50040}" presName="rootComposite" presStyleCnt="0"/>
      <dgm:spPr/>
    </dgm:pt>
    <dgm:pt modelId="{672A324C-6E96-4026-BA78-DFEDCFBDE1F2}" type="pres">
      <dgm:prSet presAssocID="{41C011D8-4867-4A60-B833-5064CDD50040}" presName="rootText" presStyleLbl="node3" presStyleIdx="5" presStyleCnt="6" custLinFactNeighborX="61767" custLinFactNeighborY="7224">
        <dgm:presLayoutVars>
          <dgm:chPref val="3"/>
        </dgm:presLayoutVars>
      </dgm:prSet>
      <dgm:spPr/>
    </dgm:pt>
    <dgm:pt modelId="{F034B045-8965-489F-A32D-8E7A5741E3D4}" type="pres">
      <dgm:prSet presAssocID="{41C011D8-4867-4A60-B833-5064CDD50040}" presName="rootConnector" presStyleLbl="node3" presStyleIdx="5" presStyleCnt="6"/>
      <dgm:spPr/>
    </dgm:pt>
    <dgm:pt modelId="{DE3AFDD6-600F-4675-931E-C931588FA25D}" type="pres">
      <dgm:prSet presAssocID="{41C011D8-4867-4A60-B833-5064CDD50040}" presName="hierChild4" presStyleCnt="0"/>
      <dgm:spPr/>
    </dgm:pt>
    <dgm:pt modelId="{E16E6B7D-E5D8-4414-8888-CB9F53E45CFA}" type="pres">
      <dgm:prSet presAssocID="{41C011D8-4867-4A60-B833-5064CDD50040}" presName="hierChild5" presStyleCnt="0"/>
      <dgm:spPr/>
    </dgm:pt>
    <dgm:pt modelId="{8F82868E-1196-4682-8A76-C673D8F4EB25}" type="pres">
      <dgm:prSet presAssocID="{33C991B3-115F-41F5-A247-D190F30846D8}" presName="hierChild5" presStyleCnt="0"/>
      <dgm:spPr/>
    </dgm:pt>
    <dgm:pt modelId="{D81168D0-99E5-4AD9-96F1-D1191CE60697}" type="pres">
      <dgm:prSet presAssocID="{386F0A2D-DD8E-4CBA-8E36-61C6BEA27938}" presName="hierChild3" presStyleCnt="0"/>
      <dgm:spPr/>
    </dgm:pt>
  </dgm:ptLst>
  <dgm:cxnLst>
    <dgm:cxn modelId="{2E425D0E-AC9F-4923-A219-2B8DB988A6E1}" type="presOf" srcId="{F8A64E98-C849-4A59-A187-625089D784BB}" destId="{54130451-C25C-49FC-A91E-7612198F4726}" srcOrd="1" destOrd="0" presId="urn:microsoft.com/office/officeart/2005/8/layout/orgChart1"/>
    <dgm:cxn modelId="{0C92400F-D48F-4E1B-992C-7E81768BBB6B}" type="presOf" srcId="{2E0AEF88-D683-4D2E-B476-C593299915A7}" destId="{84F823CA-FE8C-4573-846C-55D02ACF851F}" srcOrd="0" destOrd="0" presId="urn:microsoft.com/office/officeart/2005/8/layout/orgChart1"/>
    <dgm:cxn modelId="{CFCC9E11-A285-45F8-8C77-A3066ECDF2D1}" type="presOf" srcId="{3AF34E45-5578-4B25-BB2D-127E37C03458}" destId="{3B2C593B-2D34-4B70-949F-AE1328C733C0}" srcOrd="1" destOrd="0" presId="urn:microsoft.com/office/officeart/2005/8/layout/orgChart1"/>
    <dgm:cxn modelId="{7FEDE513-6293-429D-8CEB-8CDFF3C8CA81}" srcId="{33C991B3-115F-41F5-A247-D190F30846D8}" destId="{D3B356B8-64F8-440B-874E-1CCA588982BD}" srcOrd="0" destOrd="0" parTransId="{B11E6E61-DB1A-427E-8B0C-FB453244C55C}" sibTransId="{F5D53CDF-FB9C-4244-88CF-C4EDB34F10E6}"/>
    <dgm:cxn modelId="{1A082E1E-36DB-4365-95BB-2F3298244EA3}" type="presOf" srcId="{B5F578DE-EFF6-4A91-9B36-3B434725FB61}" destId="{799C63AD-CC0B-4D1B-B357-1BAE5B9F442B}" srcOrd="0" destOrd="0" presId="urn:microsoft.com/office/officeart/2005/8/layout/orgChart1"/>
    <dgm:cxn modelId="{87A4571E-DA4B-4F09-BCDB-15C59F2398C7}" type="presOf" srcId="{60FAC1A3-9F52-446D-9F21-49F247DD81A4}" destId="{17102512-8989-4D0D-9F01-AD46B6556274}" srcOrd="0" destOrd="0" presId="urn:microsoft.com/office/officeart/2005/8/layout/orgChart1"/>
    <dgm:cxn modelId="{1C5F3E20-595F-474F-82DC-35AF8767AA32}" srcId="{F8A64E98-C849-4A59-A187-625089D784BB}" destId="{4BE24A94-4C44-4A9B-BD0C-04BDFE188888}" srcOrd="0" destOrd="0" parTransId="{6CF4DFB7-B450-4200-AE2A-FF367580A59C}" sibTransId="{10BECD23-E474-417C-8DA7-A7479CCDB299}"/>
    <dgm:cxn modelId="{C81C4B25-C48F-4492-8895-2FC9172A2D3E}" type="presOf" srcId="{41C011D8-4867-4A60-B833-5064CDD50040}" destId="{F034B045-8965-489F-A32D-8E7A5741E3D4}" srcOrd="1" destOrd="0" presId="urn:microsoft.com/office/officeart/2005/8/layout/orgChart1"/>
    <dgm:cxn modelId="{FCAB8126-5206-4477-A094-3972CD5ED56E}" srcId="{386F0A2D-DD8E-4CBA-8E36-61C6BEA27938}" destId="{33C991B3-115F-41F5-A247-D190F30846D8}" srcOrd="3" destOrd="0" parTransId="{D2449409-28D5-4A40-968A-F36E829F29D9}" sibTransId="{076B22EC-31E2-4A9C-8F9E-D92C1CF9CC87}"/>
    <dgm:cxn modelId="{8EC5D526-3F2D-410D-88C2-D6F9A23C321F}" type="presOf" srcId="{0C9E836A-CF6E-40E0-B4B8-647897DE3465}" destId="{0FDEBB48-A881-465C-B9F7-9CF7E41ADB1F}" srcOrd="0" destOrd="0" presId="urn:microsoft.com/office/officeart/2005/8/layout/orgChart1"/>
    <dgm:cxn modelId="{8BAA1727-0F37-4672-B5A6-EE065C4BC076}" type="presOf" srcId="{36D71D6B-0481-4D95-AE57-95716AA02A45}" destId="{B47449DF-8435-41E0-8505-8AC5B90E789C}" srcOrd="1" destOrd="0" presId="urn:microsoft.com/office/officeart/2005/8/layout/orgChart1"/>
    <dgm:cxn modelId="{6F947A27-99E0-48AE-BC50-230611C632D7}" type="presOf" srcId="{2111BF6D-A61A-4660-9369-47A14C0C32C0}" destId="{4C0F9482-1A21-4B92-A0E7-9CBA612A1783}" srcOrd="0" destOrd="0" presId="urn:microsoft.com/office/officeart/2005/8/layout/orgChart1"/>
    <dgm:cxn modelId="{9FDA372D-3FB4-4017-9781-E71CD3390975}" type="presOf" srcId="{41C011D8-4867-4A60-B833-5064CDD50040}" destId="{672A324C-6E96-4026-BA78-DFEDCFBDE1F2}" srcOrd="0" destOrd="0" presId="urn:microsoft.com/office/officeart/2005/8/layout/orgChart1"/>
    <dgm:cxn modelId="{EB68702D-6DE5-44F0-BEF3-745645494925}" type="presOf" srcId="{C3401AB8-BBF0-4024-B7BE-0A7A018FFBC0}" destId="{A01E8ADE-E1E4-4961-BCB5-BDC74D01C06F}" srcOrd="0" destOrd="0" presId="urn:microsoft.com/office/officeart/2005/8/layout/orgChart1"/>
    <dgm:cxn modelId="{04147730-8797-4708-9221-9110B83017FE}" type="presOf" srcId="{33C991B3-115F-41F5-A247-D190F30846D8}" destId="{715E4ABE-1F4F-4B5F-9BC7-CDFAD3EBAC54}" srcOrd="0" destOrd="0" presId="urn:microsoft.com/office/officeart/2005/8/layout/orgChart1"/>
    <dgm:cxn modelId="{61DA7F35-1C5E-42D9-A620-3E2F9031D333}" type="presOf" srcId="{4BE24A94-4C44-4A9B-BD0C-04BDFE188888}" destId="{B68EFB91-D40B-49ED-A270-BADDCCA4A7F2}" srcOrd="1" destOrd="0" presId="urn:microsoft.com/office/officeart/2005/8/layout/orgChart1"/>
    <dgm:cxn modelId="{B0EB313A-CED2-42AE-8280-60EB0B189175}" srcId="{36D71D6B-0481-4D95-AE57-95716AA02A45}" destId="{8A2A7C1D-EC7B-4BED-A5EB-F73047DC7022}" srcOrd="2" destOrd="0" parTransId="{60FAC1A3-9F52-446D-9F21-49F247DD81A4}" sibTransId="{04742205-FBB7-4BFB-9FA7-551C249CBF32}"/>
    <dgm:cxn modelId="{F4FBCC3C-52F0-4BA2-AFA6-EA0ACE00AF75}" type="presOf" srcId="{BB910C10-49C4-49B1-BF80-F2540D352618}" destId="{EC5AE52B-5618-4D77-921A-E3DFE5E073A1}" srcOrd="0" destOrd="0" presId="urn:microsoft.com/office/officeart/2005/8/layout/orgChart1"/>
    <dgm:cxn modelId="{73F2BE3D-B2B8-4217-AC9B-AD87A19A7B17}" type="presOf" srcId="{D3B356B8-64F8-440B-874E-1CCA588982BD}" destId="{FDCA5B03-E780-4FB2-8DF3-398024F5033B}" srcOrd="0" destOrd="0" presId="urn:microsoft.com/office/officeart/2005/8/layout/orgChart1"/>
    <dgm:cxn modelId="{026B903E-00FE-4EDC-9D6A-E59B67F5F42A}" type="presOf" srcId="{B472D858-5473-44D2-95CA-CABF1800C01D}" destId="{10227B84-B3BB-49F3-848B-78F2D0BD1405}" srcOrd="0" destOrd="0" presId="urn:microsoft.com/office/officeart/2005/8/layout/orgChart1"/>
    <dgm:cxn modelId="{6A7E6C5B-9B7E-49ED-8D5C-3F137DF7EF41}" srcId="{36D71D6B-0481-4D95-AE57-95716AA02A45}" destId="{27205364-9843-4897-9B06-A90C8B8AB2B5}" srcOrd="1" destOrd="0" parTransId="{38FA9985-1EE1-45C8-8505-9F54CA09C5B5}" sibTransId="{79043619-124B-47E8-A20E-85CD93B037DC}"/>
    <dgm:cxn modelId="{5995E55D-41AD-4512-85EB-268CA9878200}" srcId="{386F0A2D-DD8E-4CBA-8E36-61C6BEA27938}" destId="{2E0AEF88-D683-4D2E-B476-C593299915A7}" srcOrd="0" destOrd="0" parTransId="{06982348-A2C1-44E5-9D34-FEA64A37E61A}" sibTransId="{C7FE04C9-3A0A-4295-9E2E-B22C7B1F7881}"/>
    <dgm:cxn modelId="{963E2762-01FA-45FB-82C4-CCAF0427813E}" type="presOf" srcId="{D3B356B8-64F8-440B-874E-1CCA588982BD}" destId="{5C9EFF70-D016-4AF8-877C-6E926C13F4B9}" srcOrd="1" destOrd="0" presId="urn:microsoft.com/office/officeart/2005/8/layout/orgChart1"/>
    <dgm:cxn modelId="{FCC68564-040D-4195-96DD-1F4A68A0DE31}" type="presOf" srcId="{A983E8B7-634A-4FFE-9CEF-BDF2E8A6C797}" destId="{B3E82D6D-3249-40F2-BC23-034562E256ED}" srcOrd="0" destOrd="0" presId="urn:microsoft.com/office/officeart/2005/8/layout/orgChart1"/>
    <dgm:cxn modelId="{31306F45-67B9-4B39-9F95-3411E55F9349}" type="presOf" srcId="{27205364-9843-4897-9B06-A90C8B8AB2B5}" destId="{753385F4-9E18-4136-A4F2-1F3C0C1131F5}" srcOrd="0" destOrd="0" presId="urn:microsoft.com/office/officeart/2005/8/layout/orgChart1"/>
    <dgm:cxn modelId="{FE449745-C800-4A96-AC58-E8D01394224C}" type="presOf" srcId="{386F0A2D-DD8E-4CBA-8E36-61C6BEA27938}" destId="{03016647-540E-456D-AC64-FAE12C8531A8}" srcOrd="0" destOrd="0" presId="urn:microsoft.com/office/officeart/2005/8/layout/orgChart1"/>
    <dgm:cxn modelId="{0785C766-4571-4BDC-8268-585CA74F695B}" srcId="{2111BF6D-A61A-4660-9369-47A14C0C32C0}" destId="{386F0A2D-DD8E-4CBA-8E36-61C6BEA27938}" srcOrd="0" destOrd="0" parTransId="{8E91EFC7-EB8D-4E3C-B9FD-9F8D313089DC}" sibTransId="{D87CA5EE-306D-4E7A-8DD8-78F443C89069}"/>
    <dgm:cxn modelId="{61891848-FE0D-40F7-A11F-5B073671DB53}" type="presOf" srcId="{F8A64E98-C849-4A59-A187-625089D784BB}" destId="{13342A4C-0806-4374-8765-102BA37D87EE}" srcOrd="0" destOrd="0" presId="urn:microsoft.com/office/officeart/2005/8/layout/orgChart1"/>
    <dgm:cxn modelId="{98D8CC49-70A6-4491-8442-B0AA253583C3}" srcId="{2E0AEF88-D683-4D2E-B476-C593299915A7}" destId="{36D71D6B-0481-4D95-AE57-95716AA02A45}" srcOrd="0" destOrd="0" parTransId="{D064F872-0B18-4764-A982-840A1BA82763}" sibTransId="{D879D857-3A6E-430F-8BD0-75625DF4C265}"/>
    <dgm:cxn modelId="{FBF8F86A-2541-47CF-9DC0-DCE83AC77CE3}" type="presOf" srcId="{2E0AEF88-D683-4D2E-B476-C593299915A7}" destId="{A4212109-9F95-4570-A15E-C308BF0A08ED}" srcOrd="1" destOrd="0" presId="urn:microsoft.com/office/officeart/2005/8/layout/orgChart1"/>
    <dgm:cxn modelId="{D6D5494C-0930-4EF4-9086-66B435BC2F6B}" srcId="{F8A64E98-C849-4A59-A187-625089D784BB}" destId="{3AF34E45-5578-4B25-BB2D-127E37C03458}" srcOrd="1" destOrd="0" parTransId="{49FC4EF9-A472-45C8-806B-5D9BDE8EA157}" sibTransId="{FF699350-20C2-44B9-90E3-EB7DD8849D0C}"/>
    <dgm:cxn modelId="{89F7676F-3EAD-42EB-A472-B5B03D11C4F6}" type="presOf" srcId="{49FC4EF9-A472-45C8-806B-5D9BDE8EA157}" destId="{D4EAF030-84BB-44EA-9B7C-3DB42BA8C852}" srcOrd="0" destOrd="0" presId="urn:microsoft.com/office/officeart/2005/8/layout/orgChart1"/>
    <dgm:cxn modelId="{1748F553-6132-4656-952C-7FF129817726}" type="presOf" srcId="{6CF4DFB7-B450-4200-AE2A-FF367580A59C}" destId="{3B1D2B72-1FCF-4724-92C6-E355F679EAF8}" srcOrd="0" destOrd="0" presId="urn:microsoft.com/office/officeart/2005/8/layout/orgChart1"/>
    <dgm:cxn modelId="{782D2477-DC1C-4B3F-A05A-030C0E607C83}" type="presOf" srcId="{8A2A7C1D-EC7B-4BED-A5EB-F73047DC7022}" destId="{118EE597-6883-466D-B29E-7ED360E751CB}" srcOrd="0" destOrd="0" presId="urn:microsoft.com/office/officeart/2005/8/layout/orgChart1"/>
    <dgm:cxn modelId="{3C64BB5A-CC16-49A1-8134-366D2BAD5DCC}" type="presOf" srcId="{05274F38-8F0C-42DD-86A9-246606FBA0F0}" destId="{4A5CBA5C-9F0E-45B7-A904-6418DE5EC7BA}" srcOrd="1" destOrd="0" presId="urn:microsoft.com/office/officeart/2005/8/layout/orgChart1"/>
    <dgm:cxn modelId="{E97CFB5A-6B5E-4253-8F58-64049BEBB518}" type="presOf" srcId="{D064F872-0B18-4764-A982-840A1BA82763}" destId="{8ECD69F8-C73B-4E02-A155-CB61159D8DA8}" srcOrd="0" destOrd="0" presId="urn:microsoft.com/office/officeart/2005/8/layout/orgChart1"/>
    <dgm:cxn modelId="{80733A7C-5689-41A3-9B5E-4BC4DA078A7A}" type="presOf" srcId="{078368E5-23D7-457D-B5D5-3604FC71CD0C}" destId="{D05FF35C-91C7-4285-A59A-748C8760AA21}" srcOrd="0" destOrd="0" presId="urn:microsoft.com/office/officeart/2005/8/layout/orgChart1"/>
    <dgm:cxn modelId="{7336447C-4C21-4CB8-83FF-4CA5CF258AF0}" srcId="{386F0A2D-DD8E-4CBA-8E36-61C6BEA27938}" destId="{F8A64E98-C849-4A59-A187-625089D784BB}" srcOrd="2" destOrd="0" parTransId="{B5F578DE-EFF6-4A91-9B36-3B434725FB61}" sibTransId="{14092240-1A71-4843-A687-59037770B393}"/>
    <dgm:cxn modelId="{CEFC9282-6570-4366-8FD4-315C62B99911}" type="presOf" srcId="{386F0A2D-DD8E-4CBA-8E36-61C6BEA27938}" destId="{EF23E1B3-AFEF-428D-89A2-A5DC47E6B9E3}" srcOrd="1" destOrd="0" presId="urn:microsoft.com/office/officeart/2005/8/layout/orgChart1"/>
    <dgm:cxn modelId="{E4987C8F-3AA4-4109-9702-FF29616E188D}" type="presOf" srcId="{3C9AF6FE-7B61-4135-A253-08634F7EA8C4}" destId="{666F437D-8C7C-405D-B1CF-A4B209505AA8}" srcOrd="1" destOrd="0" presId="urn:microsoft.com/office/officeart/2005/8/layout/orgChart1"/>
    <dgm:cxn modelId="{85875091-C4AD-4D7D-B3A5-6366F5141F3C}" type="presOf" srcId="{4BE24A94-4C44-4A9B-BD0C-04BDFE188888}" destId="{423562B3-A0AF-47F1-82B2-FE648858BFDA}" srcOrd="0" destOrd="0" presId="urn:microsoft.com/office/officeart/2005/8/layout/orgChart1"/>
    <dgm:cxn modelId="{7D6FB992-DF53-40EF-93A1-8876F68E616F}" type="presOf" srcId="{0C9E836A-CF6E-40E0-B4B8-647897DE3465}" destId="{B106174E-C167-4906-A0A3-19E52FD506A6}" srcOrd="1" destOrd="0" presId="urn:microsoft.com/office/officeart/2005/8/layout/orgChart1"/>
    <dgm:cxn modelId="{AEBC5D97-E06E-4B68-83C4-5ED3E9351EB9}" type="presOf" srcId="{078368E5-23D7-457D-B5D5-3604FC71CD0C}" destId="{908BF35D-76F1-4696-B68B-C8F23D9D91D4}" srcOrd="1" destOrd="0" presId="urn:microsoft.com/office/officeart/2005/8/layout/orgChart1"/>
    <dgm:cxn modelId="{F0B532B3-C1D2-4DD0-B4BF-B2175140D0EB}" type="presOf" srcId="{3AF34E45-5578-4B25-BB2D-127E37C03458}" destId="{C0F780B7-E307-4C57-B165-DDC19C092B12}" srcOrd="0" destOrd="0" presId="urn:microsoft.com/office/officeart/2005/8/layout/orgChart1"/>
    <dgm:cxn modelId="{000F92B3-94E5-4397-8138-3E3D51B08F17}" type="presOf" srcId="{8A2A7C1D-EC7B-4BED-A5EB-F73047DC7022}" destId="{DFDE56A2-1F9C-495D-A987-23A58B953D90}" srcOrd="1" destOrd="0" presId="urn:microsoft.com/office/officeart/2005/8/layout/orgChart1"/>
    <dgm:cxn modelId="{59D4A7B9-AE64-468B-B54C-2CA66E8F16B9}" type="presOf" srcId="{05274F38-8F0C-42DD-86A9-246606FBA0F0}" destId="{5C08C19E-398C-472B-8D08-75181AFDD78E}" srcOrd="0" destOrd="0" presId="urn:microsoft.com/office/officeart/2005/8/layout/orgChart1"/>
    <dgm:cxn modelId="{2633A1BA-740C-4137-AF72-97A96A96E42F}" type="presOf" srcId="{D2449409-28D5-4A40-968A-F36E829F29D9}" destId="{DF82809D-E9B5-4394-8196-DCB5FC5C531F}" srcOrd="0" destOrd="0" presId="urn:microsoft.com/office/officeart/2005/8/layout/orgChart1"/>
    <dgm:cxn modelId="{2199C6C4-CE06-4B5F-B9D0-62E6540B69B2}" type="presOf" srcId="{38FA9985-1EE1-45C8-8505-9F54CA09C5B5}" destId="{EDF6E963-7B60-4782-9C4A-7DDD03CF364D}" srcOrd="0" destOrd="0" presId="urn:microsoft.com/office/officeart/2005/8/layout/orgChart1"/>
    <dgm:cxn modelId="{0E2B58C9-22FA-408E-9D5A-96AF5E5F6561}" srcId="{3C9AF6FE-7B61-4135-A253-08634F7EA8C4}" destId="{C3401AB8-BBF0-4024-B7BE-0A7A018FFBC0}" srcOrd="1" destOrd="0" parTransId="{FE4669C2-5F16-473D-A465-16675445DAC5}" sibTransId="{A82B3622-E7F8-4BFE-946C-E88B158852E9}"/>
    <dgm:cxn modelId="{BAD44DCF-F730-42E0-9E19-4043A1840A80}" type="presOf" srcId="{C3401AB8-BBF0-4024-B7BE-0A7A018FFBC0}" destId="{8A1803DD-3D86-4B14-BF10-A7196674F547}" srcOrd="1" destOrd="0" presId="urn:microsoft.com/office/officeart/2005/8/layout/orgChart1"/>
    <dgm:cxn modelId="{E478F1D1-BC53-4927-9DDD-928FE297D63E}" type="presOf" srcId="{1ED069AD-5D61-43ED-ADC7-9DDAEB85C760}" destId="{E3774A99-98D4-46DC-B2E9-CDC945AFA83D}" srcOrd="0" destOrd="0" presId="urn:microsoft.com/office/officeart/2005/8/layout/orgChart1"/>
    <dgm:cxn modelId="{4D8358D3-B25E-41D8-80AB-D4E30F8C57D6}" srcId="{05274F38-8F0C-42DD-86A9-246606FBA0F0}" destId="{3C9AF6FE-7B61-4135-A253-08634F7EA8C4}" srcOrd="0" destOrd="0" parTransId="{65DAF381-5396-4105-8658-78195D56A2A0}" sibTransId="{591DD9DA-BF3F-48BB-BAE8-8259530C0FA2}"/>
    <dgm:cxn modelId="{0438BCD4-1F0E-48BB-8AD2-94728814BBD6}" type="presOf" srcId="{3C9AF6FE-7B61-4135-A253-08634F7EA8C4}" destId="{6676E529-16AF-44CA-A3D3-2158F3EB59A9}" srcOrd="0" destOrd="0" presId="urn:microsoft.com/office/officeart/2005/8/layout/orgChart1"/>
    <dgm:cxn modelId="{9377D1D5-14F5-449A-B5CB-CE7694F03924}" type="presOf" srcId="{27205364-9843-4897-9B06-A90C8B8AB2B5}" destId="{B0632A72-3EAB-4C48-882D-C19B5E1E51D5}" srcOrd="1" destOrd="0" presId="urn:microsoft.com/office/officeart/2005/8/layout/orgChart1"/>
    <dgm:cxn modelId="{48E3D2D9-E0F0-4ACF-9B89-0CE80B1F0CEE}" type="presOf" srcId="{B11E6E61-DB1A-427E-8B0C-FB453244C55C}" destId="{CB79CF3A-26C5-45E3-A6E3-2A0EACC5BB96}" srcOrd="0" destOrd="0" presId="urn:microsoft.com/office/officeart/2005/8/layout/orgChart1"/>
    <dgm:cxn modelId="{1F62CCDE-597C-4C26-B319-75BED772C04F}" srcId="{3C9AF6FE-7B61-4135-A253-08634F7EA8C4}" destId="{0C9E836A-CF6E-40E0-B4B8-647897DE3465}" srcOrd="0" destOrd="0" parTransId="{B472D858-5473-44D2-95CA-CABF1800C01D}" sibTransId="{B7691534-06C6-47F1-A591-F2D744CD8C20}"/>
    <dgm:cxn modelId="{164186E1-ED09-4FA7-8432-95C1612E6052}" srcId="{36D71D6B-0481-4D95-AE57-95716AA02A45}" destId="{078368E5-23D7-457D-B5D5-3604FC71CD0C}" srcOrd="0" destOrd="0" parTransId="{1ED069AD-5D61-43ED-ADC7-9DDAEB85C760}" sibTransId="{638402DA-6ED0-4E62-96DC-70A83F733FCA}"/>
    <dgm:cxn modelId="{F9CE90E5-2419-4801-82E0-A0D9EE07C5B9}" srcId="{33C991B3-115F-41F5-A247-D190F30846D8}" destId="{41C011D8-4867-4A60-B833-5064CDD50040}" srcOrd="1" destOrd="0" parTransId="{A983E8B7-634A-4FFE-9CEF-BDF2E8A6C797}" sibTransId="{F2D53707-00BF-4C4F-8682-E1AEB5A2B884}"/>
    <dgm:cxn modelId="{769918EB-1586-49D0-ACD3-9710DCD3BDF4}" type="presOf" srcId="{FE4669C2-5F16-473D-A465-16675445DAC5}" destId="{B1D3BC70-5E02-4F83-BB46-47A98C116690}" srcOrd="0" destOrd="0" presId="urn:microsoft.com/office/officeart/2005/8/layout/orgChart1"/>
    <dgm:cxn modelId="{455097EC-78A7-47F7-9FDE-0D33D9BB9128}" srcId="{386F0A2D-DD8E-4CBA-8E36-61C6BEA27938}" destId="{05274F38-8F0C-42DD-86A9-246606FBA0F0}" srcOrd="1" destOrd="0" parTransId="{BB910C10-49C4-49B1-BF80-F2540D352618}" sibTransId="{37CE6829-265B-4527-A94A-2C76A9F67BBE}"/>
    <dgm:cxn modelId="{4A53C9EE-B58D-42F3-928A-715F0E45846E}" type="presOf" srcId="{36D71D6B-0481-4D95-AE57-95716AA02A45}" destId="{3F4D7377-DCA2-4FE8-9E95-A7041A0B711F}" srcOrd="0" destOrd="0" presId="urn:microsoft.com/office/officeart/2005/8/layout/orgChart1"/>
    <dgm:cxn modelId="{93ACB8F1-BAC3-4ECD-91B4-263D8F8C4CBA}" type="presOf" srcId="{06982348-A2C1-44E5-9D34-FEA64A37E61A}" destId="{C24767FD-40D7-42AE-B815-81ED7E832B50}" srcOrd="0" destOrd="0" presId="urn:microsoft.com/office/officeart/2005/8/layout/orgChart1"/>
    <dgm:cxn modelId="{6D0DDAF5-8D73-485C-8069-29218B0A0308}" type="presOf" srcId="{65DAF381-5396-4105-8658-78195D56A2A0}" destId="{FBA09913-4579-48B6-A5BC-EE5CBC3017EA}" srcOrd="0" destOrd="0" presId="urn:microsoft.com/office/officeart/2005/8/layout/orgChart1"/>
    <dgm:cxn modelId="{365ECBF6-8E08-44FE-88B7-D83E6313ABDC}" type="presOf" srcId="{33C991B3-115F-41F5-A247-D190F30846D8}" destId="{0E36EEE6-2EDA-4009-885B-D891F577BE02}" srcOrd="1" destOrd="0" presId="urn:microsoft.com/office/officeart/2005/8/layout/orgChart1"/>
    <dgm:cxn modelId="{BBC806B8-3626-468A-AF3C-4D82557B271B}" type="presParOf" srcId="{4C0F9482-1A21-4B92-A0E7-9CBA612A1783}" destId="{EF86F17D-4762-4D23-933F-885BA941155B}" srcOrd="0" destOrd="0" presId="urn:microsoft.com/office/officeart/2005/8/layout/orgChart1"/>
    <dgm:cxn modelId="{5DA6F65E-F7BA-4399-917B-DB00B8BC69D5}" type="presParOf" srcId="{EF86F17D-4762-4D23-933F-885BA941155B}" destId="{D7F27997-BB08-46B3-804A-3DEBBFBAF590}" srcOrd="0" destOrd="0" presId="urn:microsoft.com/office/officeart/2005/8/layout/orgChart1"/>
    <dgm:cxn modelId="{97DE33B8-1125-41E3-93D5-56B0D972E734}" type="presParOf" srcId="{D7F27997-BB08-46B3-804A-3DEBBFBAF590}" destId="{03016647-540E-456D-AC64-FAE12C8531A8}" srcOrd="0" destOrd="0" presId="urn:microsoft.com/office/officeart/2005/8/layout/orgChart1"/>
    <dgm:cxn modelId="{29E91B84-16CA-49F4-9971-7F0C910D0F3F}" type="presParOf" srcId="{D7F27997-BB08-46B3-804A-3DEBBFBAF590}" destId="{EF23E1B3-AFEF-428D-89A2-A5DC47E6B9E3}" srcOrd="1" destOrd="0" presId="urn:microsoft.com/office/officeart/2005/8/layout/orgChart1"/>
    <dgm:cxn modelId="{D5FD1883-0F92-40A8-8764-3641FD27DBD3}" type="presParOf" srcId="{EF86F17D-4762-4D23-933F-885BA941155B}" destId="{48387B30-6064-4428-BF82-D57BC9AB6DBE}" srcOrd="1" destOrd="0" presId="urn:microsoft.com/office/officeart/2005/8/layout/orgChart1"/>
    <dgm:cxn modelId="{9C9D9422-5364-4FEF-8326-BD4C1DD59B05}" type="presParOf" srcId="{48387B30-6064-4428-BF82-D57BC9AB6DBE}" destId="{C24767FD-40D7-42AE-B815-81ED7E832B50}" srcOrd="0" destOrd="0" presId="urn:microsoft.com/office/officeart/2005/8/layout/orgChart1"/>
    <dgm:cxn modelId="{9F794702-E1A7-4211-B76F-BF012E18EFF0}" type="presParOf" srcId="{48387B30-6064-4428-BF82-D57BC9AB6DBE}" destId="{1BAFFDE6-652B-4FC6-A438-5B7D0E26968F}" srcOrd="1" destOrd="0" presId="urn:microsoft.com/office/officeart/2005/8/layout/orgChart1"/>
    <dgm:cxn modelId="{7D8C1443-74C4-4668-9306-B719C8CB5341}" type="presParOf" srcId="{1BAFFDE6-652B-4FC6-A438-5B7D0E26968F}" destId="{63335F1D-07BD-47D2-9745-805F9C947671}" srcOrd="0" destOrd="0" presId="urn:microsoft.com/office/officeart/2005/8/layout/orgChart1"/>
    <dgm:cxn modelId="{1DE8EB89-92EF-4427-A136-F26DD83F48DD}" type="presParOf" srcId="{63335F1D-07BD-47D2-9745-805F9C947671}" destId="{84F823CA-FE8C-4573-846C-55D02ACF851F}" srcOrd="0" destOrd="0" presId="urn:microsoft.com/office/officeart/2005/8/layout/orgChart1"/>
    <dgm:cxn modelId="{08A827F7-0C14-428C-A8E1-A52B2D2FDAD8}" type="presParOf" srcId="{63335F1D-07BD-47D2-9745-805F9C947671}" destId="{A4212109-9F95-4570-A15E-C308BF0A08ED}" srcOrd="1" destOrd="0" presId="urn:microsoft.com/office/officeart/2005/8/layout/orgChart1"/>
    <dgm:cxn modelId="{357A403A-F3AA-46FA-B482-6E91A9E7D38E}" type="presParOf" srcId="{1BAFFDE6-652B-4FC6-A438-5B7D0E26968F}" destId="{420134A9-1384-4BF2-969F-C5E503EE8679}" srcOrd="1" destOrd="0" presId="urn:microsoft.com/office/officeart/2005/8/layout/orgChart1"/>
    <dgm:cxn modelId="{6CCF3C0A-184F-48C7-9938-393788464136}" type="presParOf" srcId="{420134A9-1384-4BF2-969F-C5E503EE8679}" destId="{8ECD69F8-C73B-4E02-A155-CB61159D8DA8}" srcOrd="0" destOrd="0" presId="urn:microsoft.com/office/officeart/2005/8/layout/orgChart1"/>
    <dgm:cxn modelId="{C53A365A-67EC-40C7-B1B3-BDDFA21D2FBD}" type="presParOf" srcId="{420134A9-1384-4BF2-969F-C5E503EE8679}" destId="{F8242273-D4C1-4C12-85F9-D9643493170B}" srcOrd="1" destOrd="0" presId="urn:microsoft.com/office/officeart/2005/8/layout/orgChart1"/>
    <dgm:cxn modelId="{8A2F859B-6BA2-4903-B259-36BFD167A694}" type="presParOf" srcId="{F8242273-D4C1-4C12-85F9-D9643493170B}" destId="{46965241-EFFA-4808-9384-E0377911CD77}" srcOrd="0" destOrd="0" presId="urn:microsoft.com/office/officeart/2005/8/layout/orgChart1"/>
    <dgm:cxn modelId="{A3679D78-CCDE-45E0-BC1E-46B1C98B665A}" type="presParOf" srcId="{46965241-EFFA-4808-9384-E0377911CD77}" destId="{3F4D7377-DCA2-4FE8-9E95-A7041A0B711F}" srcOrd="0" destOrd="0" presId="urn:microsoft.com/office/officeart/2005/8/layout/orgChart1"/>
    <dgm:cxn modelId="{AF84F2DA-C82D-4289-922E-85A70BE8DE1E}" type="presParOf" srcId="{46965241-EFFA-4808-9384-E0377911CD77}" destId="{B47449DF-8435-41E0-8505-8AC5B90E789C}" srcOrd="1" destOrd="0" presId="urn:microsoft.com/office/officeart/2005/8/layout/orgChart1"/>
    <dgm:cxn modelId="{981247FB-7809-4F95-8AF8-97F5CAC43D10}" type="presParOf" srcId="{F8242273-D4C1-4C12-85F9-D9643493170B}" destId="{06FD8BF4-FE54-4965-939F-903D4799CA5F}" srcOrd="1" destOrd="0" presId="urn:microsoft.com/office/officeart/2005/8/layout/orgChart1"/>
    <dgm:cxn modelId="{F8760B6B-40FD-4DFA-8465-DDBFA15EC68B}" type="presParOf" srcId="{06FD8BF4-FE54-4965-939F-903D4799CA5F}" destId="{E3774A99-98D4-46DC-B2E9-CDC945AFA83D}" srcOrd="0" destOrd="0" presId="urn:microsoft.com/office/officeart/2005/8/layout/orgChart1"/>
    <dgm:cxn modelId="{2E824DCF-D920-4F88-8304-71A3D80421A5}" type="presParOf" srcId="{06FD8BF4-FE54-4965-939F-903D4799CA5F}" destId="{7AE939FC-E6CF-40E9-9C7C-DCEA59E92624}" srcOrd="1" destOrd="0" presId="urn:microsoft.com/office/officeart/2005/8/layout/orgChart1"/>
    <dgm:cxn modelId="{3180E2FA-952D-43BE-A902-A6E1D719D75A}" type="presParOf" srcId="{7AE939FC-E6CF-40E9-9C7C-DCEA59E92624}" destId="{921F6733-33FD-4FA0-92F5-F1C868090824}" srcOrd="0" destOrd="0" presId="urn:microsoft.com/office/officeart/2005/8/layout/orgChart1"/>
    <dgm:cxn modelId="{82F28944-8A42-45BA-8D47-E67426AED4ED}" type="presParOf" srcId="{921F6733-33FD-4FA0-92F5-F1C868090824}" destId="{D05FF35C-91C7-4285-A59A-748C8760AA21}" srcOrd="0" destOrd="0" presId="urn:microsoft.com/office/officeart/2005/8/layout/orgChart1"/>
    <dgm:cxn modelId="{1034B1A1-AE27-49C1-84CA-EE1CDD43D6AC}" type="presParOf" srcId="{921F6733-33FD-4FA0-92F5-F1C868090824}" destId="{908BF35D-76F1-4696-B68B-C8F23D9D91D4}" srcOrd="1" destOrd="0" presId="urn:microsoft.com/office/officeart/2005/8/layout/orgChart1"/>
    <dgm:cxn modelId="{938F7093-3160-4BE0-9BE8-CB69E93B95C2}" type="presParOf" srcId="{7AE939FC-E6CF-40E9-9C7C-DCEA59E92624}" destId="{6B12CD45-04A4-4BEB-B8B8-35D97A9DC7F9}" srcOrd="1" destOrd="0" presId="urn:microsoft.com/office/officeart/2005/8/layout/orgChart1"/>
    <dgm:cxn modelId="{1B304A3E-DE90-4761-8840-5D994F6196F3}" type="presParOf" srcId="{7AE939FC-E6CF-40E9-9C7C-DCEA59E92624}" destId="{9A7BF467-DDD7-456D-ABDD-2AB8441EFD90}" srcOrd="2" destOrd="0" presId="urn:microsoft.com/office/officeart/2005/8/layout/orgChart1"/>
    <dgm:cxn modelId="{4789B137-8461-42C8-914E-9AFEF55FA08F}" type="presParOf" srcId="{06FD8BF4-FE54-4965-939F-903D4799CA5F}" destId="{EDF6E963-7B60-4782-9C4A-7DDD03CF364D}" srcOrd="2" destOrd="0" presId="urn:microsoft.com/office/officeart/2005/8/layout/orgChart1"/>
    <dgm:cxn modelId="{B52D8BA4-AB7A-4557-BD2A-7F1A0C2C294E}" type="presParOf" srcId="{06FD8BF4-FE54-4965-939F-903D4799CA5F}" destId="{3A56A3E6-B588-4072-A246-C17995F5DC64}" srcOrd="3" destOrd="0" presId="urn:microsoft.com/office/officeart/2005/8/layout/orgChart1"/>
    <dgm:cxn modelId="{EB27F4D3-8233-45D9-B66A-9A0898F46E7A}" type="presParOf" srcId="{3A56A3E6-B588-4072-A246-C17995F5DC64}" destId="{88379BC5-7F53-4923-8280-475DB2E4D152}" srcOrd="0" destOrd="0" presId="urn:microsoft.com/office/officeart/2005/8/layout/orgChart1"/>
    <dgm:cxn modelId="{8ADB6239-EDE4-471A-9697-A431A3A780B3}" type="presParOf" srcId="{88379BC5-7F53-4923-8280-475DB2E4D152}" destId="{753385F4-9E18-4136-A4F2-1F3C0C1131F5}" srcOrd="0" destOrd="0" presId="urn:microsoft.com/office/officeart/2005/8/layout/orgChart1"/>
    <dgm:cxn modelId="{20B19A71-C49E-4DF8-96CF-19BA889E5F71}" type="presParOf" srcId="{88379BC5-7F53-4923-8280-475DB2E4D152}" destId="{B0632A72-3EAB-4C48-882D-C19B5E1E51D5}" srcOrd="1" destOrd="0" presId="urn:microsoft.com/office/officeart/2005/8/layout/orgChart1"/>
    <dgm:cxn modelId="{54D46E38-51E7-4A7C-AE77-92EF60203B7E}" type="presParOf" srcId="{3A56A3E6-B588-4072-A246-C17995F5DC64}" destId="{DC67C875-FBFD-49AF-A6BD-511D6249F9DD}" srcOrd="1" destOrd="0" presId="urn:microsoft.com/office/officeart/2005/8/layout/orgChart1"/>
    <dgm:cxn modelId="{C3FE09C7-6527-4A52-9639-43801B8BAD8E}" type="presParOf" srcId="{3A56A3E6-B588-4072-A246-C17995F5DC64}" destId="{CCB34049-DF53-4D45-9AC0-4976A44492FF}" srcOrd="2" destOrd="0" presId="urn:microsoft.com/office/officeart/2005/8/layout/orgChart1"/>
    <dgm:cxn modelId="{44B8ADA6-E524-4331-B103-BA73EE2B285A}" type="presParOf" srcId="{06FD8BF4-FE54-4965-939F-903D4799CA5F}" destId="{17102512-8989-4D0D-9F01-AD46B6556274}" srcOrd="4" destOrd="0" presId="urn:microsoft.com/office/officeart/2005/8/layout/orgChart1"/>
    <dgm:cxn modelId="{77871BBC-9FC5-4855-B0C5-9A8513B78EE5}" type="presParOf" srcId="{06FD8BF4-FE54-4965-939F-903D4799CA5F}" destId="{F1B677A5-8DA9-464D-89E6-A4637613CB49}" srcOrd="5" destOrd="0" presId="urn:microsoft.com/office/officeart/2005/8/layout/orgChart1"/>
    <dgm:cxn modelId="{494C0782-B606-457C-972D-A9F7DC58B061}" type="presParOf" srcId="{F1B677A5-8DA9-464D-89E6-A4637613CB49}" destId="{CFC01CBB-E79A-4273-AEBC-789E0D23AAA4}" srcOrd="0" destOrd="0" presId="urn:microsoft.com/office/officeart/2005/8/layout/orgChart1"/>
    <dgm:cxn modelId="{044A85BF-2272-4193-8D52-97C4CDB4F70E}" type="presParOf" srcId="{CFC01CBB-E79A-4273-AEBC-789E0D23AAA4}" destId="{118EE597-6883-466D-B29E-7ED360E751CB}" srcOrd="0" destOrd="0" presId="urn:microsoft.com/office/officeart/2005/8/layout/orgChart1"/>
    <dgm:cxn modelId="{D2700963-44DD-4E7A-A7E6-DE7351B0FBFB}" type="presParOf" srcId="{CFC01CBB-E79A-4273-AEBC-789E0D23AAA4}" destId="{DFDE56A2-1F9C-495D-A987-23A58B953D90}" srcOrd="1" destOrd="0" presId="urn:microsoft.com/office/officeart/2005/8/layout/orgChart1"/>
    <dgm:cxn modelId="{F759E541-5F9E-4506-8252-5C9243801AE9}" type="presParOf" srcId="{F1B677A5-8DA9-464D-89E6-A4637613CB49}" destId="{E8D08D84-9C7E-46A9-83E1-F606E6BD6BD0}" srcOrd="1" destOrd="0" presId="urn:microsoft.com/office/officeart/2005/8/layout/orgChart1"/>
    <dgm:cxn modelId="{732126E0-79C0-46A7-B10A-E2EFD03481E2}" type="presParOf" srcId="{F1B677A5-8DA9-464D-89E6-A4637613CB49}" destId="{0FAE46FE-2D67-4BBF-AF88-6854C88119D3}" srcOrd="2" destOrd="0" presId="urn:microsoft.com/office/officeart/2005/8/layout/orgChart1"/>
    <dgm:cxn modelId="{D99AE218-2915-49B2-A1F5-CC91E90E106B}" type="presParOf" srcId="{F8242273-D4C1-4C12-85F9-D9643493170B}" destId="{D1FB19B7-BFBE-48DD-A0B4-E950F138AAA3}" srcOrd="2" destOrd="0" presId="urn:microsoft.com/office/officeart/2005/8/layout/orgChart1"/>
    <dgm:cxn modelId="{1303BB02-BE7B-4406-9274-6EB41DA2FC7D}" type="presParOf" srcId="{1BAFFDE6-652B-4FC6-A438-5B7D0E26968F}" destId="{ABEBBBB5-3290-45E8-A609-3BFFDC7CDA56}" srcOrd="2" destOrd="0" presId="urn:microsoft.com/office/officeart/2005/8/layout/orgChart1"/>
    <dgm:cxn modelId="{71792A33-280B-4033-BB62-CFD27FF38BAF}" type="presParOf" srcId="{48387B30-6064-4428-BF82-D57BC9AB6DBE}" destId="{EC5AE52B-5618-4D77-921A-E3DFE5E073A1}" srcOrd="2" destOrd="0" presId="urn:microsoft.com/office/officeart/2005/8/layout/orgChart1"/>
    <dgm:cxn modelId="{712BC7AB-FB96-481F-9823-03246E4819CD}" type="presParOf" srcId="{48387B30-6064-4428-BF82-D57BC9AB6DBE}" destId="{663527DC-D5D3-4555-936D-982AF18F9671}" srcOrd="3" destOrd="0" presId="urn:microsoft.com/office/officeart/2005/8/layout/orgChart1"/>
    <dgm:cxn modelId="{F2A98F24-518F-4447-AF73-2CC7EFB5BABF}" type="presParOf" srcId="{663527DC-D5D3-4555-936D-982AF18F9671}" destId="{301E234D-76E1-4A9A-B45A-2A4BF567A4CF}" srcOrd="0" destOrd="0" presId="urn:microsoft.com/office/officeart/2005/8/layout/orgChart1"/>
    <dgm:cxn modelId="{995DC9CB-5C0C-468A-AB3C-A4F7474C2EDC}" type="presParOf" srcId="{301E234D-76E1-4A9A-B45A-2A4BF567A4CF}" destId="{5C08C19E-398C-472B-8D08-75181AFDD78E}" srcOrd="0" destOrd="0" presId="urn:microsoft.com/office/officeart/2005/8/layout/orgChart1"/>
    <dgm:cxn modelId="{081E3F75-5390-4294-9562-DAC642107615}" type="presParOf" srcId="{301E234D-76E1-4A9A-B45A-2A4BF567A4CF}" destId="{4A5CBA5C-9F0E-45B7-A904-6418DE5EC7BA}" srcOrd="1" destOrd="0" presId="urn:microsoft.com/office/officeart/2005/8/layout/orgChart1"/>
    <dgm:cxn modelId="{F34B3A30-BE1B-48A5-B741-381F8081A676}" type="presParOf" srcId="{663527DC-D5D3-4555-936D-982AF18F9671}" destId="{07B61D83-D1EA-4E05-BAD0-303B1EFEF508}" srcOrd="1" destOrd="0" presId="urn:microsoft.com/office/officeart/2005/8/layout/orgChart1"/>
    <dgm:cxn modelId="{3C718DB5-A68C-4EEF-9C87-3FF1B4900B22}" type="presParOf" srcId="{07B61D83-D1EA-4E05-BAD0-303B1EFEF508}" destId="{FBA09913-4579-48B6-A5BC-EE5CBC3017EA}" srcOrd="0" destOrd="0" presId="urn:microsoft.com/office/officeart/2005/8/layout/orgChart1"/>
    <dgm:cxn modelId="{5B7E016C-8644-4E09-A7C8-AADA6034FA3C}" type="presParOf" srcId="{07B61D83-D1EA-4E05-BAD0-303B1EFEF508}" destId="{97B5BB87-8C5B-43F4-9109-82BFB7054D99}" srcOrd="1" destOrd="0" presId="urn:microsoft.com/office/officeart/2005/8/layout/orgChart1"/>
    <dgm:cxn modelId="{44034211-A186-45ED-9A7D-6E2328F03DAB}" type="presParOf" srcId="{97B5BB87-8C5B-43F4-9109-82BFB7054D99}" destId="{C9387E86-BFBE-419E-BFD1-B59DC04B4A52}" srcOrd="0" destOrd="0" presId="urn:microsoft.com/office/officeart/2005/8/layout/orgChart1"/>
    <dgm:cxn modelId="{E0EBF3D8-A4C4-45D5-9B02-44FE2F0A33DC}" type="presParOf" srcId="{C9387E86-BFBE-419E-BFD1-B59DC04B4A52}" destId="{6676E529-16AF-44CA-A3D3-2158F3EB59A9}" srcOrd="0" destOrd="0" presId="urn:microsoft.com/office/officeart/2005/8/layout/orgChart1"/>
    <dgm:cxn modelId="{63F5BBC1-4FFC-46A7-AE35-632297475D5C}" type="presParOf" srcId="{C9387E86-BFBE-419E-BFD1-B59DC04B4A52}" destId="{666F437D-8C7C-405D-B1CF-A4B209505AA8}" srcOrd="1" destOrd="0" presId="urn:microsoft.com/office/officeart/2005/8/layout/orgChart1"/>
    <dgm:cxn modelId="{2EBD3777-F543-4FF1-AE2C-2D9162DAA4B5}" type="presParOf" srcId="{97B5BB87-8C5B-43F4-9109-82BFB7054D99}" destId="{4D2C5EEF-78FE-4F3A-98F3-2869426E7CE6}" srcOrd="1" destOrd="0" presId="urn:microsoft.com/office/officeart/2005/8/layout/orgChart1"/>
    <dgm:cxn modelId="{3D91AB23-4094-49AD-A706-107A27AF38E2}" type="presParOf" srcId="{4D2C5EEF-78FE-4F3A-98F3-2869426E7CE6}" destId="{10227B84-B3BB-49F3-848B-78F2D0BD1405}" srcOrd="0" destOrd="0" presId="urn:microsoft.com/office/officeart/2005/8/layout/orgChart1"/>
    <dgm:cxn modelId="{FF3B275C-10FE-43BA-9FE6-01B53882DEEB}" type="presParOf" srcId="{4D2C5EEF-78FE-4F3A-98F3-2869426E7CE6}" destId="{A274C1AE-1940-475C-86ED-64FD949955E8}" srcOrd="1" destOrd="0" presId="urn:microsoft.com/office/officeart/2005/8/layout/orgChart1"/>
    <dgm:cxn modelId="{A59655CC-436C-40FE-BBAA-BEF4AB7E692B}" type="presParOf" srcId="{A274C1AE-1940-475C-86ED-64FD949955E8}" destId="{494AD85B-8E43-498F-9770-62C20575D51F}" srcOrd="0" destOrd="0" presId="urn:microsoft.com/office/officeart/2005/8/layout/orgChart1"/>
    <dgm:cxn modelId="{770F21E4-42FB-426D-A2E1-C9741FD776BF}" type="presParOf" srcId="{494AD85B-8E43-498F-9770-62C20575D51F}" destId="{0FDEBB48-A881-465C-B9F7-9CF7E41ADB1F}" srcOrd="0" destOrd="0" presId="urn:microsoft.com/office/officeart/2005/8/layout/orgChart1"/>
    <dgm:cxn modelId="{327B0FD9-A931-481C-A37E-2ACB7DC8C294}" type="presParOf" srcId="{494AD85B-8E43-498F-9770-62C20575D51F}" destId="{B106174E-C167-4906-A0A3-19E52FD506A6}" srcOrd="1" destOrd="0" presId="urn:microsoft.com/office/officeart/2005/8/layout/orgChart1"/>
    <dgm:cxn modelId="{63D630B2-FC35-4FD3-A120-566D578F83AF}" type="presParOf" srcId="{A274C1AE-1940-475C-86ED-64FD949955E8}" destId="{FD17CC4B-9FA8-4B2A-9139-98B3339ACAB6}" srcOrd="1" destOrd="0" presId="urn:microsoft.com/office/officeart/2005/8/layout/orgChart1"/>
    <dgm:cxn modelId="{9DF74C5D-F474-47E3-AE65-F41B8BEF9123}" type="presParOf" srcId="{A274C1AE-1940-475C-86ED-64FD949955E8}" destId="{CD8CFFA7-8784-47FA-A05D-102ED621B0A7}" srcOrd="2" destOrd="0" presId="urn:microsoft.com/office/officeart/2005/8/layout/orgChart1"/>
    <dgm:cxn modelId="{80BF1F57-BE9C-4788-9797-4C94E9FFE170}" type="presParOf" srcId="{4D2C5EEF-78FE-4F3A-98F3-2869426E7CE6}" destId="{B1D3BC70-5E02-4F83-BB46-47A98C116690}" srcOrd="2" destOrd="0" presId="urn:microsoft.com/office/officeart/2005/8/layout/orgChart1"/>
    <dgm:cxn modelId="{D40DD614-A83F-4EB7-ACB9-DBADF8D42D14}" type="presParOf" srcId="{4D2C5EEF-78FE-4F3A-98F3-2869426E7CE6}" destId="{4D8F5E0A-17DE-4AF9-BCED-60FAE61D8ABB}" srcOrd="3" destOrd="0" presId="urn:microsoft.com/office/officeart/2005/8/layout/orgChart1"/>
    <dgm:cxn modelId="{4E272BE7-AA6A-4B80-B26A-0CC5F0E994DE}" type="presParOf" srcId="{4D8F5E0A-17DE-4AF9-BCED-60FAE61D8ABB}" destId="{9C80F26D-D181-413F-9F9E-F2ADB09C5808}" srcOrd="0" destOrd="0" presId="urn:microsoft.com/office/officeart/2005/8/layout/orgChart1"/>
    <dgm:cxn modelId="{2C49A242-F06B-4462-9073-24AF96BF17B1}" type="presParOf" srcId="{9C80F26D-D181-413F-9F9E-F2ADB09C5808}" destId="{A01E8ADE-E1E4-4961-BCB5-BDC74D01C06F}" srcOrd="0" destOrd="0" presId="urn:microsoft.com/office/officeart/2005/8/layout/orgChart1"/>
    <dgm:cxn modelId="{82A12E50-41E2-4FA2-85E4-377C0070C6C7}" type="presParOf" srcId="{9C80F26D-D181-413F-9F9E-F2ADB09C5808}" destId="{8A1803DD-3D86-4B14-BF10-A7196674F547}" srcOrd="1" destOrd="0" presId="urn:microsoft.com/office/officeart/2005/8/layout/orgChart1"/>
    <dgm:cxn modelId="{D8627EE7-6F5B-4475-9DE0-DD7F81DA654D}" type="presParOf" srcId="{4D8F5E0A-17DE-4AF9-BCED-60FAE61D8ABB}" destId="{8A191E10-8F61-40CD-B46D-3E6623AE1BCD}" srcOrd="1" destOrd="0" presId="urn:microsoft.com/office/officeart/2005/8/layout/orgChart1"/>
    <dgm:cxn modelId="{E0DB0EB6-7F6B-4BA9-9812-08A8F264886B}" type="presParOf" srcId="{4D8F5E0A-17DE-4AF9-BCED-60FAE61D8ABB}" destId="{0B17EB2F-52C4-4B8A-AE35-3FBE90A8A6C3}" srcOrd="2" destOrd="0" presId="urn:microsoft.com/office/officeart/2005/8/layout/orgChart1"/>
    <dgm:cxn modelId="{B6D27198-A565-4E23-88C3-479F113DF411}" type="presParOf" srcId="{97B5BB87-8C5B-43F4-9109-82BFB7054D99}" destId="{6832B781-33C3-491D-8B86-553A3213F2DB}" srcOrd="2" destOrd="0" presId="urn:microsoft.com/office/officeart/2005/8/layout/orgChart1"/>
    <dgm:cxn modelId="{CE841B84-1B33-4E0B-BEEB-09E315D61BC6}" type="presParOf" srcId="{663527DC-D5D3-4555-936D-982AF18F9671}" destId="{7677EB2C-2392-411E-AE31-731134BAB510}" srcOrd="2" destOrd="0" presId="urn:microsoft.com/office/officeart/2005/8/layout/orgChart1"/>
    <dgm:cxn modelId="{C2ABE60B-06BC-4B7C-A0E8-3D29024EBE84}" type="presParOf" srcId="{48387B30-6064-4428-BF82-D57BC9AB6DBE}" destId="{799C63AD-CC0B-4D1B-B357-1BAE5B9F442B}" srcOrd="4" destOrd="0" presId="urn:microsoft.com/office/officeart/2005/8/layout/orgChart1"/>
    <dgm:cxn modelId="{80BBB045-91A9-43FA-AC8C-3B59FD1FADAA}" type="presParOf" srcId="{48387B30-6064-4428-BF82-D57BC9AB6DBE}" destId="{C2E8CF80-6FC0-4DFB-8E02-E3C390F1920F}" srcOrd="5" destOrd="0" presId="urn:microsoft.com/office/officeart/2005/8/layout/orgChart1"/>
    <dgm:cxn modelId="{852A9F68-AE15-4B4C-9BEB-0E17F456E72D}" type="presParOf" srcId="{C2E8CF80-6FC0-4DFB-8E02-E3C390F1920F}" destId="{44CECE2D-E762-4DB1-9D5F-4FB08B92E0EE}" srcOrd="0" destOrd="0" presId="urn:microsoft.com/office/officeart/2005/8/layout/orgChart1"/>
    <dgm:cxn modelId="{2FDC1C3E-DD8B-492F-8DA3-10FE8EB590F4}" type="presParOf" srcId="{44CECE2D-E762-4DB1-9D5F-4FB08B92E0EE}" destId="{13342A4C-0806-4374-8765-102BA37D87EE}" srcOrd="0" destOrd="0" presId="urn:microsoft.com/office/officeart/2005/8/layout/orgChart1"/>
    <dgm:cxn modelId="{42866AD8-7531-4115-AF57-E1BB5A6EC4DA}" type="presParOf" srcId="{44CECE2D-E762-4DB1-9D5F-4FB08B92E0EE}" destId="{54130451-C25C-49FC-A91E-7612198F4726}" srcOrd="1" destOrd="0" presId="urn:microsoft.com/office/officeart/2005/8/layout/orgChart1"/>
    <dgm:cxn modelId="{D13CEBC9-57F1-46CD-9106-0B3555DA5C19}" type="presParOf" srcId="{C2E8CF80-6FC0-4DFB-8E02-E3C390F1920F}" destId="{B9F265CA-FC4D-4B9C-8D5D-EB4E4366C31A}" srcOrd="1" destOrd="0" presId="urn:microsoft.com/office/officeart/2005/8/layout/orgChart1"/>
    <dgm:cxn modelId="{83A56798-0DEB-494B-BCC4-51B0BA6C4C6A}" type="presParOf" srcId="{B9F265CA-FC4D-4B9C-8D5D-EB4E4366C31A}" destId="{3B1D2B72-1FCF-4724-92C6-E355F679EAF8}" srcOrd="0" destOrd="0" presId="urn:microsoft.com/office/officeart/2005/8/layout/orgChart1"/>
    <dgm:cxn modelId="{09812D69-EE0D-4A1E-95CA-8DDF804A3CB4}" type="presParOf" srcId="{B9F265CA-FC4D-4B9C-8D5D-EB4E4366C31A}" destId="{373C080B-4E82-4448-B61C-43A136575D30}" srcOrd="1" destOrd="0" presId="urn:microsoft.com/office/officeart/2005/8/layout/orgChart1"/>
    <dgm:cxn modelId="{D3D5F79B-FF64-498D-A76A-DFE948AEC284}" type="presParOf" srcId="{373C080B-4E82-4448-B61C-43A136575D30}" destId="{0C953D6E-B0C5-43DA-8985-04198EEAC314}" srcOrd="0" destOrd="0" presId="urn:microsoft.com/office/officeart/2005/8/layout/orgChart1"/>
    <dgm:cxn modelId="{C02A1B5A-3AEE-4C44-8233-4068E35DF01B}" type="presParOf" srcId="{0C953D6E-B0C5-43DA-8985-04198EEAC314}" destId="{423562B3-A0AF-47F1-82B2-FE648858BFDA}" srcOrd="0" destOrd="0" presId="urn:microsoft.com/office/officeart/2005/8/layout/orgChart1"/>
    <dgm:cxn modelId="{20B1D980-F7EE-4008-83D4-8EEDE0A75713}" type="presParOf" srcId="{0C953D6E-B0C5-43DA-8985-04198EEAC314}" destId="{B68EFB91-D40B-49ED-A270-BADDCCA4A7F2}" srcOrd="1" destOrd="0" presId="urn:microsoft.com/office/officeart/2005/8/layout/orgChart1"/>
    <dgm:cxn modelId="{6176301E-2F82-4E2E-A639-C5CFB169F9E9}" type="presParOf" srcId="{373C080B-4E82-4448-B61C-43A136575D30}" destId="{BBC1CBA0-E17C-43FF-A8E4-368D99F141E3}" srcOrd="1" destOrd="0" presId="urn:microsoft.com/office/officeart/2005/8/layout/orgChart1"/>
    <dgm:cxn modelId="{5E0408D1-A965-4D02-8E93-F8B3F4A1DEEA}" type="presParOf" srcId="{373C080B-4E82-4448-B61C-43A136575D30}" destId="{94EA5C1D-CB50-423F-8064-AB4CCEF7024F}" srcOrd="2" destOrd="0" presId="urn:microsoft.com/office/officeart/2005/8/layout/orgChart1"/>
    <dgm:cxn modelId="{AE1288EE-FC6E-4D94-A787-E95C5D870F01}" type="presParOf" srcId="{B9F265CA-FC4D-4B9C-8D5D-EB4E4366C31A}" destId="{D4EAF030-84BB-44EA-9B7C-3DB42BA8C852}" srcOrd="2" destOrd="0" presId="urn:microsoft.com/office/officeart/2005/8/layout/orgChart1"/>
    <dgm:cxn modelId="{4DF92935-E5EB-4D6B-B1EF-C8216D0BC084}" type="presParOf" srcId="{B9F265CA-FC4D-4B9C-8D5D-EB4E4366C31A}" destId="{EBF2D6E7-A8F3-427F-97DA-4C25A988113E}" srcOrd="3" destOrd="0" presId="urn:microsoft.com/office/officeart/2005/8/layout/orgChart1"/>
    <dgm:cxn modelId="{B2C2F286-8C67-4888-A459-C65E062DB148}" type="presParOf" srcId="{EBF2D6E7-A8F3-427F-97DA-4C25A988113E}" destId="{390D4970-4168-40FF-86DA-F7CEAB45F7B7}" srcOrd="0" destOrd="0" presId="urn:microsoft.com/office/officeart/2005/8/layout/orgChart1"/>
    <dgm:cxn modelId="{292B827E-EE3E-4A2C-8963-30BD0C1CF2D6}" type="presParOf" srcId="{390D4970-4168-40FF-86DA-F7CEAB45F7B7}" destId="{C0F780B7-E307-4C57-B165-DDC19C092B12}" srcOrd="0" destOrd="0" presId="urn:microsoft.com/office/officeart/2005/8/layout/orgChart1"/>
    <dgm:cxn modelId="{7FAF50D3-DA76-447F-B937-FDA4D2F1D61D}" type="presParOf" srcId="{390D4970-4168-40FF-86DA-F7CEAB45F7B7}" destId="{3B2C593B-2D34-4B70-949F-AE1328C733C0}" srcOrd="1" destOrd="0" presId="urn:microsoft.com/office/officeart/2005/8/layout/orgChart1"/>
    <dgm:cxn modelId="{6ABB212A-2310-44C9-B409-3381C31B5AB0}" type="presParOf" srcId="{EBF2D6E7-A8F3-427F-97DA-4C25A988113E}" destId="{FF0A0D6B-C5A6-4D4A-A358-172C2CF33E28}" srcOrd="1" destOrd="0" presId="urn:microsoft.com/office/officeart/2005/8/layout/orgChart1"/>
    <dgm:cxn modelId="{A2BEE7B7-478C-42B0-A1E3-C8172F893EE6}" type="presParOf" srcId="{EBF2D6E7-A8F3-427F-97DA-4C25A988113E}" destId="{A506DDAA-02F5-400F-B312-7631108D9A53}" srcOrd="2" destOrd="0" presId="urn:microsoft.com/office/officeart/2005/8/layout/orgChart1"/>
    <dgm:cxn modelId="{E0F1B315-6037-4A00-AC05-C9B84F05463A}" type="presParOf" srcId="{C2E8CF80-6FC0-4DFB-8E02-E3C390F1920F}" destId="{466019A1-24A6-403C-B26D-CF680C6A9AE6}" srcOrd="2" destOrd="0" presId="urn:microsoft.com/office/officeart/2005/8/layout/orgChart1"/>
    <dgm:cxn modelId="{C40A1FFE-C437-438E-B243-4C6297F0BB16}" type="presParOf" srcId="{48387B30-6064-4428-BF82-D57BC9AB6DBE}" destId="{DF82809D-E9B5-4394-8196-DCB5FC5C531F}" srcOrd="6" destOrd="0" presId="urn:microsoft.com/office/officeart/2005/8/layout/orgChart1"/>
    <dgm:cxn modelId="{BEA1218B-EBBA-4686-A8AB-97A09ED1C3AD}" type="presParOf" srcId="{48387B30-6064-4428-BF82-D57BC9AB6DBE}" destId="{AF62A713-50B1-4D50-A8AB-65E767AC4328}" srcOrd="7" destOrd="0" presId="urn:microsoft.com/office/officeart/2005/8/layout/orgChart1"/>
    <dgm:cxn modelId="{4383A6A2-A2E5-43CE-885C-58FCB6503893}" type="presParOf" srcId="{AF62A713-50B1-4D50-A8AB-65E767AC4328}" destId="{E5F364B8-7AD5-42D7-9E01-25B745CB9EA7}" srcOrd="0" destOrd="0" presId="urn:microsoft.com/office/officeart/2005/8/layout/orgChart1"/>
    <dgm:cxn modelId="{A306F38A-AEB3-406E-B1A6-E7505CCE5D56}" type="presParOf" srcId="{E5F364B8-7AD5-42D7-9E01-25B745CB9EA7}" destId="{715E4ABE-1F4F-4B5F-9BC7-CDFAD3EBAC54}" srcOrd="0" destOrd="0" presId="urn:microsoft.com/office/officeart/2005/8/layout/orgChart1"/>
    <dgm:cxn modelId="{983AFD2B-28BE-444A-8948-6CC6763FA0F5}" type="presParOf" srcId="{E5F364B8-7AD5-42D7-9E01-25B745CB9EA7}" destId="{0E36EEE6-2EDA-4009-885B-D891F577BE02}" srcOrd="1" destOrd="0" presId="urn:microsoft.com/office/officeart/2005/8/layout/orgChart1"/>
    <dgm:cxn modelId="{F62778DC-7A3E-4351-9884-9530D8B76D58}" type="presParOf" srcId="{AF62A713-50B1-4D50-A8AB-65E767AC4328}" destId="{B857D3F7-98AA-4F10-A39E-820E5222012A}" srcOrd="1" destOrd="0" presId="urn:microsoft.com/office/officeart/2005/8/layout/orgChart1"/>
    <dgm:cxn modelId="{67A408A0-2325-454D-A358-9150AB4AF328}" type="presParOf" srcId="{B857D3F7-98AA-4F10-A39E-820E5222012A}" destId="{CB79CF3A-26C5-45E3-A6E3-2A0EACC5BB96}" srcOrd="0" destOrd="0" presId="urn:microsoft.com/office/officeart/2005/8/layout/orgChart1"/>
    <dgm:cxn modelId="{1044E6D8-E84F-4DF1-AFE6-B80414D5CAFB}" type="presParOf" srcId="{B857D3F7-98AA-4F10-A39E-820E5222012A}" destId="{8C778B4D-293C-44A3-99F0-B202628E53EC}" srcOrd="1" destOrd="0" presId="urn:microsoft.com/office/officeart/2005/8/layout/orgChart1"/>
    <dgm:cxn modelId="{200DF5F8-2C50-4E4B-B26B-951AFDB4F9E6}" type="presParOf" srcId="{8C778B4D-293C-44A3-99F0-B202628E53EC}" destId="{9EC2C122-ADEB-47CD-A8D3-E97682078DF0}" srcOrd="0" destOrd="0" presId="urn:microsoft.com/office/officeart/2005/8/layout/orgChart1"/>
    <dgm:cxn modelId="{C06EED23-64ED-49E5-8570-4CD95BB6B029}" type="presParOf" srcId="{9EC2C122-ADEB-47CD-A8D3-E97682078DF0}" destId="{FDCA5B03-E780-4FB2-8DF3-398024F5033B}" srcOrd="0" destOrd="0" presId="urn:microsoft.com/office/officeart/2005/8/layout/orgChart1"/>
    <dgm:cxn modelId="{1A7FEADD-6528-4D19-A5AA-E1C2CB52DFAF}" type="presParOf" srcId="{9EC2C122-ADEB-47CD-A8D3-E97682078DF0}" destId="{5C9EFF70-D016-4AF8-877C-6E926C13F4B9}" srcOrd="1" destOrd="0" presId="urn:microsoft.com/office/officeart/2005/8/layout/orgChart1"/>
    <dgm:cxn modelId="{2B6C4EC6-925B-48C7-B90F-36FCCD36365F}" type="presParOf" srcId="{8C778B4D-293C-44A3-99F0-B202628E53EC}" destId="{0CC83096-32CB-45EF-BF7A-40C55FADB4CA}" srcOrd="1" destOrd="0" presId="urn:microsoft.com/office/officeart/2005/8/layout/orgChart1"/>
    <dgm:cxn modelId="{D5082DDA-7122-41AD-9F60-15BDB85FAF1F}" type="presParOf" srcId="{8C778B4D-293C-44A3-99F0-B202628E53EC}" destId="{01F6B945-C8CE-4A4F-B1B5-71FADDF6F32A}" srcOrd="2" destOrd="0" presId="urn:microsoft.com/office/officeart/2005/8/layout/orgChart1"/>
    <dgm:cxn modelId="{D89C63CA-6EF3-4B47-AEED-9FFF98BF83E7}" type="presParOf" srcId="{B857D3F7-98AA-4F10-A39E-820E5222012A}" destId="{B3E82D6D-3249-40F2-BC23-034562E256ED}" srcOrd="2" destOrd="0" presId="urn:microsoft.com/office/officeart/2005/8/layout/orgChart1"/>
    <dgm:cxn modelId="{CD068949-964A-4D99-9DE7-B3626EFBC78D}" type="presParOf" srcId="{B857D3F7-98AA-4F10-A39E-820E5222012A}" destId="{42A1711B-3275-43C7-8EBF-21F171186080}" srcOrd="3" destOrd="0" presId="urn:microsoft.com/office/officeart/2005/8/layout/orgChart1"/>
    <dgm:cxn modelId="{AAB898B9-F7B5-4D83-ABCC-831681EAD30B}" type="presParOf" srcId="{42A1711B-3275-43C7-8EBF-21F171186080}" destId="{6D021796-11F0-4A66-AB90-8D48C9345056}" srcOrd="0" destOrd="0" presId="urn:microsoft.com/office/officeart/2005/8/layout/orgChart1"/>
    <dgm:cxn modelId="{95DB71AB-B9E5-4748-BBF7-CF51E18EE940}" type="presParOf" srcId="{6D021796-11F0-4A66-AB90-8D48C9345056}" destId="{672A324C-6E96-4026-BA78-DFEDCFBDE1F2}" srcOrd="0" destOrd="0" presId="urn:microsoft.com/office/officeart/2005/8/layout/orgChart1"/>
    <dgm:cxn modelId="{55C5E0E7-890F-43EC-B7CA-86E28CC37539}" type="presParOf" srcId="{6D021796-11F0-4A66-AB90-8D48C9345056}" destId="{F034B045-8965-489F-A32D-8E7A5741E3D4}" srcOrd="1" destOrd="0" presId="urn:microsoft.com/office/officeart/2005/8/layout/orgChart1"/>
    <dgm:cxn modelId="{608F4A14-6A7F-428A-9294-00BAF77D5B7E}" type="presParOf" srcId="{42A1711B-3275-43C7-8EBF-21F171186080}" destId="{DE3AFDD6-600F-4675-931E-C931588FA25D}" srcOrd="1" destOrd="0" presId="urn:microsoft.com/office/officeart/2005/8/layout/orgChart1"/>
    <dgm:cxn modelId="{32124D6B-8B41-44FD-8233-DBB880FF5DA3}" type="presParOf" srcId="{42A1711B-3275-43C7-8EBF-21F171186080}" destId="{E16E6B7D-E5D8-4414-8888-CB9F53E45CFA}" srcOrd="2" destOrd="0" presId="urn:microsoft.com/office/officeart/2005/8/layout/orgChart1"/>
    <dgm:cxn modelId="{F8920352-70B1-451F-902B-A4419837A44F}" type="presParOf" srcId="{AF62A713-50B1-4D50-A8AB-65E767AC4328}" destId="{8F82868E-1196-4682-8A76-C673D8F4EB25}" srcOrd="2" destOrd="0" presId="urn:microsoft.com/office/officeart/2005/8/layout/orgChart1"/>
    <dgm:cxn modelId="{6ACB1FB6-8C52-4D7F-9272-D18AE583A03F}" type="presParOf" srcId="{EF86F17D-4762-4D23-933F-885BA941155B}" destId="{D81168D0-99E5-4AD9-96F1-D1191CE606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8BD9D0-39DD-4296-A0D6-5BB0C73905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20D7C05-0E97-43C3-AAB0-CD698F6A694C}">
      <dgm:prSet phldrT="[Texto]" custT="1"/>
      <dgm:spPr/>
      <dgm:t>
        <a:bodyPr/>
        <a:lstStyle/>
        <a:p>
          <a:r>
            <a:rPr lang="es-ES_tradnl" sz="1050" dirty="0"/>
            <a:t>PRINCIPIOS BÁSICOS EN LA TEORÍA DE SISTEMAS</a:t>
          </a:r>
          <a:endParaRPr lang="es-MX" sz="1050" dirty="0"/>
        </a:p>
      </dgm:t>
    </dgm:pt>
    <dgm:pt modelId="{285EC7E3-9209-40B0-A469-651BB52880EE}" type="parTrans" cxnId="{59DA0793-77A9-4444-B8B7-D885414AA397}">
      <dgm:prSet custT="1"/>
      <dgm:spPr/>
      <dgm:t>
        <a:bodyPr/>
        <a:lstStyle/>
        <a:p>
          <a:endParaRPr lang="es-MX" sz="1050"/>
        </a:p>
      </dgm:t>
    </dgm:pt>
    <dgm:pt modelId="{1DE9DB62-4B13-4242-8F8F-D1AAE3DF3453}" type="sibTrans" cxnId="{59DA0793-77A9-4444-B8B7-D885414AA397}">
      <dgm:prSet/>
      <dgm:spPr/>
      <dgm:t>
        <a:bodyPr/>
        <a:lstStyle/>
        <a:p>
          <a:endParaRPr lang="es-MX" sz="1050"/>
        </a:p>
      </dgm:t>
    </dgm:pt>
    <dgm:pt modelId="{0506BE85-4E27-4832-A636-F74F48C5D2F9}">
      <dgm:prSet phldrT="[Texto]" custT="1"/>
      <dgm:spPr/>
      <dgm:t>
        <a:bodyPr/>
        <a:lstStyle/>
        <a:p>
          <a:r>
            <a:rPr lang="es-ES_tradnl" sz="1050" dirty="0"/>
            <a:t>Sistemas Viables y No viables </a:t>
          </a:r>
          <a:endParaRPr lang="es-MX" sz="1050" dirty="0"/>
        </a:p>
      </dgm:t>
    </dgm:pt>
    <dgm:pt modelId="{14D18337-5C45-46C2-A101-313D5E8226F4}" type="parTrans" cxnId="{C29487F7-E866-4E5B-A9C7-FE1BBBF3E039}">
      <dgm:prSet custT="1"/>
      <dgm:spPr/>
      <dgm:t>
        <a:bodyPr/>
        <a:lstStyle/>
        <a:p>
          <a:endParaRPr lang="es-MX" sz="1050"/>
        </a:p>
      </dgm:t>
    </dgm:pt>
    <dgm:pt modelId="{FE7D382C-7157-49BE-A94D-6C262CC7FB42}" type="sibTrans" cxnId="{C29487F7-E866-4E5B-A9C7-FE1BBBF3E039}">
      <dgm:prSet/>
      <dgm:spPr/>
      <dgm:t>
        <a:bodyPr/>
        <a:lstStyle/>
        <a:p>
          <a:endParaRPr lang="es-MX" sz="1050"/>
        </a:p>
      </dgm:t>
    </dgm:pt>
    <dgm:pt modelId="{0750CE48-2D5B-4C14-95CA-9A127FC26751}">
      <dgm:prSet phldrT="[Texto]" custT="1"/>
      <dgm:spPr/>
      <dgm:t>
        <a:bodyPr/>
        <a:lstStyle/>
        <a:p>
          <a:r>
            <a:rPr lang="es-ES_tradnl" sz="1050" b="1" i="1" dirty="0"/>
            <a:t>Sistema Abierto Viable</a:t>
          </a:r>
          <a:endParaRPr lang="es-MX" sz="1050" dirty="0"/>
        </a:p>
      </dgm:t>
    </dgm:pt>
    <dgm:pt modelId="{F8407BB1-0ED5-44B2-90DE-DCB9BCDEA647}" type="parTrans" cxnId="{79CD321F-9CED-478F-9CCD-77465F204711}">
      <dgm:prSet custT="1"/>
      <dgm:spPr/>
      <dgm:t>
        <a:bodyPr/>
        <a:lstStyle/>
        <a:p>
          <a:endParaRPr lang="es-MX" sz="1050"/>
        </a:p>
      </dgm:t>
    </dgm:pt>
    <dgm:pt modelId="{62765F4B-60AD-4F29-BC69-04A10D0D6EF6}" type="sibTrans" cxnId="{79CD321F-9CED-478F-9CCD-77465F204711}">
      <dgm:prSet/>
      <dgm:spPr/>
      <dgm:t>
        <a:bodyPr/>
        <a:lstStyle/>
        <a:p>
          <a:endParaRPr lang="es-MX" sz="1050"/>
        </a:p>
      </dgm:t>
    </dgm:pt>
    <dgm:pt modelId="{9302C4A1-E9DC-48CC-94B5-BC23DF5E291E}">
      <dgm:prSet phldrT="[Texto]" custT="1"/>
      <dgm:spPr/>
      <dgm:t>
        <a:bodyPr/>
        <a:lstStyle/>
        <a:p>
          <a:r>
            <a:rPr lang="es-ES_tradnl" sz="1050" dirty="0"/>
            <a:t>Sistemas Cerrados </a:t>
          </a:r>
          <a:endParaRPr lang="es-MX" sz="1050" dirty="0"/>
        </a:p>
      </dgm:t>
    </dgm:pt>
    <dgm:pt modelId="{E587B3B3-21F3-4D97-8CF2-F1BD11B102E7}" type="parTrans" cxnId="{7C8239D3-7AC7-487A-BDA1-2150FA45AE88}">
      <dgm:prSet custT="1"/>
      <dgm:spPr/>
      <dgm:t>
        <a:bodyPr/>
        <a:lstStyle/>
        <a:p>
          <a:endParaRPr lang="es-MX" sz="1050"/>
        </a:p>
      </dgm:t>
    </dgm:pt>
    <dgm:pt modelId="{BB588887-9D59-4285-B763-011DF961DECB}" type="sibTrans" cxnId="{7C8239D3-7AC7-487A-BDA1-2150FA45AE88}">
      <dgm:prSet/>
      <dgm:spPr/>
      <dgm:t>
        <a:bodyPr/>
        <a:lstStyle/>
        <a:p>
          <a:endParaRPr lang="es-MX" sz="1050"/>
        </a:p>
      </dgm:t>
    </dgm:pt>
    <dgm:pt modelId="{6B0E0E19-2E82-4E16-895B-41D77236ED19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dirty="0"/>
            <a:t>Entropía</a:t>
          </a:r>
          <a:endParaRPr lang="es-MX" sz="1050" dirty="0"/>
        </a:p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dirty="0"/>
        </a:p>
      </dgm:t>
    </dgm:pt>
    <dgm:pt modelId="{02E04592-96F3-45B6-8D32-05C85D11D81E}" type="parTrans" cxnId="{B72452CC-6263-4E56-9A70-A01E68833EB1}">
      <dgm:prSet custT="1"/>
      <dgm:spPr/>
      <dgm:t>
        <a:bodyPr/>
        <a:lstStyle/>
        <a:p>
          <a:endParaRPr lang="es-MX" sz="1050"/>
        </a:p>
      </dgm:t>
    </dgm:pt>
    <dgm:pt modelId="{C8A42BD9-A7C0-4A32-ABB8-DBDFA8648150}" type="sibTrans" cxnId="{B72452CC-6263-4E56-9A70-A01E68833EB1}">
      <dgm:prSet/>
      <dgm:spPr/>
      <dgm:t>
        <a:bodyPr/>
        <a:lstStyle/>
        <a:p>
          <a:endParaRPr lang="es-MX" sz="1050"/>
        </a:p>
      </dgm:t>
    </dgm:pt>
    <dgm:pt modelId="{9E53084E-23BA-4108-B757-931F6ADF0F82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dirty="0"/>
            <a:t>TEORIA DE SISTEMAS</a:t>
          </a:r>
          <a:endParaRPr lang="es-MX" sz="1050" dirty="0"/>
        </a:p>
        <a:p>
          <a:pPr marL="0" lvl="0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dirty="0"/>
        </a:p>
      </dgm:t>
    </dgm:pt>
    <dgm:pt modelId="{D9BA10D6-43CD-4BDD-999E-658610555D5B}" type="parTrans" cxnId="{01AAAE88-BC53-4688-B336-8B8897C1CC93}">
      <dgm:prSet/>
      <dgm:spPr/>
      <dgm:t>
        <a:bodyPr/>
        <a:lstStyle/>
        <a:p>
          <a:endParaRPr lang="es-MX" sz="1050"/>
        </a:p>
      </dgm:t>
    </dgm:pt>
    <dgm:pt modelId="{BAE97D04-03C8-46B2-9871-AFAE452F385A}" type="sibTrans" cxnId="{01AAAE88-BC53-4688-B336-8B8897C1CC93}">
      <dgm:prSet/>
      <dgm:spPr/>
      <dgm:t>
        <a:bodyPr/>
        <a:lstStyle/>
        <a:p>
          <a:endParaRPr lang="es-MX" sz="1050"/>
        </a:p>
      </dgm:t>
    </dgm:pt>
    <dgm:pt modelId="{A0A7E513-F6C8-4392-AAB2-7D96C02D19D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s-ES_tradnl" sz="1050" b="1" i="1" dirty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i="1" dirty="0"/>
            <a:t>Sistemas Abiertos No Viables</a:t>
          </a:r>
          <a:endParaRPr lang="es-MX" sz="1050" dirty="0"/>
        </a:p>
        <a:p>
          <a:pPr marL="0" lvl="0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dirty="0"/>
        </a:p>
      </dgm:t>
    </dgm:pt>
    <dgm:pt modelId="{B0E16E41-E486-43F0-A718-8C8E74BCC77F}" type="parTrans" cxnId="{76FB5E46-5B3F-412A-B051-D549A95DDDF8}">
      <dgm:prSet custT="1"/>
      <dgm:spPr/>
      <dgm:t>
        <a:bodyPr/>
        <a:lstStyle/>
        <a:p>
          <a:endParaRPr lang="es-MX" sz="1050"/>
        </a:p>
      </dgm:t>
    </dgm:pt>
    <dgm:pt modelId="{5E96DE48-3334-49CD-B3BA-40F2C37A830D}" type="sibTrans" cxnId="{76FB5E46-5B3F-412A-B051-D549A95DDDF8}">
      <dgm:prSet/>
      <dgm:spPr/>
      <dgm:t>
        <a:bodyPr/>
        <a:lstStyle/>
        <a:p>
          <a:endParaRPr lang="es-MX" sz="1050"/>
        </a:p>
      </dgm:t>
    </dgm:pt>
    <dgm:pt modelId="{6A484624-0DF3-42FB-9E85-DCB403CB93B0}">
      <dgm:prSet custT="1"/>
      <dgm:spPr/>
      <dgm:t>
        <a:bodyPr/>
        <a:lstStyle/>
        <a:p>
          <a:r>
            <a:rPr lang="es-ES" sz="1050" dirty="0"/>
            <a:t>Desorden , </a:t>
          </a:r>
          <a:r>
            <a:rPr lang="es-ES" sz="1050" dirty="0" err="1"/>
            <a:t>Desorganizacion</a:t>
          </a:r>
          <a:endParaRPr lang="es-MX" sz="1050" dirty="0"/>
        </a:p>
      </dgm:t>
    </dgm:pt>
    <dgm:pt modelId="{4BC27C4F-AF9E-4D44-83A3-7F7B73384C3F}" type="parTrans" cxnId="{2B76493D-268B-477D-AAED-B70CFE7C9E91}">
      <dgm:prSet custT="1"/>
      <dgm:spPr/>
      <dgm:t>
        <a:bodyPr/>
        <a:lstStyle/>
        <a:p>
          <a:endParaRPr lang="es-MX" sz="1050"/>
        </a:p>
      </dgm:t>
    </dgm:pt>
    <dgm:pt modelId="{F692B992-A06E-4081-AE65-C96D915D1AC5}" type="sibTrans" cxnId="{2B76493D-268B-477D-AAED-B70CFE7C9E91}">
      <dgm:prSet/>
      <dgm:spPr/>
      <dgm:t>
        <a:bodyPr/>
        <a:lstStyle/>
        <a:p>
          <a:endParaRPr lang="es-MX" sz="1050"/>
        </a:p>
      </dgm:t>
    </dgm:pt>
    <dgm:pt modelId="{1F0EA531-E266-43F7-866E-9346AB74898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dirty="0"/>
            <a:t>Pérdida permanente de energía útil </a:t>
          </a:r>
          <a:endParaRPr lang="es-MX" sz="1050" dirty="0"/>
        </a:p>
        <a:p>
          <a:endParaRPr lang="es-MX" sz="1050" dirty="0"/>
        </a:p>
      </dgm:t>
    </dgm:pt>
    <dgm:pt modelId="{A0C0B71D-E26E-4CFA-90CE-63158ADA3462}" type="parTrans" cxnId="{D9CE2DD0-D6D9-492B-B23E-E3FF2F892330}">
      <dgm:prSet custT="1"/>
      <dgm:spPr/>
      <dgm:t>
        <a:bodyPr/>
        <a:lstStyle/>
        <a:p>
          <a:endParaRPr lang="es-MX" sz="1050"/>
        </a:p>
      </dgm:t>
    </dgm:pt>
    <dgm:pt modelId="{A9FB33DD-258A-43FA-B382-E73E2D6629C1}" type="sibTrans" cxnId="{D9CE2DD0-D6D9-492B-B23E-E3FF2F892330}">
      <dgm:prSet/>
      <dgm:spPr/>
      <dgm:t>
        <a:bodyPr/>
        <a:lstStyle/>
        <a:p>
          <a:endParaRPr lang="es-MX" sz="1050"/>
        </a:p>
      </dgm:t>
    </dgm:pt>
    <dgm:pt modelId="{5C609352-3510-4319-A8AF-DEE7D5233798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800" dirty="0"/>
            <a:t>La perdida de Información o comunicación, estándares aumenta la entropía</a:t>
          </a:r>
          <a:endParaRPr lang="es-MX" sz="1800" dirty="0"/>
        </a:p>
        <a:p>
          <a:endParaRPr lang="es-MX" dirty="0"/>
        </a:p>
      </dgm:t>
    </dgm:pt>
    <dgm:pt modelId="{D2DA93F2-C21E-4C2B-82EC-7458B1F42968}" type="parTrans" cxnId="{690E3066-DA19-4009-83F4-794CC5061CFF}">
      <dgm:prSet/>
      <dgm:spPr/>
      <dgm:t>
        <a:bodyPr/>
        <a:lstStyle/>
        <a:p>
          <a:endParaRPr lang="es-MX"/>
        </a:p>
      </dgm:t>
    </dgm:pt>
    <dgm:pt modelId="{76494CA5-E620-442F-B3B3-66EDF22C0E86}" type="sibTrans" cxnId="{690E3066-DA19-4009-83F4-794CC5061CFF}">
      <dgm:prSet/>
      <dgm:spPr/>
      <dgm:t>
        <a:bodyPr/>
        <a:lstStyle/>
        <a:p>
          <a:endParaRPr lang="es-MX"/>
        </a:p>
      </dgm:t>
    </dgm:pt>
    <dgm:pt modelId="{905F90C5-6598-4EED-BA33-D141FCC34270}" type="pres">
      <dgm:prSet presAssocID="{CA8BD9D0-39DD-4296-A0D6-5BB0C73905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5DCDC6-2E41-4318-9AD8-44240A2BF028}" type="pres">
      <dgm:prSet presAssocID="{9E53084E-23BA-4108-B757-931F6ADF0F82}" presName="root1" presStyleCnt="0"/>
      <dgm:spPr/>
    </dgm:pt>
    <dgm:pt modelId="{B2E1B34D-C945-44D1-9411-A1A65F5DE48F}" type="pres">
      <dgm:prSet presAssocID="{9E53084E-23BA-4108-B757-931F6ADF0F82}" presName="LevelOneTextNode" presStyleLbl="node0" presStyleIdx="0" presStyleCnt="1" custLinFactY="-100000" custLinFactNeighborX="3607" custLinFactNeighborY="-186768">
        <dgm:presLayoutVars>
          <dgm:chPref val="3"/>
        </dgm:presLayoutVars>
      </dgm:prSet>
      <dgm:spPr/>
    </dgm:pt>
    <dgm:pt modelId="{6DE73DDE-3449-4D8D-9976-9FCB6F1AEDF3}" type="pres">
      <dgm:prSet presAssocID="{9E53084E-23BA-4108-B757-931F6ADF0F82}" presName="level2hierChild" presStyleCnt="0"/>
      <dgm:spPr/>
    </dgm:pt>
    <dgm:pt modelId="{5250E9B6-13F7-4D6A-8D4A-3F829E3F694C}" type="pres">
      <dgm:prSet presAssocID="{285EC7E3-9209-40B0-A469-651BB52880EE}" presName="conn2-1" presStyleLbl="parChTrans1D2" presStyleIdx="0" presStyleCnt="1"/>
      <dgm:spPr/>
    </dgm:pt>
    <dgm:pt modelId="{95171BE3-CFAE-40F3-87C8-52D89AD57C94}" type="pres">
      <dgm:prSet presAssocID="{285EC7E3-9209-40B0-A469-651BB52880EE}" presName="connTx" presStyleLbl="parChTrans1D2" presStyleIdx="0" presStyleCnt="1"/>
      <dgm:spPr/>
    </dgm:pt>
    <dgm:pt modelId="{CF0D1076-7C01-4869-9C8A-E9C7A5C996F8}" type="pres">
      <dgm:prSet presAssocID="{F20D7C05-0E97-43C3-AAB0-CD698F6A694C}" presName="root2" presStyleCnt="0"/>
      <dgm:spPr/>
    </dgm:pt>
    <dgm:pt modelId="{121E2420-B6C9-4682-893D-CAB654387CF6}" type="pres">
      <dgm:prSet presAssocID="{F20D7C05-0E97-43C3-AAB0-CD698F6A694C}" presName="LevelTwoTextNode" presStyleLbl="node2" presStyleIdx="0" presStyleCnt="1" custScaleX="118527" custScaleY="115867" custLinFactY="-38219" custLinFactNeighborX="-27819" custLinFactNeighborY="-100000">
        <dgm:presLayoutVars>
          <dgm:chPref val="3"/>
        </dgm:presLayoutVars>
      </dgm:prSet>
      <dgm:spPr/>
    </dgm:pt>
    <dgm:pt modelId="{23F26BC6-370A-4683-BEDA-778F2B0DEACF}" type="pres">
      <dgm:prSet presAssocID="{F20D7C05-0E97-43C3-AAB0-CD698F6A694C}" presName="level3hierChild" presStyleCnt="0"/>
      <dgm:spPr/>
    </dgm:pt>
    <dgm:pt modelId="{86A08DD2-0286-4A25-A1CC-4BB55B674ECE}" type="pres">
      <dgm:prSet presAssocID="{14D18337-5C45-46C2-A101-313D5E8226F4}" presName="conn2-1" presStyleLbl="parChTrans1D3" presStyleIdx="0" presStyleCnt="2"/>
      <dgm:spPr/>
    </dgm:pt>
    <dgm:pt modelId="{7FDA9C03-51C3-4CA2-A1AC-92F479299E3F}" type="pres">
      <dgm:prSet presAssocID="{14D18337-5C45-46C2-A101-313D5E8226F4}" presName="connTx" presStyleLbl="parChTrans1D3" presStyleIdx="0" presStyleCnt="2"/>
      <dgm:spPr/>
    </dgm:pt>
    <dgm:pt modelId="{DB0964CD-2FCA-4329-AD96-606F1B28CFBD}" type="pres">
      <dgm:prSet presAssocID="{0506BE85-4E27-4832-A636-F74F48C5D2F9}" presName="root2" presStyleCnt="0"/>
      <dgm:spPr/>
    </dgm:pt>
    <dgm:pt modelId="{4DAEACBD-621C-4956-83C1-BC42149B0CAB}" type="pres">
      <dgm:prSet presAssocID="{0506BE85-4E27-4832-A636-F74F48C5D2F9}" presName="LevelTwoTextNode" presStyleLbl="node3" presStyleIdx="0" presStyleCnt="2" custLinFactY="-95065" custLinFactNeighborX="-30144" custLinFactNeighborY="-100000">
        <dgm:presLayoutVars>
          <dgm:chPref val="3"/>
        </dgm:presLayoutVars>
      </dgm:prSet>
      <dgm:spPr/>
    </dgm:pt>
    <dgm:pt modelId="{72352178-D944-4BB9-9701-68CD6B26EF5F}" type="pres">
      <dgm:prSet presAssocID="{0506BE85-4E27-4832-A636-F74F48C5D2F9}" presName="level3hierChild" presStyleCnt="0"/>
      <dgm:spPr/>
    </dgm:pt>
    <dgm:pt modelId="{DE1360B5-3817-4C9E-B6F2-4874A04E9EC6}" type="pres">
      <dgm:prSet presAssocID="{F8407BB1-0ED5-44B2-90DE-DCB9BCDEA647}" presName="conn2-1" presStyleLbl="parChTrans1D4" presStyleIdx="0" presStyleCnt="6"/>
      <dgm:spPr/>
    </dgm:pt>
    <dgm:pt modelId="{356881A0-6714-4DAE-A45A-0735126E0C9A}" type="pres">
      <dgm:prSet presAssocID="{F8407BB1-0ED5-44B2-90DE-DCB9BCDEA647}" presName="connTx" presStyleLbl="parChTrans1D4" presStyleIdx="0" presStyleCnt="6"/>
      <dgm:spPr/>
    </dgm:pt>
    <dgm:pt modelId="{BF2C0969-E5BE-48A1-8585-63F20741E769}" type="pres">
      <dgm:prSet presAssocID="{0750CE48-2D5B-4C14-95CA-9A127FC26751}" presName="root2" presStyleCnt="0"/>
      <dgm:spPr/>
    </dgm:pt>
    <dgm:pt modelId="{25BCE3EF-44F1-4F3B-ACD5-7F59A192362D}" type="pres">
      <dgm:prSet presAssocID="{0750CE48-2D5B-4C14-95CA-9A127FC26751}" presName="LevelTwoTextNode" presStyleLbl="node4" presStyleIdx="0" presStyleCnt="6" custLinFactY="-54288" custLinFactNeighborX="4181" custLinFactNeighborY="-100000">
        <dgm:presLayoutVars>
          <dgm:chPref val="3"/>
        </dgm:presLayoutVars>
      </dgm:prSet>
      <dgm:spPr/>
    </dgm:pt>
    <dgm:pt modelId="{3A0205EF-7ED5-4313-8435-6BB71A904129}" type="pres">
      <dgm:prSet presAssocID="{0750CE48-2D5B-4C14-95CA-9A127FC26751}" presName="level3hierChild" presStyleCnt="0"/>
      <dgm:spPr/>
    </dgm:pt>
    <dgm:pt modelId="{1204D871-4D4F-4FC1-B7BE-552324EDE29C}" type="pres">
      <dgm:prSet presAssocID="{B0E16E41-E486-43F0-A718-8C8E74BCC77F}" presName="conn2-1" presStyleLbl="parChTrans1D4" presStyleIdx="1" presStyleCnt="6"/>
      <dgm:spPr/>
    </dgm:pt>
    <dgm:pt modelId="{3C30FBC5-8752-4CE3-A24A-1B84249D9EF8}" type="pres">
      <dgm:prSet presAssocID="{B0E16E41-E486-43F0-A718-8C8E74BCC77F}" presName="connTx" presStyleLbl="parChTrans1D4" presStyleIdx="1" presStyleCnt="6"/>
      <dgm:spPr/>
    </dgm:pt>
    <dgm:pt modelId="{4F3632CA-DA18-404D-B56C-41F2634D9169}" type="pres">
      <dgm:prSet presAssocID="{A0A7E513-F6C8-4392-AAB2-7D96C02D19DF}" presName="root2" presStyleCnt="0"/>
      <dgm:spPr/>
    </dgm:pt>
    <dgm:pt modelId="{618143CE-F8C2-4359-92E0-FA55A9D8C1A1}" type="pres">
      <dgm:prSet presAssocID="{A0A7E513-F6C8-4392-AAB2-7D96C02D19DF}" presName="LevelTwoTextNode" presStyleLbl="node4" presStyleIdx="1" presStyleCnt="6" custLinFactY="-5755" custLinFactNeighborX="9974" custLinFactNeighborY="-100000">
        <dgm:presLayoutVars>
          <dgm:chPref val="3"/>
        </dgm:presLayoutVars>
      </dgm:prSet>
      <dgm:spPr/>
    </dgm:pt>
    <dgm:pt modelId="{E0CAB4E0-22DC-4ABF-BAC6-67F3E544619D}" type="pres">
      <dgm:prSet presAssocID="{A0A7E513-F6C8-4392-AAB2-7D96C02D19DF}" presName="level3hierChild" presStyleCnt="0"/>
      <dgm:spPr/>
    </dgm:pt>
    <dgm:pt modelId="{B33E3689-0696-450E-8D07-B79000A7883F}" type="pres">
      <dgm:prSet presAssocID="{E587B3B3-21F3-4D97-8CF2-F1BD11B102E7}" presName="conn2-1" presStyleLbl="parChTrans1D3" presStyleIdx="1" presStyleCnt="2"/>
      <dgm:spPr/>
    </dgm:pt>
    <dgm:pt modelId="{8C606347-4BD3-407B-A52C-AAEE99FCD909}" type="pres">
      <dgm:prSet presAssocID="{E587B3B3-21F3-4D97-8CF2-F1BD11B102E7}" presName="connTx" presStyleLbl="parChTrans1D3" presStyleIdx="1" presStyleCnt="2"/>
      <dgm:spPr/>
    </dgm:pt>
    <dgm:pt modelId="{10E871ED-77D5-4AC0-A79F-3D8FE90EBB40}" type="pres">
      <dgm:prSet presAssocID="{9302C4A1-E9DC-48CC-94B5-BC23DF5E291E}" presName="root2" presStyleCnt="0"/>
      <dgm:spPr/>
    </dgm:pt>
    <dgm:pt modelId="{4314060F-5701-405B-9877-CE56E66DA416}" type="pres">
      <dgm:prSet presAssocID="{9302C4A1-E9DC-48CC-94B5-BC23DF5E291E}" presName="LevelTwoTextNode" presStyleLbl="node3" presStyleIdx="1" presStyleCnt="2" custLinFactY="-65000" custLinFactNeighborX="-42113" custLinFactNeighborY="-100000">
        <dgm:presLayoutVars>
          <dgm:chPref val="3"/>
        </dgm:presLayoutVars>
      </dgm:prSet>
      <dgm:spPr/>
    </dgm:pt>
    <dgm:pt modelId="{3BE2136F-FEE0-429C-854F-A782B682BD21}" type="pres">
      <dgm:prSet presAssocID="{9302C4A1-E9DC-48CC-94B5-BC23DF5E291E}" presName="level3hierChild" presStyleCnt="0"/>
      <dgm:spPr/>
    </dgm:pt>
    <dgm:pt modelId="{5A1AAA62-EC74-48A0-A30A-B5A3F6E62017}" type="pres">
      <dgm:prSet presAssocID="{02E04592-96F3-45B6-8D32-05C85D11D81E}" presName="conn2-1" presStyleLbl="parChTrans1D4" presStyleIdx="2" presStyleCnt="6"/>
      <dgm:spPr/>
    </dgm:pt>
    <dgm:pt modelId="{2436C8F6-ED2B-4F85-8D37-32693D6CE5AD}" type="pres">
      <dgm:prSet presAssocID="{02E04592-96F3-45B6-8D32-05C85D11D81E}" presName="connTx" presStyleLbl="parChTrans1D4" presStyleIdx="2" presStyleCnt="6"/>
      <dgm:spPr/>
    </dgm:pt>
    <dgm:pt modelId="{3B0F3234-106D-43AA-9FBC-39CF5D75A040}" type="pres">
      <dgm:prSet presAssocID="{6B0E0E19-2E82-4E16-895B-41D77236ED19}" presName="root2" presStyleCnt="0"/>
      <dgm:spPr/>
    </dgm:pt>
    <dgm:pt modelId="{25F63AF5-9A48-4414-B628-277D0EB86B34}" type="pres">
      <dgm:prSet presAssocID="{6B0E0E19-2E82-4E16-895B-41D77236ED19}" presName="LevelTwoTextNode" presStyleLbl="node4" presStyleIdx="2" presStyleCnt="6" custLinFactY="-15000" custLinFactNeighborX="-53233" custLinFactNeighborY="-100000">
        <dgm:presLayoutVars>
          <dgm:chPref val="3"/>
        </dgm:presLayoutVars>
      </dgm:prSet>
      <dgm:spPr/>
    </dgm:pt>
    <dgm:pt modelId="{63E1562D-7831-4A95-AAF2-34ADA0ACBA3F}" type="pres">
      <dgm:prSet presAssocID="{6B0E0E19-2E82-4E16-895B-41D77236ED19}" presName="level3hierChild" presStyleCnt="0"/>
      <dgm:spPr/>
    </dgm:pt>
    <dgm:pt modelId="{295DBD5F-B393-4AA6-8C35-8FBD224F701B}" type="pres">
      <dgm:prSet presAssocID="{4BC27C4F-AF9E-4D44-83A3-7F7B73384C3F}" presName="conn2-1" presStyleLbl="parChTrans1D4" presStyleIdx="3" presStyleCnt="6"/>
      <dgm:spPr/>
    </dgm:pt>
    <dgm:pt modelId="{28A20A97-B53F-4DFC-83BB-904B63A1FFCE}" type="pres">
      <dgm:prSet presAssocID="{4BC27C4F-AF9E-4D44-83A3-7F7B73384C3F}" presName="connTx" presStyleLbl="parChTrans1D4" presStyleIdx="3" presStyleCnt="6"/>
      <dgm:spPr/>
    </dgm:pt>
    <dgm:pt modelId="{7B2CA3AF-5F02-42B8-B52D-989988A00810}" type="pres">
      <dgm:prSet presAssocID="{6A484624-0DF3-42FB-9E85-DCB403CB93B0}" presName="root2" presStyleCnt="0"/>
      <dgm:spPr/>
    </dgm:pt>
    <dgm:pt modelId="{D21F36C4-14C2-4EE5-B991-03ACA2D0CF8D}" type="pres">
      <dgm:prSet presAssocID="{6A484624-0DF3-42FB-9E85-DCB403CB93B0}" presName="LevelTwoTextNode" presStyleLbl="node4" presStyleIdx="3" presStyleCnt="6" custScaleX="133296" custScaleY="112657" custLinFactY="-10429" custLinFactNeighborX="-50263" custLinFactNeighborY="-100000">
        <dgm:presLayoutVars>
          <dgm:chPref val="3"/>
        </dgm:presLayoutVars>
      </dgm:prSet>
      <dgm:spPr/>
    </dgm:pt>
    <dgm:pt modelId="{C0D888D5-FBC8-4503-9841-CAB65011E7B9}" type="pres">
      <dgm:prSet presAssocID="{6A484624-0DF3-42FB-9E85-DCB403CB93B0}" presName="level3hierChild" presStyleCnt="0"/>
      <dgm:spPr/>
    </dgm:pt>
    <dgm:pt modelId="{334779D9-8B3E-46EE-BED2-69EDBC701AFB}" type="pres">
      <dgm:prSet presAssocID="{A0C0B71D-E26E-4CFA-90CE-63158ADA3462}" presName="conn2-1" presStyleLbl="parChTrans1D4" presStyleIdx="4" presStyleCnt="6"/>
      <dgm:spPr/>
    </dgm:pt>
    <dgm:pt modelId="{BA69B0A1-5596-4343-94E6-2231627BC9E6}" type="pres">
      <dgm:prSet presAssocID="{A0C0B71D-E26E-4CFA-90CE-63158ADA3462}" presName="connTx" presStyleLbl="parChTrans1D4" presStyleIdx="4" presStyleCnt="6"/>
      <dgm:spPr/>
    </dgm:pt>
    <dgm:pt modelId="{B09EE800-11A5-4E05-833E-28722513C1E8}" type="pres">
      <dgm:prSet presAssocID="{1F0EA531-E266-43F7-866E-9346AB74898E}" presName="root2" presStyleCnt="0"/>
      <dgm:spPr/>
    </dgm:pt>
    <dgm:pt modelId="{129A4AFC-A168-4818-908F-A5A45E318E8C}" type="pres">
      <dgm:prSet presAssocID="{1F0EA531-E266-43F7-866E-9346AB74898E}" presName="LevelTwoTextNode" presStyleLbl="node4" presStyleIdx="4" presStyleCnt="6" custScaleX="128213" custScaleY="124834" custLinFactY="-73351" custLinFactNeighborX="-51351" custLinFactNeighborY="-100000">
        <dgm:presLayoutVars>
          <dgm:chPref val="3"/>
        </dgm:presLayoutVars>
      </dgm:prSet>
      <dgm:spPr/>
    </dgm:pt>
    <dgm:pt modelId="{8FC9A3EA-C243-4A57-8166-241FBF7EBF4B}" type="pres">
      <dgm:prSet presAssocID="{1F0EA531-E266-43F7-866E-9346AB74898E}" presName="level3hierChild" presStyleCnt="0"/>
      <dgm:spPr/>
    </dgm:pt>
    <dgm:pt modelId="{9E25D073-B34C-4648-AD6B-240A12E1E74F}" type="pres">
      <dgm:prSet presAssocID="{D2DA93F2-C21E-4C2B-82EC-7458B1F42968}" presName="conn2-1" presStyleLbl="parChTrans1D4" presStyleIdx="5" presStyleCnt="6"/>
      <dgm:spPr/>
    </dgm:pt>
    <dgm:pt modelId="{748AE2F4-1881-40C5-8FA0-CDEC6E58C963}" type="pres">
      <dgm:prSet presAssocID="{D2DA93F2-C21E-4C2B-82EC-7458B1F42968}" presName="connTx" presStyleLbl="parChTrans1D4" presStyleIdx="5" presStyleCnt="6"/>
      <dgm:spPr/>
    </dgm:pt>
    <dgm:pt modelId="{6245F227-1471-473E-A96B-3EA78CFD342D}" type="pres">
      <dgm:prSet presAssocID="{5C609352-3510-4319-A8AF-DEE7D5233798}" presName="root2" presStyleCnt="0"/>
      <dgm:spPr/>
    </dgm:pt>
    <dgm:pt modelId="{28DCBFE7-3973-48C1-BFF1-7C38263ABF12}" type="pres">
      <dgm:prSet presAssocID="{5C609352-3510-4319-A8AF-DEE7D5233798}" presName="LevelTwoTextNode" presStyleLbl="node4" presStyleIdx="5" presStyleCnt="6" custScaleX="150371" custScaleY="195220">
        <dgm:presLayoutVars>
          <dgm:chPref val="3"/>
        </dgm:presLayoutVars>
      </dgm:prSet>
      <dgm:spPr/>
    </dgm:pt>
    <dgm:pt modelId="{A9F1FA7F-E887-4218-A32A-A2B8C7C49505}" type="pres">
      <dgm:prSet presAssocID="{5C609352-3510-4319-A8AF-DEE7D5233798}" presName="level3hierChild" presStyleCnt="0"/>
      <dgm:spPr/>
    </dgm:pt>
  </dgm:ptLst>
  <dgm:cxnLst>
    <dgm:cxn modelId="{FB2B460A-0C07-4AA4-BC06-78A92BF9CFD6}" type="presOf" srcId="{1F0EA531-E266-43F7-866E-9346AB74898E}" destId="{129A4AFC-A168-4818-908F-A5A45E318E8C}" srcOrd="0" destOrd="0" presId="urn:microsoft.com/office/officeart/2005/8/layout/hierarchy2"/>
    <dgm:cxn modelId="{E6E3790E-3140-4EB5-9B5B-91620CBF0827}" type="presOf" srcId="{285EC7E3-9209-40B0-A469-651BB52880EE}" destId="{5250E9B6-13F7-4D6A-8D4A-3F829E3F694C}" srcOrd="0" destOrd="0" presId="urn:microsoft.com/office/officeart/2005/8/layout/hierarchy2"/>
    <dgm:cxn modelId="{B684D21D-FC51-4373-83A7-7482269ECDC2}" type="presOf" srcId="{4BC27C4F-AF9E-4D44-83A3-7F7B73384C3F}" destId="{28A20A97-B53F-4DFC-83BB-904B63A1FFCE}" srcOrd="1" destOrd="0" presId="urn:microsoft.com/office/officeart/2005/8/layout/hierarchy2"/>
    <dgm:cxn modelId="{79CD321F-9CED-478F-9CCD-77465F204711}" srcId="{0506BE85-4E27-4832-A636-F74F48C5D2F9}" destId="{0750CE48-2D5B-4C14-95CA-9A127FC26751}" srcOrd="0" destOrd="0" parTransId="{F8407BB1-0ED5-44B2-90DE-DCB9BCDEA647}" sibTransId="{62765F4B-60AD-4F29-BC69-04A10D0D6EF6}"/>
    <dgm:cxn modelId="{39230923-2B49-4F34-9852-3154DC202C05}" type="presOf" srcId="{0750CE48-2D5B-4C14-95CA-9A127FC26751}" destId="{25BCE3EF-44F1-4F3B-ACD5-7F59A192362D}" srcOrd="0" destOrd="0" presId="urn:microsoft.com/office/officeart/2005/8/layout/hierarchy2"/>
    <dgm:cxn modelId="{80DCF724-66C3-47D5-99B7-03A5B085F747}" type="presOf" srcId="{14D18337-5C45-46C2-A101-313D5E8226F4}" destId="{7FDA9C03-51C3-4CA2-A1AC-92F479299E3F}" srcOrd="1" destOrd="0" presId="urn:microsoft.com/office/officeart/2005/8/layout/hierarchy2"/>
    <dgm:cxn modelId="{740A6B26-E29A-4042-B3B2-98964EE39B96}" type="presOf" srcId="{9302C4A1-E9DC-48CC-94B5-BC23DF5E291E}" destId="{4314060F-5701-405B-9877-CE56E66DA416}" srcOrd="0" destOrd="0" presId="urn:microsoft.com/office/officeart/2005/8/layout/hierarchy2"/>
    <dgm:cxn modelId="{C3C03D2B-A513-4464-A35C-39B1CDADEE62}" type="presOf" srcId="{A0C0B71D-E26E-4CFA-90CE-63158ADA3462}" destId="{BA69B0A1-5596-4343-94E6-2231627BC9E6}" srcOrd="1" destOrd="0" presId="urn:microsoft.com/office/officeart/2005/8/layout/hierarchy2"/>
    <dgm:cxn modelId="{29D4D82D-C829-4F42-B780-9CF71BEBFB9A}" type="presOf" srcId="{A0C0B71D-E26E-4CFA-90CE-63158ADA3462}" destId="{334779D9-8B3E-46EE-BED2-69EDBC701AFB}" srcOrd="0" destOrd="0" presId="urn:microsoft.com/office/officeart/2005/8/layout/hierarchy2"/>
    <dgm:cxn modelId="{B42C4B2E-7B5C-43AD-823B-B98D67868980}" type="presOf" srcId="{6A484624-0DF3-42FB-9E85-DCB403CB93B0}" destId="{D21F36C4-14C2-4EE5-B991-03ACA2D0CF8D}" srcOrd="0" destOrd="0" presId="urn:microsoft.com/office/officeart/2005/8/layout/hierarchy2"/>
    <dgm:cxn modelId="{514A5630-2003-457E-AB52-358F3F01C09C}" type="presOf" srcId="{4BC27C4F-AF9E-4D44-83A3-7F7B73384C3F}" destId="{295DBD5F-B393-4AA6-8C35-8FBD224F701B}" srcOrd="0" destOrd="0" presId="urn:microsoft.com/office/officeart/2005/8/layout/hierarchy2"/>
    <dgm:cxn modelId="{F1863231-52A0-4551-87F0-EF55D04A4E8A}" type="presOf" srcId="{14D18337-5C45-46C2-A101-313D5E8226F4}" destId="{86A08DD2-0286-4A25-A1CC-4BB55B674ECE}" srcOrd="0" destOrd="0" presId="urn:microsoft.com/office/officeart/2005/8/layout/hierarchy2"/>
    <dgm:cxn modelId="{85B9E334-3374-4FFA-B693-22AB6C93CBAB}" type="presOf" srcId="{02E04592-96F3-45B6-8D32-05C85D11D81E}" destId="{2436C8F6-ED2B-4F85-8D37-32693D6CE5AD}" srcOrd="1" destOrd="0" presId="urn:microsoft.com/office/officeart/2005/8/layout/hierarchy2"/>
    <dgm:cxn modelId="{79987C3A-9D18-4DD3-BBD0-68972D60CC6A}" type="presOf" srcId="{E587B3B3-21F3-4D97-8CF2-F1BD11B102E7}" destId="{B33E3689-0696-450E-8D07-B79000A7883F}" srcOrd="0" destOrd="0" presId="urn:microsoft.com/office/officeart/2005/8/layout/hierarchy2"/>
    <dgm:cxn modelId="{2B76493D-268B-477D-AAED-B70CFE7C9E91}" srcId="{6B0E0E19-2E82-4E16-895B-41D77236ED19}" destId="{6A484624-0DF3-42FB-9E85-DCB403CB93B0}" srcOrd="0" destOrd="0" parTransId="{4BC27C4F-AF9E-4D44-83A3-7F7B73384C3F}" sibTransId="{F692B992-A06E-4081-AE65-C96D915D1AC5}"/>
    <dgm:cxn modelId="{7085D763-06F3-4F0A-BB16-85CF63147189}" type="presOf" srcId="{E587B3B3-21F3-4D97-8CF2-F1BD11B102E7}" destId="{8C606347-4BD3-407B-A52C-AAEE99FCD909}" srcOrd="1" destOrd="0" presId="urn:microsoft.com/office/officeart/2005/8/layout/hierarchy2"/>
    <dgm:cxn modelId="{690E3066-DA19-4009-83F4-794CC5061CFF}" srcId="{6B0E0E19-2E82-4E16-895B-41D77236ED19}" destId="{5C609352-3510-4319-A8AF-DEE7D5233798}" srcOrd="1" destOrd="0" parTransId="{D2DA93F2-C21E-4C2B-82EC-7458B1F42968}" sibTransId="{76494CA5-E620-442F-B3B3-66EDF22C0E86}"/>
    <dgm:cxn modelId="{76FB5E46-5B3F-412A-B051-D549A95DDDF8}" srcId="{0506BE85-4E27-4832-A636-F74F48C5D2F9}" destId="{A0A7E513-F6C8-4392-AAB2-7D96C02D19DF}" srcOrd="1" destOrd="0" parTransId="{B0E16E41-E486-43F0-A718-8C8E74BCC77F}" sibTransId="{5E96DE48-3334-49CD-B3BA-40F2C37A830D}"/>
    <dgm:cxn modelId="{45ADC76A-3408-450D-B803-C7DFB0143A93}" type="presOf" srcId="{D2DA93F2-C21E-4C2B-82EC-7458B1F42968}" destId="{748AE2F4-1881-40C5-8FA0-CDEC6E58C963}" srcOrd="1" destOrd="0" presId="urn:microsoft.com/office/officeart/2005/8/layout/hierarchy2"/>
    <dgm:cxn modelId="{779A3852-E227-4B85-BE64-66E99E14D9D5}" type="presOf" srcId="{CA8BD9D0-39DD-4296-A0D6-5BB0C739055F}" destId="{905F90C5-6598-4EED-BA33-D141FCC34270}" srcOrd="0" destOrd="0" presId="urn:microsoft.com/office/officeart/2005/8/layout/hierarchy2"/>
    <dgm:cxn modelId="{01AAAE88-BC53-4688-B336-8B8897C1CC93}" srcId="{CA8BD9D0-39DD-4296-A0D6-5BB0C739055F}" destId="{9E53084E-23BA-4108-B757-931F6ADF0F82}" srcOrd="0" destOrd="0" parTransId="{D9BA10D6-43CD-4BDD-999E-658610555D5B}" sibTransId="{BAE97D04-03C8-46B2-9871-AFAE452F385A}"/>
    <dgm:cxn modelId="{59DA0793-77A9-4444-B8B7-D885414AA397}" srcId="{9E53084E-23BA-4108-B757-931F6ADF0F82}" destId="{F20D7C05-0E97-43C3-AAB0-CD698F6A694C}" srcOrd="0" destOrd="0" parTransId="{285EC7E3-9209-40B0-A469-651BB52880EE}" sibTransId="{1DE9DB62-4B13-4242-8F8F-D1AAE3DF3453}"/>
    <dgm:cxn modelId="{8CDDDF94-A1C9-41EE-9080-1185148FB8EE}" type="presOf" srcId="{A0A7E513-F6C8-4392-AAB2-7D96C02D19DF}" destId="{618143CE-F8C2-4359-92E0-FA55A9D8C1A1}" srcOrd="0" destOrd="0" presId="urn:microsoft.com/office/officeart/2005/8/layout/hierarchy2"/>
    <dgm:cxn modelId="{BF9A3E98-F230-4881-A9B1-94C9E943DBD2}" type="presOf" srcId="{B0E16E41-E486-43F0-A718-8C8E74BCC77F}" destId="{1204D871-4D4F-4FC1-B7BE-552324EDE29C}" srcOrd="0" destOrd="0" presId="urn:microsoft.com/office/officeart/2005/8/layout/hierarchy2"/>
    <dgm:cxn modelId="{5A9747AB-5FA9-4726-A63B-52A7A8CDAF84}" type="presOf" srcId="{D2DA93F2-C21E-4C2B-82EC-7458B1F42968}" destId="{9E25D073-B34C-4648-AD6B-240A12E1E74F}" srcOrd="0" destOrd="0" presId="urn:microsoft.com/office/officeart/2005/8/layout/hierarchy2"/>
    <dgm:cxn modelId="{37B6EFAC-3CB1-4D41-8BBA-5F7E7612EBEA}" type="presOf" srcId="{F8407BB1-0ED5-44B2-90DE-DCB9BCDEA647}" destId="{356881A0-6714-4DAE-A45A-0735126E0C9A}" srcOrd="1" destOrd="0" presId="urn:microsoft.com/office/officeart/2005/8/layout/hierarchy2"/>
    <dgm:cxn modelId="{88E55CAE-68A4-49AB-B2CA-14E98827E568}" type="presOf" srcId="{6B0E0E19-2E82-4E16-895B-41D77236ED19}" destId="{25F63AF5-9A48-4414-B628-277D0EB86B34}" srcOrd="0" destOrd="0" presId="urn:microsoft.com/office/officeart/2005/8/layout/hierarchy2"/>
    <dgm:cxn modelId="{823B2CB4-473E-4E27-B701-83ACCC0CE299}" type="presOf" srcId="{0506BE85-4E27-4832-A636-F74F48C5D2F9}" destId="{4DAEACBD-621C-4956-83C1-BC42149B0CAB}" srcOrd="0" destOrd="0" presId="urn:microsoft.com/office/officeart/2005/8/layout/hierarchy2"/>
    <dgm:cxn modelId="{B72452CC-6263-4E56-9A70-A01E68833EB1}" srcId="{9302C4A1-E9DC-48CC-94B5-BC23DF5E291E}" destId="{6B0E0E19-2E82-4E16-895B-41D77236ED19}" srcOrd="0" destOrd="0" parTransId="{02E04592-96F3-45B6-8D32-05C85D11D81E}" sibTransId="{C8A42BD9-A7C0-4A32-ABB8-DBDFA8648150}"/>
    <dgm:cxn modelId="{D9CE2DD0-D6D9-492B-B23E-E3FF2F892330}" srcId="{6A484624-0DF3-42FB-9E85-DCB403CB93B0}" destId="{1F0EA531-E266-43F7-866E-9346AB74898E}" srcOrd="0" destOrd="0" parTransId="{A0C0B71D-E26E-4CFA-90CE-63158ADA3462}" sibTransId="{A9FB33DD-258A-43FA-B382-E73E2D6629C1}"/>
    <dgm:cxn modelId="{933A42D2-4885-4BB3-8A8D-A33DA68742D8}" type="presOf" srcId="{9E53084E-23BA-4108-B757-931F6ADF0F82}" destId="{B2E1B34D-C945-44D1-9411-A1A65F5DE48F}" srcOrd="0" destOrd="0" presId="urn:microsoft.com/office/officeart/2005/8/layout/hierarchy2"/>
    <dgm:cxn modelId="{7C8239D3-7AC7-487A-BDA1-2150FA45AE88}" srcId="{F20D7C05-0E97-43C3-AAB0-CD698F6A694C}" destId="{9302C4A1-E9DC-48CC-94B5-BC23DF5E291E}" srcOrd="1" destOrd="0" parTransId="{E587B3B3-21F3-4D97-8CF2-F1BD11B102E7}" sibTransId="{BB588887-9D59-4285-B763-011DF961DECB}"/>
    <dgm:cxn modelId="{243FB1E0-0282-48BA-B3C5-E1185EF7E6D7}" type="presOf" srcId="{F20D7C05-0E97-43C3-AAB0-CD698F6A694C}" destId="{121E2420-B6C9-4682-893D-CAB654387CF6}" srcOrd="0" destOrd="0" presId="urn:microsoft.com/office/officeart/2005/8/layout/hierarchy2"/>
    <dgm:cxn modelId="{B3726CE1-CC18-455B-8055-B7CFC7782A59}" type="presOf" srcId="{B0E16E41-E486-43F0-A718-8C8E74BCC77F}" destId="{3C30FBC5-8752-4CE3-A24A-1B84249D9EF8}" srcOrd="1" destOrd="0" presId="urn:microsoft.com/office/officeart/2005/8/layout/hierarchy2"/>
    <dgm:cxn modelId="{E8D802E9-FB85-4073-9DEA-37ED872B869C}" type="presOf" srcId="{02E04592-96F3-45B6-8D32-05C85D11D81E}" destId="{5A1AAA62-EC74-48A0-A30A-B5A3F6E62017}" srcOrd="0" destOrd="0" presId="urn:microsoft.com/office/officeart/2005/8/layout/hierarchy2"/>
    <dgm:cxn modelId="{3361F3EB-083C-4CF4-A063-8F4FD4921C1B}" type="presOf" srcId="{F8407BB1-0ED5-44B2-90DE-DCB9BCDEA647}" destId="{DE1360B5-3817-4C9E-B6F2-4874A04E9EC6}" srcOrd="0" destOrd="0" presId="urn:microsoft.com/office/officeart/2005/8/layout/hierarchy2"/>
    <dgm:cxn modelId="{501B20F0-3208-4344-B47A-286F6884075E}" type="presOf" srcId="{285EC7E3-9209-40B0-A469-651BB52880EE}" destId="{95171BE3-CFAE-40F3-87C8-52D89AD57C94}" srcOrd="1" destOrd="0" presId="urn:microsoft.com/office/officeart/2005/8/layout/hierarchy2"/>
    <dgm:cxn modelId="{C29487F7-E866-4E5B-A9C7-FE1BBBF3E039}" srcId="{F20D7C05-0E97-43C3-AAB0-CD698F6A694C}" destId="{0506BE85-4E27-4832-A636-F74F48C5D2F9}" srcOrd="0" destOrd="0" parTransId="{14D18337-5C45-46C2-A101-313D5E8226F4}" sibTransId="{FE7D382C-7157-49BE-A94D-6C262CC7FB42}"/>
    <dgm:cxn modelId="{50C176F9-AB84-4520-85A4-5BF1D79B373B}" type="presOf" srcId="{5C609352-3510-4319-A8AF-DEE7D5233798}" destId="{28DCBFE7-3973-48C1-BFF1-7C38263ABF12}" srcOrd="0" destOrd="0" presId="urn:microsoft.com/office/officeart/2005/8/layout/hierarchy2"/>
    <dgm:cxn modelId="{C4B6891F-4BDA-4449-9C45-DB3490FCAE3C}" type="presParOf" srcId="{905F90C5-6598-4EED-BA33-D141FCC34270}" destId="{765DCDC6-2E41-4318-9AD8-44240A2BF028}" srcOrd="0" destOrd="0" presId="urn:microsoft.com/office/officeart/2005/8/layout/hierarchy2"/>
    <dgm:cxn modelId="{3B03277A-DA2C-4925-8543-12378ABE600D}" type="presParOf" srcId="{765DCDC6-2E41-4318-9AD8-44240A2BF028}" destId="{B2E1B34D-C945-44D1-9411-A1A65F5DE48F}" srcOrd="0" destOrd="0" presId="urn:microsoft.com/office/officeart/2005/8/layout/hierarchy2"/>
    <dgm:cxn modelId="{D866D20B-2CB8-4356-947D-8329A743B121}" type="presParOf" srcId="{765DCDC6-2E41-4318-9AD8-44240A2BF028}" destId="{6DE73DDE-3449-4D8D-9976-9FCB6F1AEDF3}" srcOrd="1" destOrd="0" presId="urn:microsoft.com/office/officeart/2005/8/layout/hierarchy2"/>
    <dgm:cxn modelId="{B6907752-5FE9-48DB-9EE1-F23115B88A99}" type="presParOf" srcId="{6DE73DDE-3449-4D8D-9976-9FCB6F1AEDF3}" destId="{5250E9B6-13F7-4D6A-8D4A-3F829E3F694C}" srcOrd="0" destOrd="0" presId="urn:microsoft.com/office/officeart/2005/8/layout/hierarchy2"/>
    <dgm:cxn modelId="{F93265CF-DF8D-429C-86C0-5804BC5A5346}" type="presParOf" srcId="{5250E9B6-13F7-4D6A-8D4A-3F829E3F694C}" destId="{95171BE3-CFAE-40F3-87C8-52D89AD57C94}" srcOrd="0" destOrd="0" presId="urn:microsoft.com/office/officeart/2005/8/layout/hierarchy2"/>
    <dgm:cxn modelId="{0BC8D85A-598C-4FD2-AE1C-94FE44E69739}" type="presParOf" srcId="{6DE73DDE-3449-4D8D-9976-9FCB6F1AEDF3}" destId="{CF0D1076-7C01-4869-9C8A-E9C7A5C996F8}" srcOrd="1" destOrd="0" presId="urn:microsoft.com/office/officeart/2005/8/layout/hierarchy2"/>
    <dgm:cxn modelId="{FB125971-B594-4FC7-A22B-6B2F60B5925B}" type="presParOf" srcId="{CF0D1076-7C01-4869-9C8A-E9C7A5C996F8}" destId="{121E2420-B6C9-4682-893D-CAB654387CF6}" srcOrd="0" destOrd="0" presId="urn:microsoft.com/office/officeart/2005/8/layout/hierarchy2"/>
    <dgm:cxn modelId="{80B62459-B218-4EB9-B787-6AAE0B58E5AD}" type="presParOf" srcId="{CF0D1076-7C01-4869-9C8A-E9C7A5C996F8}" destId="{23F26BC6-370A-4683-BEDA-778F2B0DEACF}" srcOrd="1" destOrd="0" presId="urn:microsoft.com/office/officeart/2005/8/layout/hierarchy2"/>
    <dgm:cxn modelId="{35AAF711-EF4E-4BB5-B5D0-E8658854B85F}" type="presParOf" srcId="{23F26BC6-370A-4683-BEDA-778F2B0DEACF}" destId="{86A08DD2-0286-4A25-A1CC-4BB55B674ECE}" srcOrd="0" destOrd="0" presId="urn:microsoft.com/office/officeart/2005/8/layout/hierarchy2"/>
    <dgm:cxn modelId="{6CF26DC1-797B-4824-8F5F-9420AA652A2B}" type="presParOf" srcId="{86A08DD2-0286-4A25-A1CC-4BB55B674ECE}" destId="{7FDA9C03-51C3-4CA2-A1AC-92F479299E3F}" srcOrd="0" destOrd="0" presId="urn:microsoft.com/office/officeart/2005/8/layout/hierarchy2"/>
    <dgm:cxn modelId="{CECD46AC-EA5C-487A-BC05-85F55D34B0CA}" type="presParOf" srcId="{23F26BC6-370A-4683-BEDA-778F2B0DEACF}" destId="{DB0964CD-2FCA-4329-AD96-606F1B28CFBD}" srcOrd="1" destOrd="0" presId="urn:microsoft.com/office/officeart/2005/8/layout/hierarchy2"/>
    <dgm:cxn modelId="{3BD0B066-38FE-4CA3-85DD-281074157058}" type="presParOf" srcId="{DB0964CD-2FCA-4329-AD96-606F1B28CFBD}" destId="{4DAEACBD-621C-4956-83C1-BC42149B0CAB}" srcOrd="0" destOrd="0" presId="urn:microsoft.com/office/officeart/2005/8/layout/hierarchy2"/>
    <dgm:cxn modelId="{956375F1-BC43-4793-AF84-C49BAA1C8485}" type="presParOf" srcId="{DB0964CD-2FCA-4329-AD96-606F1B28CFBD}" destId="{72352178-D944-4BB9-9701-68CD6B26EF5F}" srcOrd="1" destOrd="0" presId="urn:microsoft.com/office/officeart/2005/8/layout/hierarchy2"/>
    <dgm:cxn modelId="{599A1AAE-86A0-4AFD-9E8A-C72311E52291}" type="presParOf" srcId="{72352178-D944-4BB9-9701-68CD6B26EF5F}" destId="{DE1360B5-3817-4C9E-B6F2-4874A04E9EC6}" srcOrd="0" destOrd="0" presId="urn:microsoft.com/office/officeart/2005/8/layout/hierarchy2"/>
    <dgm:cxn modelId="{387E90AC-17BA-4986-9C1F-7A19E003049B}" type="presParOf" srcId="{DE1360B5-3817-4C9E-B6F2-4874A04E9EC6}" destId="{356881A0-6714-4DAE-A45A-0735126E0C9A}" srcOrd="0" destOrd="0" presId="urn:microsoft.com/office/officeart/2005/8/layout/hierarchy2"/>
    <dgm:cxn modelId="{69088AB5-05DF-443A-8CC6-5B811C0C93B7}" type="presParOf" srcId="{72352178-D944-4BB9-9701-68CD6B26EF5F}" destId="{BF2C0969-E5BE-48A1-8585-63F20741E769}" srcOrd="1" destOrd="0" presId="urn:microsoft.com/office/officeart/2005/8/layout/hierarchy2"/>
    <dgm:cxn modelId="{91B71FF0-C21B-4DE2-8421-C8ADB09683E2}" type="presParOf" srcId="{BF2C0969-E5BE-48A1-8585-63F20741E769}" destId="{25BCE3EF-44F1-4F3B-ACD5-7F59A192362D}" srcOrd="0" destOrd="0" presId="urn:microsoft.com/office/officeart/2005/8/layout/hierarchy2"/>
    <dgm:cxn modelId="{385FE24F-071E-416E-BC3E-3E2B0BF37F32}" type="presParOf" srcId="{BF2C0969-E5BE-48A1-8585-63F20741E769}" destId="{3A0205EF-7ED5-4313-8435-6BB71A904129}" srcOrd="1" destOrd="0" presId="urn:microsoft.com/office/officeart/2005/8/layout/hierarchy2"/>
    <dgm:cxn modelId="{EE6778BA-F896-4F3C-9AEC-FCB336C24CCF}" type="presParOf" srcId="{72352178-D944-4BB9-9701-68CD6B26EF5F}" destId="{1204D871-4D4F-4FC1-B7BE-552324EDE29C}" srcOrd="2" destOrd="0" presId="urn:microsoft.com/office/officeart/2005/8/layout/hierarchy2"/>
    <dgm:cxn modelId="{BAC632D2-F624-4D68-B850-C97483D2C0D4}" type="presParOf" srcId="{1204D871-4D4F-4FC1-B7BE-552324EDE29C}" destId="{3C30FBC5-8752-4CE3-A24A-1B84249D9EF8}" srcOrd="0" destOrd="0" presId="urn:microsoft.com/office/officeart/2005/8/layout/hierarchy2"/>
    <dgm:cxn modelId="{775DC50C-8660-4B04-854C-1BBA18AD693B}" type="presParOf" srcId="{72352178-D944-4BB9-9701-68CD6B26EF5F}" destId="{4F3632CA-DA18-404D-B56C-41F2634D9169}" srcOrd="3" destOrd="0" presId="urn:microsoft.com/office/officeart/2005/8/layout/hierarchy2"/>
    <dgm:cxn modelId="{877E3003-B7F3-44F9-B6C5-197251E851A1}" type="presParOf" srcId="{4F3632CA-DA18-404D-B56C-41F2634D9169}" destId="{618143CE-F8C2-4359-92E0-FA55A9D8C1A1}" srcOrd="0" destOrd="0" presId="urn:microsoft.com/office/officeart/2005/8/layout/hierarchy2"/>
    <dgm:cxn modelId="{51D91D4F-8536-49E2-BDA2-7380EE5D3938}" type="presParOf" srcId="{4F3632CA-DA18-404D-B56C-41F2634D9169}" destId="{E0CAB4E0-22DC-4ABF-BAC6-67F3E544619D}" srcOrd="1" destOrd="0" presId="urn:microsoft.com/office/officeart/2005/8/layout/hierarchy2"/>
    <dgm:cxn modelId="{3D87A32C-7AE8-49AB-ACF7-FD6FB3BD779B}" type="presParOf" srcId="{23F26BC6-370A-4683-BEDA-778F2B0DEACF}" destId="{B33E3689-0696-450E-8D07-B79000A7883F}" srcOrd="2" destOrd="0" presId="urn:microsoft.com/office/officeart/2005/8/layout/hierarchy2"/>
    <dgm:cxn modelId="{97F0E13D-24C5-4384-BB90-E2993BD8855C}" type="presParOf" srcId="{B33E3689-0696-450E-8D07-B79000A7883F}" destId="{8C606347-4BD3-407B-A52C-AAEE99FCD909}" srcOrd="0" destOrd="0" presId="urn:microsoft.com/office/officeart/2005/8/layout/hierarchy2"/>
    <dgm:cxn modelId="{3B9B4E9F-7A90-48DD-AD8D-A528BFC4168F}" type="presParOf" srcId="{23F26BC6-370A-4683-BEDA-778F2B0DEACF}" destId="{10E871ED-77D5-4AC0-A79F-3D8FE90EBB40}" srcOrd="3" destOrd="0" presId="urn:microsoft.com/office/officeart/2005/8/layout/hierarchy2"/>
    <dgm:cxn modelId="{B28A1D70-597C-42BC-8522-A46B5BACD45B}" type="presParOf" srcId="{10E871ED-77D5-4AC0-A79F-3D8FE90EBB40}" destId="{4314060F-5701-405B-9877-CE56E66DA416}" srcOrd="0" destOrd="0" presId="urn:microsoft.com/office/officeart/2005/8/layout/hierarchy2"/>
    <dgm:cxn modelId="{247FC852-F187-404C-8BDC-706A3079072D}" type="presParOf" srcId="{10E871ED-77D5-4AC0-A79F-3D8FE90EBB40}" destId="{3BE2136F-FEE0-429C-854F-A782B682BD21}" srcOrd="1" destOrd="0" presId="urn:microsoft.com/office/officeart/2005/8/layout/hierarchy2"/>
    <dgm:cxn modelId="{2EC4C522-DB96-4592-ACCE-1BB4E67FDE50}" type="presParOf" srcId="{3BE2136F-FEE0-429C-854F-A782B682BD21}" destId="{5A1AAA62-EC74-48A0-A30A-B5A3F6E62017}" srcOrd="0" destOrd="0" presId="urn:microsoft.com/office/officeart/2005/8/layout/hierarchy2"/>
    <dgm:cxn modelId="{314041B0-3413-4490-BF04-8CC3B719C32B}" type="presParOf" srcId="{5A1AAA62-EC74-48A0-A30A-B5A3F6E62017}" destId="{2436C8F6-ED2B-4F85-8D37-32693D6CE5AD}" srcOrd="0" destOrd="0" presId="urn:microsoft.com/office/officeart/2005/8/layout/hierarchy2"/>
    <dgm:cxn modelId="{2FBB484B-BC7B-4790-8C04-BA06EC0B8399}" type="presParOf" srcId="{3BE2136F-FEE0-429C-854F-A782B682BD21}" destId="{3B0F3234-106D-43AA-9FBC-39CF5D75A040}" srcOrd="1" destOrd="0" presId="urn:microsoft.com/office/officeart/2005/8/layout/hierarchy2"/>
    <dgm:cxn modelId="{C1875EFB-5D8C-4DF3-94CA-11D24EC65CFA}" type="presParOf" srcId="{3B0F3234-106D-43AA-9FBC-39CF5D75A040}" destId="{25F63AF5-9A48-4414-B628-277D0EB86B34}" srcOrd="0" destOrd="0" presId="urn:microsoft.com/office/officeart/2005/8/layout/hierarchy2"/>
    <dgm:cxn modelId="{44411EA6-4B1E-4AB8-AF25-8BB7348BB63E}" type="presParOf" srcId="{3B0F3234-106D-43AA-9FBC-39CF5D75A040}" destId="{63E1562D-7831-4A95-AAF2-34ADA0ACBA3F}" srcOrd="1" destOrd="0" presId="urn:microsoft.com/office/officeart/2005/8/layout/hierarchy2"/>
    <dgm:cxn modelId="{2BE7FE67-59DB-4BE8-94F3-9DA592962F0E}" type="presParOf" srcId="{63E1562D-7831-4A95-AAF2-34ADA0ACBA3F}" destId="{295DBD5F-B393-4AA6-8C35-8FBD224F701B}" srcOrd="0" destOrd="0" presId="urn:microsoft.com/office/officeart/2005/8/layout/hierarchy2"/>
    <dgm:cxn modelId="{2D94CFAC-242E-4A17-85E5-FB141A4A0673}" type="presParOf" srcId="{295DBD5F-B393-4AA6-8C35-8FBD224F701B}" destId="{28A20A97-B53F-4DFC-83BB-904B63A1FFCE}" srcOrd="0" destOrd="0" presId="urn:microsoft.com/office/officeart/2005/8/layout/hierarchy2"/>
    <dgm:cxn modelId="{598CDD9D-5069-448B-A669-81323ADEA18C}" type="presParOf" srcId="{63E1562D-7831-4A95-AAF2-34ADA0ACBA3F}" destId="{7B2CA3AF-5F02-42B8-B52D-989988A00810}" srcOrd="1" destOrd="0" presId="urn:microsoft.com/office/officeart/2005/8/layout/hierarchy2"/>
    <dgm:cxn modelId="{2AFFFF1A-FAD7-48C8-AB7A-890D5A14D121}" type="presParOf" srcId="{7B2CA3AF-5F02-42B8-B52D-989988A00810}" destId="{D21F36C4-14C2-4EE5-B991-03ACA2D0CF8D}" srcOrd="0" destOrd="0" presId="urn:microsoft.com/office/officeart/2005/8/layout/hierarchy2"/>
    <dgm:cxn modelId="{236EFE66-F30E-4E1F-834A-437C8CFD6BB0}" type="presParOf" srcId="{7B2CA3AF-5F02-42B8-B52D-989988A00810}" destId="{C0D888D5-FBC8-4503-9841-CAB65011E7B9}" srcOrd="1" destOrd="0" presId="urn:microsoft.com/office/officeart/2005/8/layout/hierarchy2"/>
    <dgm:cxn modelId="{05967CFC-4366-4E3B-B071-E401356094BD}" type="presParOf" srcId="{C0D888D5-FBC8-4503-9841-CAB65011E7B9}" destId="{334779D9-8B3E-46EE-BED2-69EDBC701AFB}" srcOrd="0" destOrd="0" presId="urn:microsoft.com/office/officeart/2005/8/layout/hierarchy2"/>
    <dgm:cxn modelId="{DE21FA5F-ED0B-419A-9136-F84B96CA911A}" type="presParOf" srcId="{334779D9-8B3E-46EE-BED2-69EDBC701AFB}" destId="{BA69B0A1-5596-4343-94E6-2231627BC9E6}" srcOrd="0" destOrd="0" presId="urn:microsoft.com/office/officeart/2005/8/layout/hierarchy2"/>
    <dgm:cxn modelId="{0A069349-3A09-484A-BB1F-821FF32ADD21}" type="presParOf" srcId="{C0D888D5-FBC8-4503-9841-CAB65011E7B9}" destId="{B09EE800-11A5-4E05-833E-28722513C1E8}" srcOrd="1" destOrd="0" presId="urn:microsoft.com/office/officeart/2005/8/layout/hierarchy2"/>
    <dgm:cxn modelId="{D40CB013-6EFF-4FF2-9A5B-AC5AC5A5F126}" type="presParOf" srcId="{B09EE800-11A5-4E05-833E-28722513C1E8}" destId="{129A4AFC-A168-4818-908F-A5A45E318E8C}" srcOrd="0" destOrd="0" presId="urn:microsoft.com/office/officeart/2005/8/layout/hierarchy2"/>
    <dgm:cxn modelId="{C979D542-581F-4705-8EE8-B21C9A8939A2}" type="presParOf" srcId="{B09EE800-11A5-4E05-833E-28722513C1E8}" destId="{8FC9A3EA-C243-4A57-8166-241FBF7EBF4B}" srcOrd="1" destOrd="0" presId="urn:microsoft.com/office/officeart/2005/8/layout/hierarchy2"/>
    <dgm:cxn modelId="{5EEBAF09-CD38-47FF-8880-1D143504EB2F}" type="presParOf" srcId="{63E1562D-7831-4A95-AAF2-34ADA0ACBA3F}" destId="{9E25D073-B34C-4648-AD6B-240A12E1E74F}" srcOrd="2" destOrd="0" presId="urn:microsoft.com/office/officeart/2005/8/layout/hierarchy2"/>
    <dgm:cxn modelId="{211381EC-8195-4070-AA0E-C73554FD57E6}" type="presParOf" srcId="{9E25D073-B34C-4648-AD6B-240A12E1E74F}" destId="{748AE2F4-1881-40C5-8FA0-CDEC6E58C963}" srcOrd="0" destOrd="0" presId="urn:microsoft.com/office/officeart/2005/8/layout/hierarchy2"/>
    <dgm:cxn modelId="{2CF3A344-E4F5-4F56-BADD-2F78064C2FFE}" type="presParOf" srcId="{63E1562D-7831-4A95-AAF2-34ADA0ACBA3F}" destId="{6245F227-1471-473E-A96B-3EA78CFD342D}" srcOrd="3" destOrd="0" presId="urn:microsoft.com/office/officeart/2005/8/layout/hierarchy2"/>
    <dgm:cxn modelId="{3A3464C1-8BE8-448B-9FB5-698851347F04}" type="presParOf" srcId="{6245F227-1471-473E-A96B-3EA78CFD342D}" destId="{28DCBFE7-3973-48C1-BFF1-7C38263ABF12}" srcOrd="0" destOrd="0" presId="urn:microsoft.com/office/officeart/2005/8/layout/hierarchy2"/>
    <dgm:cxn modelId="{2BC210C2-9DC8-4366-8641-D94790672A34}" type="presParOf" srcId="{6245F227-1471-473E-A96B-3EA78CFD342D}" destId="{A9F1FA7F-E887-4218-A32A-A2B8C7C4950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8BD9D0-39DD-4296-A0D6-5BB0C739055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E53084E-23BA-4108-B757-931F6ADF0F82}">
      <dgm:prSet custT="1"/>
      <dgm:spPr/>
      <dgm:t>
        <a:bodyPr/>
        <a:lstStyle/>
        <a:p>
          <a:pPr marL="0" lvl="0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Char char=""/>
          </a:pPr>
          <a:r>
            <a:rPr lang="es-ES_tradnl" sz="1050" dirty="0"/>
            <a:t> los sistemas abiertos, al poder transar con su medio, se encuentran con la posibilidad de regenerar la energía perdida</a:t>
          </a:r>
          <a:r>
            <a:rPr lang="es-ES" sz="1050" dirty="0"/>
            <a:t>.</a:t>
          </a:r>
          <a:endParaRPr lang="es-MX" sz="1050" dirty="0"/>
        </a:p>
      </dgm:t>
    </dgm:pt>
    <dgm:pt modelId="{D9BA10D6-43CD-4BDD-999E-658610555D5B}" type="parTrans" cxnId="{01AAAE88-BC53-4688-B336-8B8897C1CC93}">
      <dgm:prSet/>
      <dgm:spPr/>
      <dgm:t>
        <a:bodyPr/>
        <a:lstStyle/>
        <a:p>
          <a:endParaRPr lang="es-MX" sz="1050"/>
        </a:p>
      </dgm:t>
    </dgm:pt>
    <dgm:pt modelId="{BAE97D04-03C8-46B2-9871-AFAE452F385A}" type="sibTrans" cxnId="{01AAAE88-BC53-4688-B336-8B8897C1CC93}">
      <dgm:prSet/>
      <dgm:spPr/>
      <dgm:t>
        <a:bodyPr/>
        <a:lstStyle/>
        <a:p>
          <a:endParaRPr lang="es-MX" sz="1050"/>
        </a:p>
      </dgm:t>
    </dgm:pt>
    <dgm:pt modelId="{7159A811-78E0-44BD-83A7-F892384B53EC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i="1" dirty="0"/>
            <a:t>sistemas vivos </a:t>
          </a:r>
          <a:endParaRPr lang="es-MX" sz="1050" dirty="0"/>
        </a:p>
        <a:p>
          <a:pPr>
            <a:buNone/>
          </a:pPr>
          <a:endParaRPr lang="es-MX" sz="1050" dirty="0"/>
        </a:p>
      </dgm:t>
    </dgm:pt>
    <dgm:pt modelId="{F76DB845-D1CD-4DAA-AAAD-920D11B730EB}" type="parTrans" cxnId="{2F73613E-D067-4DA0-8F8C-4564096EF68D}">
      <dgm:prSet/>
      <dgm:spPr/>
      <dgm:t>
        <a:bodyPr/>
        <a:lstStyle/>
        <a:p>
          <a:endParaRPr lang="es-MX" sz="1050"/>
        </a:p>
      </dgm:t>
    </dgm:pt>
    <dgm:pt modelId="{0967DF61-0A1A-4FE8-8931-01B5076E08BE}" type="sibTrans" cxnId="{2F73613E-D067-4DA0-8F8C-4564096EF68D}">
      <dgm:prSet/>
      <dgm:spPr/>
      <dgm:t>
        <a:bodyPr/>
        <a:lstStyle/>
        <a:p>
          <a:endParaRPr lang="es-MX" sz="1050"/>
        </a:p>
      </dgm:t>
    </dgm:pt>
    <dgm:pt modelId="{8A838742-6114-4AA3-A757-7EB2F94F6EC5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i="1" dirty="0"/>
            <a:t>neguentropía</a:t>
          </a:r>
          <a:r>
            <a:rPr lang="es-ES_tradnl" sz="1050" i="1" dirty="0"/>
            <a:t> o entropía negativa </a:t>
          </a:r>
          <a:endParaRPr lang="es-MX" sz="1050" dirty="0"/>
        </a:p>
        <a:p>
          <a:pPr marL="0" lvl="0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dirty="0"/>
        </a:p>
      </dgm:t>
    </dgm:pt>
    <dgm:pt modelId="{91A6D4C4-A82C-4963-9418-564B1CF19EC2}" type="parTrans" cxnId="{C4322F76-D675-4F2D-8338-A0BEB16BE3B7}">
      <dgm:prSet/>
      <dgm:spPr/>
      <dgm:t>
        <a:bodyPr/>
        <a:lstStyle/>
        <a:p>
          <a:endParaRPr lang="es-MX" sz="1050"/>
        </a:p>
      </dgm:t>
    </dgm:pt>
    <dgm:pt modelId="{E3E96B66-4897-4FAF-A804-2B1A97A6E68E}" type="sibTrans" cxnId="{C4322F76-D675-4F2D-8338-A0BEB16BE3B7}">
      <dgm:prSet/>
      <dgm:spPr/>
      <dgm:t>
        <a:bodyPr/>
        <a:lstStyle/>
        <a:p>
          <a:endParaRPr lang="es-MX" sz="1050"/>
        </a:p>
      </dgm:t>
    </dgm:pt>
    <dgm:pt modelId="{DEBB277B-C4C0-4EEC-B4BF-5B5FF080406C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dirty="0"/>
            <a:t>No toda la energía importada debe ir a transformación</a:t>
          </a:r>
          <a:endParaRPr lang="es-MX" sz="1050" dirty="0"/>
        </a:p>
        <a:p>
          <a:pPr marL="0" lvl="0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dirty="0"/>
        </a:p>
      </dgm:t>
    </dgm:pt>
    <dgm:pt modelId="{0983862B-F265-4327-B130-6CE7129C4A10}" type="parTrans" cxnId="{F91C0319-68BE-40C5-9AF5-B4520B7456CD}">
      <dgm:prSet/>
      <dgm:spPr/>
      <dgm:t>
        <a:bodyPr/>
        <a:lstStyle/>
        <a:p>
          <a:endParaRPr lang="es-MX" sz="1050"/>
        </a:p>
      </dgm:t>
    </dgm:pt>
    <dgm:pt modelId="{75A469CD-3B28-4748-BE56-FE6A3FBB3D4F}" type="sibTrans" cxnId="{F91C0319-68BE-40C5-9AF5-B4520B7456CD}">
      <dgm:prSet/>
      <dgm:spPr/>
      <dgm:t>
        <a:bodyPr/>
        <a:lstStyle/>
        <a:p>
          <a:endParaRPr lang="es-MX" sz="1050"/>
        </a:p>
      </dgm:t>
    </dgm:pt>
    <dgm:pt modelId="{B7513087-B5C3-4ED2-B0F6-C49296FBD8AE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i="1" dirty="0"/>
            <a:t>Sistema Abierto Viable</a:t>
          </a:r>
          <a:endParaRPr lang="es-MX" sz="1050" dirty="0"/>
        </a:p>
        <a:p>
          <a:pPr marL="0" lvl="0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dirty="0"/>
        </a:p>
      </dgm:t>
    </dgm:pt>
    <dgm:pt modelId="{4CB12A87-FAAC-43E5-AD30-2781045E964A}" type="parTrans" cxnId="{06614B2F-F9CB-4E8D-ACD7-A7EE171886FA}">
      <dgm:prSet/>
      <dgm:spPr/>
      <dgm:t>
        <a:bodyPr/>
        <a:lstStyle/>
        <a:p>
          <a:endParaRPr lang="es-MX" sz="1050"/>
        </a:p>
      </dgm:t>
    </dgm:pt>
    <dgm:pt modelId="{0E929587-0177-46ED-9D93-C11956CEF91F}" type="sibTrans" cxnId="{06614B2F-F9CB-4E8D-ACD7-A7EE171886FA}">
      <dgm:prSet/>
      <dgm:spPr/>
      <dgm:t>
        <a:bodyPr/>
        <a:lstStyle/>
        <a:p>
          <a:endParaRPr lang="es-MX" sz="1050"/>
        </a:p>
      </dgm:t>
    </dgm:pt>
    <dgm:pt modelId="{F483F4AF-3B18-4CF4-AFCF-194B8F09EB34}" type="pres">
      <dgm:prSet presAssocID="{CA8BD9D0-39DD-4296-A0D6-5BB0C739055F}" presName="Name0" presStyleCnt="0">
        <dgm:presLayoutVars>
          <dgm:dir/>
          <dgm:resizeHandles val="exact"/>
        </dgm:presLayoutVars>
      </dgm:prSet>
      <dgm:spPr/>
    </dgm:pt>
    <dgm:pt modelId="{B3E1BAEF-1A40-4DF8-8554-F431DEFD7697}" type="pres">
      <dgm:prSet presAssocID="{CA8BD9D0-39DD-4296-A0D6-5BB0C739055F}" presName="cycle" presStyleCnt="0"/>
      <dgm:spPr/>
    </dgm:pt>
    <dgm:pt modelId="{F484907A-4238-46B4-BB13-FF97A339F9D8}" type="pres">
      <dgm:prSet presAssocID="{7159A811-78E0-44BD-83A7-F892384B53EC}" presName="nodeFirstNode" presStyleLbl="node1" presStyleIdx="0" presStyleCnt="5">
        <dgm:presLayoutVars>
          <dgm:bulletEnabled val="1"/>
        </dgm:presLayoutVars>
      </dgm:prSet>
      <dgm:spPr/>
    </dgm:pt>
    <dgm:pt modelId="{E7D6E288-4537-426C-BD99-A530AEB50143}" type="pres">
      <dgm:prSet presAssocID="{0967DF61-0A1A-4FE8-8931-01B5076E08BE}" presName="sibTransFirstNode" presStyleLbl="bgShp" presStyleIdx="0" presStyleCnt="1"/>
      <dgm:spPr/>
    </dgm:pt>
    <dgm:pt modelId="{7FFE9FAD-D252-4C74-8DA7-79FC1E7E3D59}" type="pres">
      <dgm:prSet presAssocID="{8A838742-6114-4AA3-A757-7EB2F94F6EC5}" presName="nodeFollowingNodes" presStyleLbl="node1" presStyleIdx="1" presStyleCnt="5">
        <dgm:presLayoutVars>
          <dgm:bulletEnabled val="1"/>
        </dgm:presLayoutVars>
      </dgm:prSet>
      <dgm:spPr/>
    </dgm:pt>
    <dgm:pt modelId="{D8BD38A2-A6F1-4B34-8906-B95E4A7E771B}" type="pres">
      <dgm:prSet presAssocID="{DEBB277B-C4C0-4EEC-B4BF-5B5FF080406C}" presName="nodeFollowingNodes" presStyleLbl="node1" presStyleIdx="2" presStyleCnt="5" custRadScaleRad="102994" custRadScaleInc="-13787">
        <dgm:presLayoutVars>
          <dgm:bulletEnabled val="1"/>
        </dgm:presLayoutVars>
      </dgm:prSet>
      <dgm:spPr/>
    </dgm:pt>
    <dgm:pt modelId="{409FC32A-35B6-46CC-BF4E-6563E126F7C9}" type="pres">
      <dgm:prSet presAssocID="{B7513087-B5C3-4ED2-B0F6-C49296FBD8AE}" presName="nodeFollowingNodes" presStyleLbl="node1" presStyleIdx="3" presStyleCnt="5" custRadScaleRad="100456" custRadScaleInc="14558">
        <dgm:presLayoutVars>
          <dgm:bulletEnabled val="1"/>
        </dgm:presLayoutVars>
      </dgm:prSet>
      <dgm:spPr/>
    </dgm:pt>
    <dgm:pt modelId="{2EB9E72A-B397-4280-A719-4A80462FD686}" type="pres">
      <dgm:prSet presAssocID="{9E53084E-23BA-4108-B757-931F6ADF0F82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CF6FC001-A079-45A4-8198-78386E245498}" type="presOf" srcId="{8A838742-6114-4AA3-A757-7EB2F94F6EC5}" destId="{7FFE9FAD-D252-4C74-8DA7-79FC1E7E3D59}" srcOrd="0" destOrd="0" presId="urn:microsoft.com/office/officeart/2005/8/layout/cycle3"/>
    <dgm:cxn modelId="{F91C0319-68BE-40C5-9AF5-B4520B7456CD}" srcId="{CA8BD9D0-39DD-4296-A0D6-5BB0C739055F}" destId="{DEBB277B-C4C0-4EEC-B4BF-5B5FF080406C}" srcOrd="2" destOrd="0" parTransId="{0983862B-F265-4327-B130-6CE7129C4A10}" sibTransId="{75A469CD-3B28-4748-BE56-FE6A3FBB3D4F}"/>
    <dgm:cxn modelId="{DCA5821C-E8C5-4584-B0D2-8EB5A1516E93}" type="presOf" srcId="{9E53084E-23BA-4108-B757-931F6ADF0F82}" destId="{2EB9E72A-B397-4280-A719-4A80462FD686}" srcOrd="0" destOrd="0" presId="urn:microsoft.com/office/officeart/2005/8/layout/cycle3"/>
    <dgm:cxn modelId="{06614B2F-F9CB-4E8D-ACD7-A7EE171886FA}" srcId="{CA8BD9D0-39DD-4296-A0D6-5BB0C739055F}" destId="{B7513087-B5C3-4ED2-B0F6-C49296FBD8AE}" srcOrd="3" destOrd="0" parTransId="{4CB12A87-FAAC-43E5-AD30-2781045E964A}" sibTransId="{0E929587-0177-46ED-9D93-C11956CEF91F}"/>
    <dgm:cxn modelId="{4DE6FB33-2957-48E3-87C5-8E7CD05CCE5B}" type="presOf" srcId="{7159A811-78E0-44BD-83A7-F892384B53EC}" destId="{F484907A-4238-46B4-BB13-FF97A339F9D8}" srcOrd="0" destOrd="0" presId="urn:microsoft.com/office/officeart/2005/8/layout/cycle3"/>
    <dgm:cxn modelId="{2F73613E-D067-4DA0-8F8C-4564096EF68D}" srcId="{CA8BD9D0-39DD-4296-A0D6-5BB0C739055F}" destId="{7159A811-78E0-44BD-83A7-F892384B53EC}" srcOrd="0" destOrd="0" parTransId="{F76DB845-D1CD-4DAA-AAAD-920D11B730EB}" sibTransId="{0967DF61-0A1A-4FE8-8931-01B5076E08BE}"/>
    <dgm:cxn modelId="{A0DF4D50-D211-4776-B249-F5E9E400DA7F}" type="presOf" srcId="{CA8BD9D0-39DD-4296-A0D6-5BB0C739055F}" destId="{F483F4AF-3B18-4CF4-AFCF-194B8F09EB34}" srcOrd="0" destOrd="0" presId="urn:microsoft.com/office/officeart/2005/8/layout/cycle3"/>
    <dgm:cxn modelId="{C4322F76-D675-4F2D-8338-A0BEB16BE3B7}" srcId="{CA8BD9D0-39DD-4296-A0D6-5BB0C739055F}" destId="{8A838742-6114-4AA3-A757-7EB2F94F6EC5}" srcOrd="1" destOrd="0" parTransId="{91A6D4C4-A82C-4963-9418-564B1CF19EC2}" sibTransId="{E3E96B66-4897-4FAF-A804-2B1A97A6E68E}"/>
    <dgm:cxn modelId="{01AAAE88-BC53-4688-B336-8B8897C1CC93}" srcId="{CA8BD9D0-39DD-4296-A0D6-5BB0C739055F}" destId="{9E53084E-23BA-4108-B757-931F6ADF0F82}" srcOrd="4" destOrd="0" parTransId="{D9BA10D6-43CD-4BDD-999E-658610555D5B}" sibTransId="{BAE97D04-03C8-46B2-9871-AFAE452F385A}"/>
    <dgm:cxn modelId="{B1E1FFA6-8196-4E63-B73F-86BFB752CFD0}" type="presOf" srcId="{0967DF61-0A1A-4FE8-8931-01B5076E08BE}" destId="{E7D6E288-4537-426C-BD99-A530AEB50143}" srcOrd="0" destOrd="0" presId="urn:microsoft.com/office/officeart/2005/8/layout/cycle3"/>
    <dgm:cxn modelId="{FE4223DD-48EE-4C83-B81F-54B53D1E0668}" type="presOf" srcId="{DEBB277B-C4C0-4EEC-B4BF-5B5FF080406C}" destId="{D8BD38A2-A6F1-4B34-8906-B95E4A7E771B}" srcOrd="0" destOrd="0" presId="urn:microsoft.com/office/officeart/2005/8/layout/cycle3"/>
    <dgm:cxn modelId="{EF465AF0-F9CF-4E7B-AAE2-F786C541B00D}" type="presOf" srcId="{B7513087-B5C3-4ED2-B0F6-C49296FBD8AE}" destId="{409FC32A-35B6-46CC-BF4E-6563E126F7C9}" srcOrd="0" destOrd="0" presId="urn:microsoft.com/office/officeart/2005/8/layout/cycle3"/>
    <dgm:cxn modelId="{0BDC4389-04C1-4184-8469-8178B83C74E9}" type="presParOf" srcId="{F483F4AF-3B18-4CF4-AFCF-194B8F09EB34}" destId="{B3E1BAEF-1A40-4DF8-8554-F431DEFD7697}" srcOrd="0" destOrd="0" presId="urn:microsoft.com/office/officeart/2005/8/layout/cycle3"/>
    <dgm:cxn modelId="{66E56295-A198-48FE-9134-31A665508488}" type="presParOf" srcId="{B3E1BAEF-1A40-4DF8-8554-F431DEFD7697}" destId="{F484907A-4238-46B4-BB13-FF97A339F9D8}" srcOrd="0" destOrd="0" presId="urn:microsoft.com/office/officeart/2005/8/layout/cycle3"/>
    <dgm:cxn modelId="{524DA937-8B8A-4926-8B32-653B4D64E84C}" type="presParOf" srcId="{B3E1BAEF-1A40-4DF8-8554-F431DEFD7697}" destId="{E7D6E288-4537-426C-BD99-A530AEB50143}" srcOrd="1" destOrd="0" presId="urn:microsoft.com/office/officeart/2005/8/layout/cycle3"/>
    <dgm:cxn modelId="{B8D72DF5-E0AA-441D-A6AF-8004C523EEAA}" type="presParOf" srcId="{B3E1BAEF-1A40-4DF8-8554-F431DEFD7697}" destId="{7FFE9FAD-D252-4C74-8DA7-79FC1E7E3D59}" srcOrd="2" destOrd="0" presId="urn:microsoft.com/office/officeart/2005/8/layout/cycle3"/>
    <dgm:cxn modelId="{694D3E4F-7FBD-47EE-B38A-5C3063E8607A}" type="presParOf" srcId="{B3E1BAEF-1A40-4DF8-8554-F431DEFD7697}" destId="{D8BD38A2-A6F1-4B34-8906-B95E4A7E771B}" srcOrd="3" destOrd="0" presId="urn:microsoft.com/office/officeart/2005/8/layout/cycle3"/>
    <dgm:cxn modelId="{D92A82DB-7997-465A-BE63-3B138C9928EA}" type="presParOf" srcId="{B3E1BAEF-1A40-4DF8-8554-F431DEFD7697}" destId="{409FC32A-35B6-46CC-BF4E-6563E126F7C9}" srcOrd="4" destOrd="0" presId="urn:microsoft.com/office/officeart/2005/8/layout/cycle3"/>
    <dgm:cxn modelId="{350E1461-F849-48D5-8C37-F9E6FE47710D}" type="presParOf" srcId="{B3E1BAEF-1A40-4DF8-8554-F431DEFD7697}" destId="{2EB9E72A-B397-4280-A719-4A80462FD686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474898-C4E2-4CB5-96B1-F7F0D554D340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2DCD6D11-25D5-4B2A-9083-F932C9D6B27B}">
      <dgm:prSet custT="1"/>
      <dgm:spPr/>
      <dgm:t>
        <a:bodyPr/>
        <a:lstStyle/>
        <a:p>
          <a:r>
            <a:rPr lang="es-ES_tradnl" sz="1050" b="1" dirty="0"/>
            <a:t>Autorregulación: </a:t>
          </a:r>
          <a:r>
            <a:rPr lang="es-ES_tradnl" sz="1050" dirty="0"/>
            <a:t> sistemas poseen la característica de </a:t>
          </a:r>
          <a:r>
            <a:rPr lang="es-ES_tradnl" sz="1050" i="1" dirty="0"/>
            <a:t>autocontrolar</a:t>
          </a:r>
          <a:r>
            <a:rPr lang="es-ES_tradnl" sz="1050" dirty="0"/>
            <a:t> su comportamiento o su funcionamiento,  </a:t>
          </a:r>
          <a:endParaRPr lang="es-MX" sz="1050" dirty="0"/>
        </a:p>
      </dgm:t>
    </dgm:pt>
    <dgm:pt modelId="{3EED7888-FEC8-4BC5-A199-AC4AE526BF5C}" type="parTrans" cxnId="{C616C2A9-C3FB-42FF-A444-0B0CC2A96D0F}">
      <dgm:prSet/>
      <dgm:spPr/>
      <dgm:t>
        <a:bodyPr/>
        <a:lstStyle/>
        <a:p>
          <a:endParaRPr lang="es-MX" sz="1050"/>
        </a:p>
      </dgm:t>
    </dgm:pt>
    <dgm:pt modelId="{7073F4B2-6FBA-45BF-8CD0-2CFB5FBC6814}" type="sibTrans" cxnId="{C616C2A9-C3FB-42FF-A444-0B0CC2A96D0F}">
      <dgm:prSet/>
      <dgm:spPr/>
      <dgm:t>
        <a:bodyPr/>
        <a:lstStyle/>
        <a:p>
          <a:endParaRPr lang="es-MX" sz="1050"/>
        </a:p>
      </dgm:t>
    </dgm:pt>
    <dgm:pt modelId="{9D0B1250-D57B-4B57-B29D-50ADCC69C386}">
      <dgm:prSet custT="1"/>
      <dgm:spPr/>
      <dgm:t>
        <a:bodyPr/>
        <a:lstStyle/>
        <a:p>
          <a:r>
            <a:rPr lang="es-ES_tradnl" sz="1050" b="1" dirty="0"/>
            <a:t>Este autocontrol</a:t>
          </a:r>
          <a:r>
            <a:rPr lang="es-ES_tradnl" sz="1050" dirty="0"/>
            <a:t>:</a:t>
          </a:r>
        </a:p>
        <a:p>
          <a:r>
            <a:rPr lang="es-ES_tradnl" sz="1050" dirty="0"/>
            <a:t> La </a:t>
          </a:r>
          <a:r>
            <a:rPr lang="es-ES_tradnl" sz="1050" i="1" dirty="0"/>
            <a:t>realimentación negativa y los Homeostatos</a:t>
          </a:r>
          <a:r>
            <a:rPr lang="es-ES" sz="1050" i="1" dirty="0"/>
            <a:t>.</a:t>
          </a:r>
          <a:endParaRPr lang="es-MX" sz="1050" dirty="0"/>
        </a:p>
      </dgm:t>
    </dgm:pt>
    <dgm:pt modelId="{A2EA2F43-A71D-43E7-9281-80DC0A734653}" type="parTrans" cxnId="{E555E391-393D-4260-A7C6-0EA27F2A2BE3}">
      <dgm:prSet/>
      <dgm:spPr/>
      <dgm:t>
        <a:bodyPr/>
        <a:lstStyle/>
        <a:p>
          <a:endParaRPr lang="es-MX" sz="1050"/>
        </a:p>
      </dgm:t>
    </dgm:pt>
    <dgm:pt modelId="{8453092F-46D1-4C6E-8E22-519A59EF0835}" type="sibTrans" cxnId="{E555E391-393D-4260-A7C6-0EA27F2A2BE3}">
      <dgm:prSet/>
      <dgm:spPr/>
      <dgm:t>
        <a:bodyPr/>
        <a:lstStyle/>
        <a:p>
          <a:endParaRPr lang="es-MX" sz="1050"/>
        </a:p>
      </dgm:t>
    </dgm:pt>
    <dgm:pt modelId="{09BB3AE3-8B44-4077-8AEC-9B86FACE192E}">
      <dgm:prSet custT="1"/>
      <dgm:spPr/>
      <dgm:t>
        <a:bodyPr/>
        <a:lstStyle/>
        <a:p>
          <a:r>
            <a:rPr lang="es-CL" sz="1050" dirty="0"/>
            <a:t>Se produce cuando las salidas del sistema vuelven a ingresar al sistema como recursos o información</a:t>
          </a:r>
          <a:endParaRPr lang="es-MX" sz="1050" dirty="0"/>
        </a:p>
      </dgm:t>
    </dgm:pt>
    <dgm:pt modelId="{DD7B337F-F69B-4372-8017-FE8409A26CAA}" type="parTrans" cxnId="{60DE9023-2A55-4F90-B464-F7647B88BE67}">
      <dgm:prSet/>
      <dgm:spPr/>
      <dgm:t>
        <a:bodyPr/>
        <a:lstStyle/>
        <a:p>
          <a:endParaRPr lang="es-MX" sz="1050"/>
        </a:p>
      </dgm:t>
    </dgm:pt>
    <dgm:pt modelId="{F3A30AC3-8333-4CE6-A72A-34492838CB82}" type="sibTrans" cxnId="{60DE9023-2A55-4F90-B464-F7647B88BE67}">
      <dgm:prSet/>
      <dgm:spPr/>
      <dgm:t>
        <a:bodyPr/>
        <a:lstStyle/>
        <a:p>
          <a:endParaRPr lang="es-MX" sz="1050"/>
        </a:p>
      </dgm:t>
    </dgm:pt>
    <dgm:pt modelId="{16366986-7439-4077-B21B-BF8708322123}">
      <dgm:prSet custT="1"/>
      <dgm:spPr/>
      <dgm:t>
        <a:bodyPr/>
        <a:lstStyle/>
        <a:p>
          <a:r>
            <a:rPr lang="es-CL" sz="1050" dirty="0"/>
            <a:t>Permite el control de un sistema y que  tome </a:t>
          </a:r>
          <a:r>
            <a:rPr lang="es-CL" sz="1050" i="1" dirty="0"/>
            <a:t>medidas de corrección </a:t>
          </a:r>
          <a:r>
            <a:rPr lang="es-CL" sz="1050" dirty="0"/>
            <a:t>en base  a la información retroalimentada.</a:t>
          </a:r>
          <a:endParaRPr lang="es-MX" sz="1050" dirty="0"/>
        </a:p>
      </dgm:t>
    </dgm:pt>
    <dgm:pt modelId="{B4697BC3-DE13-496F-9F68-6CF99678AE75}" type="parTrans" cxnId="{2A6BBC6D-3BC0-4E34-832E-ABE87F2A2916}">
      <dgm:prSet/>
      <dgm:spPr/>
      <dgm:t>
        <a:bodyPr/>
        <a:lstStyle/>
        <a:p>
          <a:endParaRPr lang="es-MX" sz="1050"/>
        </a:p>
      </dgm:t>
    </dgm:pt>
    <dgm:pt modelId="{03EE3074-7CD8-4F50-AB1D-D350C5152A40}" type="sibTrans" cxnId="{2A6BBC6D-3BC0-4E34-832E-ABE87F2A2916}">
      <dgm:prSet/>
      <dgm:spPr/>
      <dgm:t>
        <a:bodyPr/>
        <a:lstStyle/>
        <a:p>
          <a:endParaRPr lang="es-MX" sz="1050"/>
        </a:p>
      </dgm:t>
    </dgm:pt>
    <dgm:pt modelId="{22689E5D-7FD5-4536-BF8C-A2EF77CC3091}" type="pres">
      <dgm:prSet presAssocID="{19474898-C4E2-4CB5-96B1-F7F0D554D340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399CA2D-9E7B-4AED-A60A-EA9BF7C500A4}" type="pres">
      <dgm:prSet presAssocID="{2DCD6D11-25D5-4B2A-9083-F932C9D6B27B}" presName="Accent1" presStyleCnt="0"/>
      <dgm:spPr/>
    </dgm:pt>
    <dgm:pt modelId="{9097EA4F-F7FE-4489-B4FC-69B6F98FD6CB}" type="pres">
      <dgm:prSet presAssocID="{2DCD6D11-25D5-4B2A-9083-F932C9D6B27B}" presName="Accent" presStyleLbl="node1" presStyleIdx="0" presStyleCnt="4"/>
      <dgm:spPr/>
    </dgm:pt>
    <dgm:pt modelId="{B6AD4B72-4401-469D-89F1-7B9B088E9DCC}" type="pres">
      <dgm:prSet presAssocID="{2DCD6D11-25D5-4B2A-9083-F932C9D6B27B}" presName="Parent1" presStyleLbl="revTx" presStyleIdx="0" presStyleCnt="4" custLinFactNeighborX="2242" custLinFactNeighborY="-6726">
        <dgm:presLayoutVars>
          <dgm:chMax val="1"/>
          <dgm:chPref val="1"/>
          <dgm:bulletEnabled val="1"/>
        </dgm:presLayoutVars>
      </dgm:prSet>
      <dgm:spPr/>
    </dgm:pt>
    <dgm:pt modelId="{3928091D-CDA3-4F66-8603-3DE81681DDDF}" type="pres">
      <dgm:prSet presAssocID="{9D0B1250-D57B-4B57-B29D-50ADCC69C386}" presName="Accent2" presStyleCnt="0"/>
      <dgm:spPr/>
    </dgm:pt>
    <dgm:pt modelId="{5AFEE89C-DA2F-43E9-85A9-D49553895D35}" type="pres">
      <dgm:prSet presAssocID="{9D0B1250-D57B-4B57-B29D-50ADCC69C386}" presName="Accent" presStyleLbl="node1" presStyleIdx="1" presStyleCnt="4"/>
      <dgm:spPr/>
    </dgm:pt>
    <dgm:pt modelId="{D6852FC6-A9E6-447C-8448-C021E2562D14}" type="pres">
      <dgm:prSet presAssocID="{9D0B1250-D57B-4B57-B29D-50ADCC69C386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D3C9C29-C703-42C3-9A35-58FEE3FC1014}" type="pres">
      <dgm:prSet presAssocID="{09BB3AE3-8B44-4077-8AEC-9B86FACE192E}" presName="Accent3" presStyleCnt="0"/>
      <dgm:spPr/>
    </dgm:pt>
    <dgm:pt modelId="{48A905BE-007E-42C7-B9B5-9E9ADFE50E6F}" type="pres">
      <dgm:prSet presAssocID="{09BB3AE3-8B44-4077-8AEC-9B86FACE192E}" presName="Accent" presStyleLbl="node1" presStyleIdx="2" presStyleCnt="4"/>
      <dgm:spPr/>
    </dgm:pt>
    <dgm:pt modelId="{1756993B-BAC9-4CF5-B39D-2C09649D3256}" type="pres">
      <dgm:prSet presAssocID="{09BB3AE3-8B44-4077-8AEC-9B86FACE192E}" presName="Parent3" presStyleLbl="revTx" presStyleIdx="2" presStyleCnt="4" custScaleX="177484" custScaleY="96534" custLinFactNeighborX="-26904" custLinFactNeighborY="11210">
        <dgm:presLayoutVars>
          <dgm:chMax val="1"/>
          <dgm:chPref val="1"/>
          <dgm:bulletEnabled val="1"/>
        </dgm:presLayoutVars>
      </dgm:prSet>
      <dgm:spPr/>
    </dgm:pt>
    <dgm:pt modelId="{4DD1BEDB-B2D1-4887-AF39-3C9127037E94}" type="pres">
      <dgm:prSet presAssocID="{16366986-7439-4077-B21B-BF8708322123}" presName="Accent4" presStyleCnt="0"/>
      <dgm:spPr/>
    </dgm:pt>
    <dgm:pt modelId="{C7E036C8-85E7-45DE-839F-3E700DE4FFA3}" type="pres">
      <dgm:prSet presAssocID="{16366986-7439-4077-B21B-BF8708322123}" presName="Accent" presStyleLbl="node1" presStyleIdx="3" presStyleCnt="4"/>
      <dgm:spPr/>
    </dgm:pt>
    <dgm:pt modelId="{7A7BA4BF-A904-427A-9C76-7E788AE04873}" type="pres">
      <dgm:prSet presAssocID="{16366986-7439-4077-B21B-BF870832212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3FDC631D-8E21-4F9D-ADEB-63EC7FDDFD87}" type="presOf" srcId="{9D0B1250-D57B-4B57-B29D-50ADCC69C386}" destId="{D6852FC6-A9E6-447C-8448-C021E2562D14}" srcOrd="0" destOrd="0" presId="urn:microsoft.com/office/officeart/2009/layout/CircleArrowProcess"/>
    <dgm:cxn modelId="{60DE9023-2A55-4F90-B464-F7647B88BE67}" srcId="{19474898-C4E2-4CB5-96B1-F7F0D554D340}" destId="{09BB3AE3-8B44-4077-8AEC-9B86FACE192E}" srcOrd="2" destOrd="0" parTransId="{DD7B337F-F69B-4372-8017-FE8409A26CAA}" sibTransId="{F3A30AC3-8333-4CE6-A72A-34492838CB82}"/>
    <dgm:cxn modelId="{F3545D36-7327-43DF-B8EC-877DD23BA813}" type="presOf" srcId="{16366986-7439-4077-B21B-BF8708322123}" destId="{7A7BA4BF-A904-427A-9C76-7E788AE04873}" srcOrd="0" destOrd="0" presId="urn:microsoft.com/office/officeart/2009/layout/CircleArrowProcess"/>
    <dgm:cxn modelId="{02256F49-2701-4578-B92E-BBC872647B07}" type="presOf" srcId="{09BB3AE3-8B44-4077-8AEC-9B86FACE192E}" destId="{1756993B-BAC9-4CF5-B39D-2C09649D3256}" srcOrd="0" destOrd="0" presId="urn:microsoft.com/office/officeart/2009/layout/CircleArrowProcess"/>
    <dgm:cxn modelId="{2A6BBC6D-3BC0-4E34-832E-ABE87F2A2916}" srcId="{19474898-C4E2-4CB5-96B1-F7F0D554D340}" destId="{16366986-7439-4077-B21B-BF8708322123}" srcOrd="3" destOrd="0" parTransId="{B4697BC3-DE13-496F-9F68-6CF99678AE75}" sibTransId="{03EE3074-7CD8-4F50-AB1D-D350C5152A40}"/>
    <dgm:cxn modelId="{E555E391-393D-4260-A7C6-0EA27F2A2BE3}" srcId="{19474898-C4E2-4CB5-96B1-F7F0D554D340}" destId="{9D0B1250-D57B-4B57-B29D-50ADCC69C386}" srcOrd="1" destOrd="0" parTransId="{A2EA2F43-A71D-43E7-9281-80DC0A734653}" sibTransId="{8453092F-46D1-4C6E-8E22-519A59EF0835}"/>
    <dgm:cxn modelId="{103AB3A1-32F6-48A1-B0B0-CCEC7150505C}" type="presOf" srcId="{2DCD6D11-25D5-4B2A-9083-F932C9D6B27B}" destId="{B6AD4B72-4401-469D-89F1-7B9B088E9DCC}" srcOrd="0" destOrd="0" presId="urn:microsoft.com/office/officeart/2009/layout/CircleArrowProcess"/>
    <dgm:cxn modelId="{4E56AEA7-A949-4F59-81FB-785DEC2B0580}" type="presOf" srcId="{19474898-C4E2-4CB5-96B1-F7F0D554D340}" destId="{22689E5D-7FD5-4536-BF8C-A2EF77CC3091}" srcOrd="0" destOrd="0" presId="urn:microsoft.com/office/officeart/2009/layout/CircleArrowProcess"/>
    <dgm:cxn modelId="{C616C2A9-C3FB-42FF-A444-0B0CC2A96D0F}" srcId="{19474898-C4E2-4CB5-96B1-F7F0D554D340}" destId="{2DCD6D11-25D5-4B2A-9083-F932C9D6B27B}" srcOrd="0" destOrd="0" parTransId="{3EED7888-FEC8-4BC5-A199-AC4AE526BF5C}" sibTransId="{7073F4B2-6FBA-45BF-8CD0-2CFB5FBC6814}"/>
    <dgm:cxn modelId="{FC7C657A-0987-42FE-BC30-3892C0B942F7}" type="presParOf" srcId="{22689E5D-7FD5-4536-BF8C-A2EF77CC3091}" destId="{1399CA2D-9E7B-4AED-A60A-EA9BF7C500A4}" srcOrd="0" destOrd="0" presId="urn:microsoft.com/office/officeart/2009/layout/CircleArrowProcess"/>
    <dgm:cxn modelId="{54410C77-B468-4E69-A277-A9E565FD91B3}" type="presParOf" srcId="{1399CA2D-9E7B-4AED-A60A-EA9BF7C500A4}" destId="{9097EA4F-F7FE-4489-B4FC-69B6F98FD6CB}" srcOrd="0" destOrd="0" presId="urn:microsoft.com/office/officeart/2009/layout/CircleArrowProcess"/>
    <dgm:cxn modelId="{4C1BC68C-9F1C-4C46-84E4-6DA27495E9B9}" type="presParOf" srcId="{22689E5D-7FD5-4536-BF8C-A2EF77CC3091}" destId="{B6AD4B72-4401-469D-89F1-7B9B088E9DCC}" srcOrd="1" destOrd="0" presId="urn:microsoft.com/office/officeart/2009/layout/CircleArrowProcess"/>
    <dgm:cxn modelId="{E527027B-3C54-4589-89D3-B976F98D4BA4}" type="presParOf" srcId="{22689E5D-7FD5-4536-BF8C-A2EF77CC3091}" destId="{3928091D-CDA3-4F66-8603-3DE81681DDDF}" srcOrd="2" destOrd="0" presId="urn:microsoft.com/office/officeart/2009/layout/CircleArrowProcess"/>
    <dgm:cxn modelId="{CC9ADE2E-EF5D-4D0C-A521-275144758936}" type="presParOf" srcId="{3928091D-CDA3-4F66-8603-3DE81681DDDF}" destId="{5AFEE89C-DA2F-43E9-85A9-D49553895D35}" srcOrd="0" destOrd="0" presId="urn:microsoft.com/office/officeart/2009/layout/CircleArrowProcess"/>
    <dgm:cxn modelId="{C7F9305A-D776-4544-863C-E410FA26084E}" type="presParOf" srcId="{22689E5D-7FD5-4536-BF8C-A2EF77CC3091}" destId="{D6852FC6-A9E6-447C-8448-C021E2562D14}" srcOrd="3" destOrd="0" presId="urn:microsoft.com/office/officeart/2009/layout/CircleArrowProcess"/>
    <dgm:cxn modelId="{B2640E33-A8B6-4D7D-BA13-25AE909371CB}" type="presParOf" srcId="{22689E5D-7FD5-4536-BF8C-A2EF77CC3091}" destId="{CD3C9C29-C703-42C3-9A35-58FEE3FC1014}" srcOrd="4" destOrd="0" presId="urn:microsoft.com/office/officeart/2009/layout/CircleArrowProcess"/>
    <dgm:cxn modelId="{75937AE3-5815-4B84-B113-AD34B5F6D441}" type="presParOf" srcId="{CD3C9C29-C703-42C3-9A35-58FEE3FC1014}" destId="{48A905BE-007E-42C7-B9B5-9E9ADFE50E6F}" srcOrd="0" destOrd="0" presId="urn:microsoft.com/office/officeart/2009/layout/CircleArrowProcess"/>
    <dgm:cxn modelId="{2DC61D65-D97F-4497-AC77-1A664219D364}" type="presParOf" srcId="{22689E5D-7FD5-4536-BF8C-A2EF77CC3091}" destId="{1756993B-BAC9-4CF5-B39D-2C09649D3256}" srcOrd="5" destOrd="0" presId="urn:microsoft.com/office/officeart/2009/layout/CircleArrowProcess"/>
    <dgm:cxn modelId="{A25529E7-EE2F-490D-BFB2-B80020B48A65}" type="presParOf" srcId="{22689E5D-7FD5-4536-BF8C-A2EF77CC3091}" destId="{4DD1BEDB-B2D1-4887-AF39-3C9127037E94}" srcOrd="6" destOrd="0" presId="urn:microsoft.com/office/officeart/2009/layout/CircleArrowProcess"/>
    <dgm:cxn modelId="{4B418E31-53B1-4FCE-BED7-E88A762761AA}" type="presParOf" srcId="{4DD1BEDB-B2D1-4887-AF39-3C9127037E94}" destId="{C7E036C8-85E7-45DE-839F-3E700DE4FFA3}" srcOrd="0" destOrd="0" presId="urn:microsoft.com/office/officeart/2009/layout/CircleArrowProcess"/>
    <dgm:cxn modelId="{E06DCD30-42E4-4DEA-BB0A-5BFC1026FC60}" type="presParOf" srcId="{22689E5D-7FD5-4536-BF8C-A2EF77CC3091}" destId="{7A7BA4BF-A904-427A-9C76-7E788AE04873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B89FD5-CACF-439E-A7AC-C071A28885D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FC46AA9-36AE-4B04-A80C-BFC08301AB1D}">
      <dgm:prSet custT="1"/>
      <dgm:spPr/>
      <dgm:t>
        <a:bodyPr/>
        <a:lstStyle/>
        <a:p>
          <a:r>
            <a:rPr lang="es-CL" sz="1600" dirty="0"/>
            <a:t>RETROALIMENTACIÓN</a:t>
          </a:r>
          <a:endParaRPr lang="es-MX" sz="1600" dirty="0"/>
        </a:p>
      </dgm:t>
    </dgm:pt>
    <dgm:pt modelId="{382C7313-A69C-4D6A-8D67-BA633D7FFA58}" type="parTrans" cxnId="{FF671CC3-F453-4A28-B787-5B02115792E5}">
      <dgm:prSet/>
      <dgm:spPr/>
      <dgm:t>
        <a:bodyPr/>
        <a:lstStyle/>
        <a:p>
          <a:endParaRPr lang="es-MX" sz="1100"/>
        </a:p>
      </dgm:t>
    </dgm:pt>
    <dgm:pt modelId="{03F7AE82-F43B-429E-895A-D7F41E7290DF}" type="sibTrans" cxnId="{FF671CC3-F453-4A28-B787-5B02115792E5}">
      <dgm:prSet/>
      <dgm:spPr/>
      <dgm:t>
        <a:bodyPr/>
        <a:lstStyle/>
        <a:p>
          <a:endParaRPr lang="es-MX" sz="1100"/>
        </a:p>
      </dgm:t>
    </dgm:pt>
    <dgm:pt modelId="{8E284027-3A29-4308-9B49-F53AFAABB7FE}">
      <dgm:prSet custT="1"/>
      <dgm:spPr/>
      <dgm:t>
        <a:bodyPr/>
        <a:lstStyle/>
        <a:p>
          <a:r>
            <a:rPr lang="es-CL" sz="1100"/>
            <a:t>Retroalimentación Positiva: </a:t>
          </a:r>
          <a:endParaRPr lang="es-MX" sz="1100"/>
        </a:p>
      </dgm:t>
    </dgm:pt>
    <dgm:pt modelId="{30957DE8-C60B-4933-8307-D9BF50E78C39}" type="parTrans" cxnId="{C71C772A-7B84-48FB-948B-13FB126F3904}">
      <dgm:prSet custT="1"/>
      <dgm:spPr/>
      <dgm:t>
        <a:bodyPr/>
        <a:lstStyle/>
        <a:p>
          <a:endParaRPr lang="es-MX" sz="1100"/>
        </a:p>
      </dgm:t>
    </dgm:pt>
    <dgm:pt modelId="{BB6AB004-D302-425C-8BFA-3CF5D563C394}" type="sibTrans" cxnId="{C71C772A-7B84-48FB-948B-13FB126F3904}">
      <dgm:prSet/>
      <dgm:spPr/>
      <dgm:t>
        <a:bodyPr/>
        <a:lstStyle/>
        <a:p>
          <a:endParaRPr lang="es-MX" sz="1100"/>
        </a:p>
      </dgm:t>
    </dgm:pt>
    <dgm:pt modelId="{26774C63-4B9D-4469-8E84-51443B11F262}">
      <dgm:prSet custT="1"/>
      <dgm:spPr/>
      <dgm:t>
        <a:bodyPr/>
        <a:lstStyle/>
        <a:p>
          <a:r>
            <a:rPr lang="es-CL" sz="1100" dirty="0"/>
            <a:t>Cadena de relaciones  en donde la variación de uno de sus componentes se propaga en otros componentes del sistema propiciando un comportamiento sistémico.</a:t>
          </a:r>
          <a:endParaRPr lang="es-MX" sz="1100" dirty="0"/>
        </a:p>
      </dgm:t>
    </dgm:pt>
    <dgm:pt modelId="{788D53A3-FEB6-4A20-89E3-F2F7CF30F232}" type="parTrans" cxnId="{213AE7DF-4B59-41F2-A86C-E6B1A34482A0}">
      <dgm:prSet custT="1"/>
      <dgm:spPr/>
      <dgm:t>
        <a:bodyPr/>
        <a:lstStyle/>
        <a:p>
          <a:endParaRPr lang="es-MX" sz="1100"/>
        </a:p>
      </dgm:t>
    </dgm:pt>
    <dgm:pt modelId="{6D9502BA-2981-478D-A443-880AE0038014}" type="sibTrans" cxnId="{213AE7DF-4B59-41F2-A86C-E6B1A34482A0}">
      <dgm:prSet/>
      <dgm:spPr/>
      <dgm:t>
        <a:bodyPr/>
        <a:lstStyle/>
        <a:p>
          <a:endParaRPr lang="es-MX" sz="1100"/>
        </a:p>
      </dgm:t>
    </dgm:pt>
    <dgm:pt modelId="{F04075BF-FA48-4279-A166-62C441306EF6}">
      <dgm:prSet custT="1"/>
      <dgm:spPr/>
      <dgm:t>
        <a:bodyPr/>
        <a:lstStyle/>
        <a:p>
          <a:r>
            <a:rPr lang="es-CL" sz="1100"/>
            <a:t>Retroalimentación Negativa:</a:t>
          </a:r>
          <a:endParaRPr lang="es-MX" sz="1100"/>
        </a:p>
      </dgm:t>
    </dgm:pt>
    <dgm:pt modelId="{C6DFC7FF-B56B-481D-8E98-5B1031FC24F7}" type="parTrans" cxnId="{61EBB69A-3613-44B5-93C1-B69EB2C479EF}">
      <dgm:prSet custT="1"/>
      <dgm:spPr/>
      <dgm:t>
        <a:bodyPr/>
        <a:lstStyle/>
        <a:p>
          <a:endParaRPr lang="es-MX" sz="1100"/>
        </a:p>
      </dgm:t>
    </dgm:pt>
    <dgm:pt modelId="{0859B117-C7BE-4D6B-9644-37964BF82CB7}" type="sibTrans" cxnId="{61EBB69A-3613-44B5-93C1-B69EB2C479EF}">
      <dgm:prSet/>
      <dgm:spPr/>
      <dgm:t>
        <a:bodyPr/>
        <a:lstStyle/>
        <a:p>
          <a:endParaRPr lang="es-MX" sz="1100"/>
        </a:p>
      </dgm:t>
    </dgm:pt>
    <dgm:pt modelId="{74BCDCA9-A355-4018-A77C-DDD15E357D40}">
      <dgm:prSet custT="1"/>
      <dgm:spPr/>
      <dgm:t>
        <a:bodyPr/>
        <a:lstStyle/>
        <a:p>
          <a:r>
            <a:rPr lang="es-CL" sz="1100"/>
            <a:t>Esta asociada a los procesos de </a:t>
          </a:r>
          <a:r>
            <a:rPr lang="es-CL" sz="1100" i="1"/>
            <a:t>autorregulación</a:t>
          </a:r>
          <a:r>
            <a:rPr lang="es-CL" sz="1100"/>
            <a:t> u </a:t>
          </a:r>
          <a:r>
            <a:rPr lang="es-CL" sz="1100" i="1"/>
            <a:t>homeostáticos</a:t>
          </a:r>
          <a:endParaRPr lang="es-MX" sz="1100"/>
        </a:p>
      </dgm:t>
    </dgm:pt>
    <dgm:pt modelId="{02A821E7-F258-4F6C-834C-A96559C08FE7}" type="parTrans" cxnId="{D3FCB861-AF6B-43E3-9109-6B0175FB526F}">
      <dgm:prSet custT="1"/>
      <dgm:spPr/>
      <dgm:t>
        <a:bodyPr/>
        <a:lstStyle/>
        <a:p>
          <a:endParaRPr lang="es-MX" sz="1100"/>
        </a:p>
      </dgm:t>
    </dgm:pt>
    <dgm:pt modelId="{808DCBBD-8DC5-42F8-8BA5-C26D6D1CD7CA}" type="sibTrans" cxnId="{D3FCB861-AF6B-43E3-9109-6B0175FB526F}">
      <dgm:prSet/>
      <dgm:spPr/>
      <dgm:t>
        <a:bodyPr/>
        <a:lstStyle/>
        <a:p>
          <a:endParaRPr lang="es-MX" sz="1100"/>
        </a:p>
      </dgm:t>
    </dgm:pt>
    <dgm:pt modelId="{8736F435-6884-4E70-B5A8-1B00B253921A}">
      <dgm:prSet custT="1"/>
      <dgm:spPr/>
      <dgm:t>
        <a:bodyPr/>
        <a:lstStyle/>
        <a:p>
          <a:r>
            <a:rPr lang="es-CL" sz="1100" dirty="0"/>
            <a:t>Los sistemas con retroalimentación negativa se caracterizan por </a:t>
          </a:r>
          <a:r>
            <a:rPr lang="es-CL" sz="1100" i="1" dirty="0"/>
            <a:t>mantener</a:t>
          </a:r>
          <a:r>
            <a:rPr lang="es-CL" sz="1100" dirty="0"/>
            <a:t> los objetivos de sistema</a:t>
          </a:r>
          <a:endParaRPr lang="es-MX" sz="1100" dirty="0"/>
        </a:p>
      </dgm:t>
    </dgm:pt>
    <dgm:pt modelId="{A070CE22-21D7-4ABF-B4A3-BCDE85871ABB}" type="parTrans" cxnId="{791F966F-7B39-4269-8F6F-EE6729F6E294}">
      <dgm:prSet custT="1"/>
      <dgm:spPr/>
      <dgm:t>
        <a:bodyPr/>
        <a:lstStyle/>
        <a:p>
          <a:endParaRPr lang="es-MX" sz="1100"/>
        </a:p>
      </dgm:t>
    </dgm:pt>
    <dgm:pt modelId="{31D3E8F3-7907-4515-8BFC-D0049B80FD1F}" type="sibTrans" cxnId="{791F966F-7B39-4269-8F6F-EE6729F6E294}">
      <dgm:prSet/>
      <dgm:spPr/>
      <dgm:t>
        <a:bodyPr/>
        <a:lstStyle/>
        <a:p>
          <a:endParaRPr lang="es-MX" sz="1100"/>
        </a:p>
      </dgm:t>
    </dgm:pt>
    <dgm:pt modelId="{19AC4612-A092-4ABF-8EC1-BD29921EE662}">
      <dgm:prSet custT="1"/>
      <dgm:spPr/>
      <dgm:t>
        <a:bodyPr/>
        <a:lstStyle/>
        <a:p>
          <a:r>
            <a:rPr lang="es-CL" sz="1100" dirty="0"/>
            <a:t>En los Sistemas Mecánicos, los </a:t>
          </a:r>
          <a:r>
            <a:rPr lang="es-CL" sz="1100" i="1" dirty="0"/>
            <a:t>objetivos</a:t>
          </a:r>
          <a:r>
            <a:rPr lang="es-CL" sz="1100" dirty="0"/>
            <a:t> quedan instalados por un sistema externo</a:t>
          </a:r>
          <a:endParaRPr lang="es-MX" sz="1100" dirty="0"/>
        </a:p>
      </dgm:t>
    </dgm:pt>
    <dgm:pt modelId="{BFE2A875-9780-4B84-82D6-CA85899718BA}" type="parTrans" cxnId="{AD3710E3-A9B2-4A70-92D6-F92CFBC825C3}">
      <dgm:prSet custT="1"/>
      <dgm:spPr/>
      <dgm:t>
        <a:bodyPr/>
        <a:lstStyle/>
        <a:p>
          <a:endParaRPr lang="es-MX" sz="1100"/>
        </a:p>
      </dgm:t>
    </dgm:pt>
    <dgm:pt modelId="{ABE3D25F-1C47-4DD1-BAB5-ECA0B950E674}" type="sibTrans" cxnId="{AD3710E3-A9B2-4A70-92D6-F92CFBC825C3}">
      <dgm:prSet/>
      <dgm:spPr/>
      <dgm:t>
        <a:bodyPr/>
        <a:lstStyle/>
        <a:p>
          <a:endParaRPr lang="es-MX" sz="1100"/>
        </a:p>
      </dgm:t>
    </dgm:pt>
    <dgm:pt modelId="{E3EAD595-754C-43BC-869C-73C8E7EA180C}" type="pres">
      <dgm:prSet presAssocID="{F6B89FD5-CACF-439E-A7AC-C071A28885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8F3DAC3-CACB-4A3B-9E49-F38B25542239}" type="pres">
      <dgm:prSet presAssocID="{6FC46AA9-36AE-4B04-A80C-BFC08301AB1D}" presName="root1" presStyleCnt="0"/>
      <dgm:spPr/>
    </dgm:pt>
    <dgm:pt modelId="{0D24805F-2E86-460C-90F4-7EF0CB345E6C}" type="pres">
      <dgm:prSet presAssocID="{6FC46AA9-36AE-4B04-A80C-BFC08301AB1D}" presName="LevelOneTextNode" presStyleLbl="node0" presStyleIdx="0" presStyleCnt="1">
        <dgm:presLayoutVars>
          <dgm:chPref val="3"/>
        </dgm:presLayoutVars>
      </dgm:prSet>
      <dgm:spPr/>
    </dgm:pt>
    <dgm:pt modelId="{197C6747-A60C-4984-A86E-F3CBB084B87D}" type="pres">
      <dgm:prSet presAssocID="{6FC46AA9-36AE-4B04-A80C-BFC08301AB1D}" presName="level2hierChild" presStyleCnt="0"/>
      <dgm:spPr/>
    </dgm:pt>
    <dgm:pt modelId="{916AEDDF-7F99-4AD5-83B8-9D838B062DE5}" type="pres">
      <dgm:prSet presAssocID="{30957DE8-C60B-4933-8307-D9BF50E78C39}" presName="conn2-1" presStyleLbl="parChTrans1D2" presStyleIdx="0" presStyleCnt="2"/>
      <dgm:spPr/>
    </dgm:pt>
    <dgm:pt modelId="{91E56B6E-0C28-4AC7-8179-68B9809CBC0D}" type="pres">
      <dgm:prSet presAssocID="{30957DE8-C60B-4933-8307-D9BF50E78C39}" presName="connTx" presStyleLbl="parChTrans1D2" presStyleIdx="0" presStyleCnt="2"/>
      <dgm:spPr/>
    </dgm:pt>
    <dgm:pt modelId="{2448307B-537C-4F2C-AA56-78A8DA1DBA3B}" type="pres">
      <dgm:prSet presAssocID="{8E284027-3A29-4308-9B49-F53AFAABB7FE}" presName="root2" presStyleCnt="0"/>
      <dgm:spPr/>
    </dgm:pt>
    <dgm:pt modelId="{026AD141-F563-4BBC-A17B-2DE0DFB187C1}" type="pres">
      <dgm:prSet presAssocID="{8E284027-3A29-4308-9B49-F53AFAABB7FE}" presName="LevelTwoTextNode" presStyleLbl="node2" presStyleIdx="0" presStyleCnt="2">
        <dgm:presLayoutVars>
          <dgm:chPref val="3"/>
        </dgm:presLayoutVars>
      </dgm:prSet>
      <dgm:spPr/>
    </dgm:pt>
    <dgm:pt modelId="{267FC4AA-46A2-40F4-A23E-9C15E95BF45F}" type="pres">
      <dgm:prSet presAssocID="{8E284027-3A29-4308-9B49-F53AFAABB7FE}" presName="level3hierChild" presStyleCnt="0"/>
      <dgm:spPr/>
    </dgm:pt>
    <dgm:pt modelId="{217215E0-C40A-429A-A0B9-85B3063D2445}" type="pres">
      <dgm:prSet presAssocID="{788D53A3-FEB6-4A20-89E3-F2F7CF30F232}" presName="conn2-1" presStyleLbl="parChTrans1D3" presStyleIdx="0" presStyleCnt="4"/>
      <dgm:spPr/>
    </dgm:pt>
    <dgm:pt modelId="{674A192A-9FB9-4BDE-9B15-5CEB465AB3DB}" type="pres">
      <dgm:prSet presAssocID="{788D53A3-FEB6-4A20-89E3-F2F7CF30F232}" presName="connTx" presStyleLbl="parChTrans1D3" presStyleIdx="0" presStyleCnt="4"/>
      <dgm:spPr/>
    </dgm:pt>
    <dgm:pt modelId="{81AB019F-8F3E-4FFE-B2A4-D9469801273F}" type="pres">
      <dgm:prSet presAssocID="{26774C63-4B9D-4469-8E84-51443B11F262}" presName="root2" presStyleCnt="0"/>
      <dgm:spPr/>
    </dgm:pt>
    <dgm:pt modelId="{CA611541-B3B1-4CF0-BD89-A73071E4ADD9}" type="pres">
      <dgm:prSet presAssocID="{26774C63-4B9D-4469-8E84-51443B11F262}" presName="LevelTwoTextNode" presStyleLbl="node3" presStyleIdx="0" presStyleCnt="4" custScaleY="155237">
        <dgm:presLayoutVars>
          <dgm:chPref val="3"/>
        </dgm:presLayoutVars>
      </dgm:prSet>
      <dgm:spPr/>
    </dgm:pt>
    <dgm:pt modelId="{DD1DE31A-C39E-429B-B668-24B792C0D467}" type="pres">
      <dgm:prSet presAssocID="{26774C63-4B9D-4469-8E84-51443B11F262}" presName="level3hierChild" presStyleCnt="0"/>
      <dgm:spPr/>
    </dgm:pt>
    <dgm:pt modelId="{72FEDA50-4212-448B-88FB-03711B6C1381}" type="pres">
      <dgm:prSet presAssocID="{C6DFC7FF-B56B-481D-8E98-5B1031FC24F7}" presName="conn2-1" presStyleLbl="parChTrans1D2" presStyleIdx="1" presStyleCnt="2"/>
      <dgm:spPr/>
    </dgm:pt>
    <dgm:pt modelId="{6F8E7B32-1796-445F-A0A1-61B64C91AE39}" type="pres">
      <dgm:prSet presAssocID="{C6DFC7FF-B56B-481D-8E98-5B1031FC24F7}" presName="connTx" presStyleLbl="parChTrans1D2" presStyleIdx="1" presStyleCnt="2"/>
      <dgm:spPr/>
    </dgm:pt>
    <dgm:pt modelId="{0801B438-4935-475B-B9FF-328DCF276CA9}" type="pres">
      <dgm:prSet presAssocID="{F04075BF-FA48-4279-A166-62C441306EF6}" presName="root2" presStyleCnt="0"/>
      <dgm:spPr/>
    </dgm:pt>
    <dgm:pt modelId="{577C092C-8C43-49D1-B852-087F09EA26DA}" type="pres">
      <dgm:prSet presAssocID="{F04075BF-FA48-4279-A166-62C441306EF6}" presName="LevelTwoTextNode" presStyleLbl="node2" presStyleIdx="1" presStyleCnt="2">
        <dgm:presLayoutVars>
          <dgm:chPref val="3"/>
        </dgm:presLayoutVars>
      </dgm:prSet>
      <dgm:spPr/>
    </dgm:pt>
    <dgm:pt modelId="{97322AAE-4860-4187-854E-DEAF105E55CF}" type="pres">
      <dgm:prSet presAssocID="{F04075BF-FA48-4279-A166-62C441306EF6}" presName="level3hierChild" presStyleCnt="0"/>
      <dgm:spPr/>
    </dgm:pt>
    <dgm:pt modelId="{5853EBD8-9C24-4655-AC6E-4AD42C4B2F8C}" type="pres">
      <dgm:prSet presAssocID="{02A821E7-F258-4F6C-834C-A96559C08FE7}" presName="conn2-1" presStyleLbl="parChTrans1D3" presStyleIdx="1" presStyleCnt="4"/>
      <dgm:spPr/>
    </dgm:pt>
    <dgm:pt modelId="{4B290D91-877D-49AF-842C-4E096ACD0F97}" type="pres">
      <dgm:prSet presAssocID="{02A821E7-F258-4F6C-834C-A96559C08FE7}" presName="connTx" presStyleLbl="parChTrans1D3" presStyleIdx="1" presStyleCnt="4"/>
      <dgm:spPr/>
    </dgm:pt>
    <dgm:pt modelId="{D5D8573F-2C77-44E1-B876-E9F5E022A45B}" type="pres">
      <dgm:prSet presAssocID="{74BCDCA9-A355-4018-A77C-DDD15E357D40}" presName="root2" presStyleCnt="0"/>
      <dgm:spPr/>
    </dgm:pt>
    <dgm:pt modelId="{C82C4D44-D22A-4540-AD96-3F27AA405CA0}" type="pres">
      <dgm:prSet presAssocID="{74BCDCA9-A355-4018-A77C-DDD15E357D40}" presName="LevelTwoTextNode" presStyleLbl="node3" presStyleIdx="1" presStyleCnt="4">
        <dgm:presLayoutVars>
          <dgm:chPref val="3"/>
        </dgm:presLayoutVars>
      </dgm:prSet>
      <dgm:spPr/>
    </dgm:pt>
    <dgm:pt modelId="{89EB0D5A-9B7A-4EB9-B16A-709CA9B7E5E2}" type="pres">
      <dgm:prSet presAssocID="{74BCDCA9-A355-4018-A77C-DDD15E357D40}" presName="level3hierChild" presStyleCnt="0"/>
      <dgm:spPr/>
    </dgm:pt>
    <dgm:pt modelId="{6DCEECF3-55ED-4988-B4DF-55117E8DA4E0}" type="pres">
      <dgm:prSet presAssocID="{A070CE22-21D7-4ABF-B4A3-BCDE85871ABB}" presName="conn2-1" presStyleLbl="parChTrans1D3" presStyleIdx="2" presStyleCnt="4"/>
      <dgm:spPr/>
    </dgm:pt>
    <dgm:pt modelId="{1AEC6A22-5295-4AB8-801E-5489A70A259A}" type="pres">
      <dgm:prSet presAssocID="{A070CE22-21D7-4ABF-B4A3-BCDE85871ABB}" presName="connTx" presStyleLbl="parChTrans1D3" presStyleIdx="2" presStyleCnt="4"/>
      <dgm:spPr/>
    </dgm:pt>
    <dgm:pt modelId="{1487DDA9-6FA1-4D22-A0B1-F55D2C07EC4D}" type="pres">
      <dgm:prSet presAssocID="{8736F435-6884-4E70-B5A8-1B00B253921A}" presName="root2" presStyleCnt="0"/>
      <dgm:spPr/>
    </dgm:pt>
    <dgm:pt modelId="{6D4060A7-56A2-48A1-94C8-DDC66425270F}" type="pres">
      <dgm:prSet presAssocID="{8736F435-6884-4E70-B5A8-1B00B253921A}" presName="LevelTwoTextNode" presStyleLbl="node3" presStyleIdx="2" presStyleCnt="4">
        <dgm:presLayoutVars>
          <dgm:chPref val="3"/>
        </dgm:presLayoutVars>
      </dgm:prSet>
      <dgm:spPr/>
    </dgm:pt>
    <dgm:pt modelId="{CAA18A36-527D-4F0B-B9A2-98D0E69C03E6}" type="pres">
      <dgm:prSet presAssocID="{8736F435-6884-4E70-B5A8-1B00B253921A}" presName="level3hierChild" presStyleCnt="0"/>
      <dgm:spPr/>
    </dgm:pt>
    <dgm:pt modelId="{016A2DD5-22DC-46A2-BA0E-262F2474C547}" type="pres">
      <dgm:prSet presAssocID="{BFE2A875-9780-4B84-82D6-CA85899718BA}" presName="conn2-1" presStyleLbl="parChTrans1D3" presStyleIdx="3" presStyleCnt="4"/>
      <dgm:spPr/>
    </dgm:pt>
    <dgm:pt modelId="{4D85856A-F47E-4FA1-B62F-AF4A591A6437}" type="pres">
      <dgm:prSet presAssocID="{BFE2A875-9780-4B84-82D6-CA85899718BA}" presName="connTx" presStyleLbl="parChTrans1D3" presStyleIdx="3" presStyleCnt="4"/>
      <dgm:spPr/>
    </dgm:pt>
    <dgm:pt modelId="{7E978810-5D47-4013-B119-89E3CBF8B1A1}" type="pres">
      <dgm:prSet presAssocID="{19AC4612-A092-4ABF-8EC1-BD29921EE662}" presName="root2" presStyleCnt="0"/>
      <dgm:spPr/>
    </dgm:pt>
    <dgm:pt modelId="{78568869-B567-46AD-8BE1-D7ED1D031810}" type="pres">
      <dgm:prSet presAssocID="{19AC4612-A092-4ABF-8EC1-BD29921EE662}" presName="LevelTwoTextNode" presStyleLbl="node3" presStyleIdx="3" presStyleCnt="4">
        <dgm:presLayoutVars>
          <dgm:chPref val="3"/>
        </dgm:presLayoutVars>
      </dgm:prSet>
      <dgm:spPr/>
    </dgm:pt>
    <dgm:pt modelId="{F2687DF3-3DFF-4FA8-AB37-E7B7A9BBAE63}" type="pres">
      <dgm:prSet presAssocID="{19AC4612-A092-4ABF-8EC1-BD29921EE662}" presName="level3hierChild" presStyleCnt="0"/>
      <dgm:spPr/>
    </dgm:pt>
  </dgm:ptLst>
  <dgm:cxnLst>
    <dgm:cxn modelId="{2ED82405-50E5-4000-9FC2-8AD72F9D4409}" type="presOf" srcId="{788D53A3-FEB6-4A20-89E3-F2F7CF30F232}" destId="{217215E0-C40A-429A-A0B9-85B3063D2445}" srcOrd="0" destOrd="0" presId="urn:microsoft.com/office/officeart/2008/layout/HorizontalMultiLevelHierarchy"/>
    <dgm:cxn modelId="{9874870C-9E51-4871-8460-F83E75080C3A}" type="presOf" srcId="{F04075BF-FA48-4279-A166-62C441306EF6}" destId="{577C092C-8C43-49D1-B852-087F09EA26DA}" srcOrd="0" destOrd="0" presId="urn:microsoft.com/office/officeart/2008/layout/HorizontalMultiLevelHierarchy"/>
    <dgm:cxn modelId="{34A38727-6253-4BD8-A9E8-B2F2313D44EE}" type="presOf" srcId="{C6DFC7FF-B56B-481D-8E98-5B1031FC24F7}" destId="{72FEDA50-4212-448B-88FB-03711B6C1381}" srcOrd="0" destOrd="0" presId="urn:microsoft.com/office/officeart/2008/layout/HorizontalMultiLevelHierarchy"/>
    <dgm:cxn modelId="{41046D28-98F4-4C34-A1BF-317F51317762}" type="presOf" srcId="{BFE2A875-9780-4B84-82D6-CA85899718BA}" destId="{016A2DD5-22DC-46A2-BA0E-262F2474C547}" srcOrd="0" destOrd="0" presId="urn:microsoft.com/office/officeart/2008/layout/HorizontalMultiLevelHierarchy"/>
    <dgm:cxn modelId="{C71C772A-7B84-48FB-948B-13FB126F3904}" srcId="{6FC46AA9-36AE-4B04-A80C-BFC08301AB1D}" destId="{8E284027-3A29-4308-9B49-F53AFAABB7FE}" srcOrd="0" destOrd="0" parTransId="{30957DE8-C60B-4933-8307-D9BF50E78C39}" sibTransId="{BB6AB004-D302-425C-8BFA-3CF5D563C394}"/>
    <dgm:cxn modelId="{902FB92A-BFA0-425C-9DD7-6BB90509A2C4}" type="presOf" srcId="{30957DE8-C60B-4933-8307-D9BF50E78C39}" destId="{916AEDDF-7F99-4AD5-83B8-9D838B062DE5}" srcOrd="0" destOrd="0" presId="urn:microsoft.com/office/officeart/2008/layout/HorizontalMultiLevelHierarchy"/>
    <dgm:cxn modelId="{D3302F5F-790F-4219-9AE4-43002C037A6C}" type="presOf" srcId="{02A821E7-F258-4F6C-834C-A96559C08FE7}" destId="{4B290D91-877D-49AF-842C-4E096ACD0F97}" srcOrd="1" destOrd="0" presId="urn:microsoft.com/office/officeart/2008/layout/HorizontalMultiLevelHierarchy"/>
    <dgm:cxn modelId="{D3FCB861-AF6B-43E3-9109-6B0175FB526F}" srcId="{F04075BF-FA48-4279-A166-62C441306EF6}" destId="{74BCDCA9-A355-4018-A77C-DDD15E357D40}" srcOrd="0" destOrd="0" parTransId="{02A821E7-F258-4F6C-834C-A96559C08FE7}" sibTransId="{808DCBBD-8DC5-42F8-8BA5-C26D6D1CD7CA}"/>
    <dgm:cxn modelId="{41696F46-4DE2-4EDF-860C-CFE8B7656995}" type="presOf" srcId="{BFE2A875-9780-4B84-82D6-CA85899718BA}" destId="{4D85856A-F47E-4FA1-B62F-AF4A591A6437}" srcOrd="1" destOrd="0" presId="urn:microsoft.com/office/officeart/2008/layout/HorizontalMultiLevelHierarchy"/>
    <dgm:cxn modelId="{791F966F-7B39-4269-8F6F-EE6729F6E294}" srcId="{F04075BF-FA48-4279-A166-62C441306EF6}" destId="{8736F435-6884-4E70-B5A8-1B00B253921A}" srcOrd="1" destOrd="0" parTransId="{A070CE22-21D7-4ABF-B4A3-BCDE85871ABB}" sibTransId="{31D3E8F3-7907-4515-8BFC-D0049B80FD1F}"/>
    <dgm:cxn modelId="{E8B1C774-B333-4143-A76D-4D031818F216}" type="presOf" srcId="{74BCDCA9-A355-4018-A77C-DDD15E357D40}" destId="{C82C4D44-D22A-4540-AD96-3F27AA405CA0}" srcOrd="0" destOrd="0" presId="urn:microsoft.com/office/officeart/2008/layout/HorizontalMultiLevelHierarchy"/>
    <dgm:cxn modelId="{B90DC858-522C-4253-A89C-CF77434AE82C}" type="presOf" srcId="{6FC46AA9-36AE-4B04-A80C-BFC08301AB1D}" destId="{0D24805F-2E86-460C-90F4-7EF0CB345E6C}" srcOrd="0" destOrd="0" presId="urn:microsoft.com/office/officeart/2008/layout/HorizontalMultiLevelHierarchy"/>
    <dgm:cxn modelId="{5BC8598C-1C17-4EBC-8B63-AD4F03E22B64}" type="presOf" srcId="{26774C63-4B9D-4469-8E84-51443B11F262}" destId="{CA611541-B3B1-4CF0-BD89-A73071E4ADD9}" srcOrd="0" destOrd="0" presId="urn:microsoft.com/office/officeart/2008/layout/HorizontalMultiLevelHierarchy"/>
    <dgm:cxn modelId="{0C56B392-81D1-4981-8074-1CA14378DBA0}" type="presOf" srcId="{A070CE22-21D7-4ABF-B4A3-BCDE85871ABB}" destId="{1AEC6A22-5295-4AB8-801E-5489A70A259A}" srcOrd="1" destOrd="0" presId="urn:microsoft.com/office/officeart/2008/layout/HorizontalMultiLevelHierarchy"/>
    <dgm:cxn modelId="{61EBB69A-3613-44B5-93C1-B69EB2C479EF}" srcId="{6FC46AA9-36AE-4B04-A80C-BFC08301AB1D}" destId="{F04075BF-FA48-4279-A166-62C441306EF6}" srcOrd="1" destOrd="0" parTransId="{C6DFC7FF-B56B-481D-8E98-5B1031FC24F7}" sibTransId="{0859B117-C7BE-4D6B-9644-37964BF82CB7}"/>
    <dgm:cxn modelId="{02DF759F-23B2-441B-BD53-E4EF89856123}" type="presOf" srcId="{C6DFC7FF-B56B-481D-8E98-5B1031FC24F7}" destId="{6F8E7B32-1796-445F-A0A1-61B64C91AE39}" srcOrd="1" destOrd="0" presId="urn:microsoft.com/office/officeart/2008/layout/HorizontalMultiLevelHierarchy"/>
    <dgm:cxn modelId="{53A7AFA3-DE24-4830-8A91-D70BA8317757}" type="presOf" srcId="{8736F435-6884-4E70-B5A8-1B00B253921A}" destId="{6D4060A7-56A2-48A1-94C8-DDC66425270F}" srcOrd="0" destOrd="0" presId="urn:microsoft.com/office/officeart/2008/layout/HorizontalMultiLevelHierarchy"/>
    <dgm:cxn modelId="{BF9FC3A4-D2E0-4B02-9583-90CB8CBA1683}" type="presOf" srcId="{A070CE22-21D7-4ABF-B4A3-BCDE85871ABB}" destId="{6DCEECF3-55ED-4988-B4DF-55117E8DA4E0}" srcOrd="0" destOrd="0" presId="urn:microsoft.com/office/officeart/2008/layout/HorizontalMultiLevelHierarchy"/>
    <dgm:cxn modelId="{BB561FBA-DDC7-438E-A0D0-BCB4B45257E0}" type="presOf" srcId="{19AC4612-A092-4ABF-8EC1-BD29921EE662}" destId="{78568869-B567-46AD-8BE1-D7ED1D031810}" srcOrd="0" destOrd="0" presId="urn:microsoft.com/office/officeart/2008/layout/HorizontalMultiLevelHierarchy"/>
    <dgm:cxn modelId="{FF671CC3-F453-4A28-B787-5B02115792E5}" srcId="{F6B89FD5-CACF-439E-A7AC-C071A28885D2}" destId="{6FC46AA9-36AE-4B04-A80C-BFC08301AB1D}" srcOrd="0" destOrd="0" parTransId="{382C7313-A69C-4D6A-8D67-BA633D7FFA58}" sibTransId="{03F7AE82-F43B-429E-895A-D7F41E7290DF}"/>
    <dgm:cxn modelId="{8A04DDD8-3431-4FC7-9C5C-BB808A77B942}" type="presOf" srcId="{30957DE8-C60B-4933-8307-D9BF50E78C39}" destId="{91E56B6E-0C28-4AC7-8179-68B9809CBC0D}" srcOrd="1" destOrd="0" presId="urn:microsoft.com/office/officeart/2008/layout/HorizontalMultiLevelHierarchy"/>
    <dgm:cxn modelId="{D12B14DA-982A-4666-97A2-B96624D921B7}" type="presOf" srcId="{F6B89FD5-CACF-439E-A7AC-C071A28885D2}" destId="{E3EAD595-754C-43BC-869C-73C8E7EA180C}" srcOrd="0" destOrd="0" presId="urn:microsoft.com/office/officeart/2008/layout/HorizontalMultiLevelHierarchy"/>
    <dgm:cxn modelId="{213AE7DF-4B59-41F2-A86C-E6B1A34482A0}" srcId="{8E284027-3A29-4308-9B49-F53AFAABB7FE}" destId="{26774C63-4B9D-4469-8E84-51443B11F262}" srcOrd="0" destOrd="0" parTransId="{788D53A3-FEB6-4A20-89E3-F2F7CF30F232}" sibTransId="{6D9502BA-2981-478D-A443-880AE0038014}"/>
    <dgm:cxn modelId="{AD3710E3-A9B2-4A70-92D6-F92CFBC825C3}" srcId="{F04075BF-FA48-4279-A166-62C441306EF6}" destId="{19AC4612-A092-4ABF-8EC1-BD29921EE662}" srcOrd="2" destOrd="0" parTransId="{BFE2A875-9780-4B84-82D6-CA85899718BA}" sibTransId="{ABE3D25F-1C47-4DD1-BAB5-ECA0B950E674}"/>
    <dgm:cxn modelId="{334C08E9-DC30-4236-946C-FFDB09863665}" type="presOf" srcId="{8E284027-3A29-4308-9B49-F53AFAABB7FE}" destId="{026AD141-F563-4BBC-A17B-2DE0DFB187C1}" srcOrd="0" destOrd="0" presId="urn:microsoft.com/office/officeart/2008/layout/HorizontalMultiLevelHierarchy"/>
    <dgm:cxn modelId="{FD1879EB-40C7-4330-9EF2-992E4F9B1099}" type="presOf" srcId="{02A821E7-F258-4F6C-834C-A96559C08FE7}" destId="{5853EBD8-9C24-4655-AC6E-4AD42C4B2F8C}" srcOrd="0" destOrd="0" presId="urn:microsoft.com/office/officeart/2008/layout/HorizontalMultiLevelHierarchy"/>
    <dgm:cxn modelId="{5FCEAFF9-C9DA-4BD5-A379-2F947CEB06B4}" type="presOf" srcId="{788D53A3-FEB6-4A20-89E3-F2F7CF30F232}" destId="{674A192A-9FB9-4BDE-9B15-5CEB465AB3DB}" srcOrd="1" destOrd="0" presId="urn:microsoft.com/office/officeart/2008/layout/HorizontalMultiLevelHierarchy"/>
    <dgm:cxn modelId="{AA7F2D3C-FD28-4677-95D1-E614171EF65A}" type="presParOf" srcId="{E3EAD595-754C-43BC-869C-73C8E7EA180C}" destId="{68F3DAC3-CACB-4A3B-9E49-F38B25542239}" srcOrd="0" destOrd="0" presId="urn:microsoft.com/office/officeart/2008/layout/HorizontalMultiLevelHierarchy"/>
    <dgm:cxn modelId="{477B21CF-06C7-4A44-8A87-CBEA1A6C1625}" type="presParOf" srcId="{68F3DAC3-CACB-4A3B-9E49-F38B25542239}" destId="{0D24805F-2E86-460C-90F4-7EF0CB345E6C}" srcOrd="0" destOrd="0" presId="urn:microsoft.com/office/officeart/2008/layout/HorizontalMultiLevelHierarchy"/>
    <dgm:cxn modelId="{848716AF-A6ED-4502-B602-19985AF1433B}" type="presParOf" srcId="{68F3DAC3-CACB-4A3B-9E49-F38B25542239}" destId="{197C6747-A60C-4984-A86E-F3CBB084B87D}" srcOrd="1" destOrd="0" presId="urn:microsoft.com/office/officeart/2008/layout/HorizontalMultiLevelHierarchy"/>
    <dgm:cxn modelId="{FE1CBF3E-F221-4342-995A-3D0FE7DAF01D}" type="presParOf" srcId="{197C6747-A60C-4984-A86E-F3CBB084B87D}" destId="{916AEDDF-7F99-4AD5-83B8-9D838B062DE5}" srcOrd="0" destOrd="0" presId="urn:microsoft.com/office/officeart/2008/layout/HorizontalMultiLevelHierarchy"/>
    <dgm:cxn modelId="{BC971DFC-36C0-4FA7-8F6A-55EE6BA7D86C}" type="presParOf" srcId="{916AEDDF-7F99-4AD5-83B8-9D838B062DE5}" destId="{91E56B6E-0C28-4AC7-8179-68B9809CBC0D}" srcOrd="0" destOrd="0" presId="urn:microsoft.com/office/officeart/2008/layout/HorizontalMultiLevelHierarchy"/>
    <dgm:cxn modelId="{86FD94CF-A249-4B63-9519-A6AA5FDB4713}" type="presParOf" srcId="{197C6747-A60C-4984-A86E-F3CBB084B87D}" destId="{2448307B-537C-4F2C-AA56-78A8DA1DBA3B}" srcOrd="1" destOrd="0" presId="urn:microsoft.com/office/officeart/2008/layout/HorizontalMultiLevelHierarchy"/>
    <dgm:cxn modelId="{7628D784-F0DE-48A8-9CF7-31FF83089ECC}" type="presParOf" srcId="{2448307B-537C-4F2C-AA56-78A8DA1DBA3B}" destId="{026AD141-F563-4BBC-A17B-2DE0DFB187C1}" srcOrd="0" destOrd="0" presId="urn:microsoft.com/office/officeart/2008/layout/HorizontalMultiLevelHierarchy"/>
    <dgm:cxn modelId="{0B10FE7E-C4D0-4FAC-AF6F-39EA4F6E3E03}" type="presParOf" srcId="{2448307B-537C-4F2C-AA56-78A8DA1DBA3B}" destId="{267FC4AA-46A2-40F4-A23E-9C15E95BF45F}" srcOrd="1" destOrd="0" presId="urn:microsoft.com/office/officeart/2008/layout/HorizontalMultiLevelHierarchy"/>
    <dgm:cxn modelId="{DD1A4B85-D62E-4A04-9440-080333DBDB3D}" type="presParOf" srcId="{267FC4AA-46A2-40F4-A23E-9C15E95BF45F}" destId="{217215E0-C40A-429A-A0B9-85B3063D2445}" srcOrd="0" destOrd="0" presId="urn:microsoft.com/office/officeart/2008/layout/HorizontalMultiLevelHierarchy"/>
    <dgm:cxn modelId="{43EE700B-0C31-4AA5-A06D-78879AE6C487}" type="presParOf" srcId="{217215E0-C40A-429A-A0B9-85B3063D2445}" destId="{674A192A-9FB9-4BDE-9B15-5CEB465AB3DB}" srcOrd="0" destOrd="0" presId="urn:microsoft.com/office/officeart/2008/layout/HorizontalMultiLevelHierarchy"/>
    <dgm:cxn modelId="{90BFC2F8-789B-4E57-B859-A305C3C2B51C}" type="presParOf" srcId="{267FC4AA-46A2-40F4-A23E-9C15E95BF45F}" destId="{81AB019F-8F3E-4FFE-B2A4-D9469801273F}" srcOrd="1" destOrd="0" presId="urn:microsoft.com/office/officeart/2008/layout/HorizontalMultiLevelHierarchy"/>
    <dgm:cxn modelId="{EC205345-C284-4AF9-9B9B-D2971CC10E19}" type="presParOf" srcId="{81AB019F-8F3E-4FFE-B2A4-D9469801273F}" destId="{CA611541-B3B1-4CF0-BD89-A73071E4ADD9}" srcOrd="0" destOrd="0" presId="urn:microsoft.com/office/officeart/2008/layout/HorizontalMultiLevelHierarchy"/>
    <dgm:cxn modelId="{308CBBD1-677E-49D1-8852-76722CD5AFD2}" type="presParOf" srcId="{81AB019F-8F3E-4FFE-B2A4-D9469801273F}" destId="{DD1DE31A-C39E-429B-B668-24B792C0D467}" srcOrd="1" destOrd="0" presId="urn:microsoft.com/office/officeart/2008/layout/HorizontalMultiLevelHierarchy"/>
    <dgm:cxn modelId="{EAEF299A-9032-451C-AD63-F93F8D8A9D27}" type="presParOf" srcId="{197C6747-A60C-4984-A86E-F3CBB084B87D}" destId="{72FEDA50-4212-448B-88FB-03711B6C1381}" srcOrd="2" destOrd="0" presId="urn:microsoft.com/office/officeart/2008/layout/HorizontalMultiLevelHierarchy"/>
    <dgm:cxn modelId="{45A5FA23-2E69-4701-9B5A-40A6511738C9}" type="presParOf" srcId="{72FEDA50-4212-448B-88FB-03711B6C1381}" destId="{6F8E7B32-1796-445F-A0A1-61B64C91AE39}" srcOrd="0" destOrd="0" presId="urn:microsoft.com/office/officeart/2008/layout/HorizontalMultiLevelHierarchy"/>
    <dgm:cxn modelId="{ABD50FEF-FBA8-4984-A95D-FB7CD4225231}" type="presParOf" srcId="{197C6747-A60C-4984-A86E-F3CBB084B87D}" destId="{0801B438-4935-475B-B9FF-328DCF276CA9}" srcOrd="3" destOrd="0" presId="urn:microsoft.com/office/officeart/2008/layout/HorizontalMultiLevelHierarchy"/>
    <dgm:cxn modelId="{4F1F903D-4732-42C8-AB74-305AD06314F6}" type="presParOf" srcId="{0801B438-4935-475B-B9FF-328DCF276CA9}" destId="{577C092C-8C43-49D1-B852-087F09EA26DA}" srcOrd="0" destOrd="0" presId="urn:microsoft.com/office/officeart/2008/layout/HorizontalMultiLevelHierarchy"/>
    <dgm:cxn modelId="{C0F18F21-9289-48F9-BDB0-2605C1C649A2}" type="presParOf" srcId="{0801B438-4935-475B-B9FF-328DCF276CA9}" destId="{97322AAE-4860-4187-854E-DEAF105E55CF}" srcOrd="1" destOrd="0" presId="urn:microsoft.com/office/officeart/2008/layout/HorizontalMultiLevelHierarchy"/>
    <dgm:cxn modelId="{C8B2BFAC-5175-4D2E-9CC5-3359ACDD7982}" type="presParOf" srcId="{97322AAE-4860-4187-854E-DEAF105E55CF}" destId="{5853EBD8-9C24-4655-AC6E-4AD42C4B2F8C}" srcOrd="0" destOrd="0" presId="urn:microsoft.com/office/officeart/2008/layout/HorizontalMultiLevelHierarchy"/>
    <dgm:cxn modelId="{ADD17FC0-6EC7-488F-B59A-15023D1C385B}" type="presParOf" srcId="{5853EBD8-9C24-4655-AC6E-4AD42C4B2F8C}" destId="{4B290D91-877D-49AF-842C-4E096ACD0F97}" srcOrd="0" destOrd="0" presId="urn:microsoft.com/office/officeart/2008/layout/HorizontalMultiLevelHierarchy"/>
    <dgm:cxn modelId="{231B9092-6AE4-4353-B94B-46137AF46660}" type="presParOf" srcId="{97322AAE-4860-4187-854E-DEAF105E55CF}" destId="{D5D8573F-2C77-44E1-B876-E9F5E022A45B}" srcOrd="1" destOrd="0" presId="urn:microsoft.com/office/officeart/2008/layout/HorizontalMultiLevelHierarchy"/>
    <dgm:cxn modelId="{F72D38E9-C9C1-4969-ABD1-5A76A4BDDC69}" type="presParOf" srcId="{D5D8573F-2C77-44E1-B876-E9F5E022A45B}" destId="{C82C4D44-D22A-4540-AD96-3F27AA405CA0}" srcOrd="0" destOrd="0" presId="urn:microsoft.com/office/officeart/2008/layout/HorizontalMultiLevelHierarchy"/>
    <dgm:cxn modelId="{8760BF6D-0388-40C8-B581-19BCEE960B64}" type="presParOf" srcId="{D5D8573F-2C77-44E1-B876-E9F5E022A45B}" destId="{89EB0D5A-9B7A-4EB9-B16A-709CA9B7E5E2}" srcOrd="1" destOrd="0" presId="urn:microsoft.com/office/officeart/2008/layout/HorizontalMultiLevelHierarchy"/>
    <dgm:cxn modelId="{4CEB61BA-26CF-4C1F-943C-C079B550C64F}" type="presParOf" srcId="{97322AAE-4860-4187-854E-DEAF105E55CF}" destId="{6DCEECF3-55ED-4988-B4DF-55117E8DA4E0}" srcOrd="2" destOrd="0" presId="urn:microsoft.com/office/officeart/2008/layout/HorizontalMultiLevelHierarchy"/>
    <dgm:cxn modelId="{6C761070-AFEA-4703-876C-9F8781A3B18D}" type="presParOf" srcId="{6DCEECF3-55ED-4988-B4DF-55117E8DA4E0}" destId="{1AEC6A22-5295-4AB8-801E-5489A70A259A}" srcOrd="0" destOrd="0" presId="urn:microsoft.com/office/officeart/2008/layout/HorizontalMultiLevelHierarchy"/>
    <dgm:cxn modelId="{C0FE6CCD-88DA-4160-908F-3E4671CB33FC}" type="presParOf" srcId="{97322AAE-4860-4187-854E-DEAF105E55CF}" destId="{1487DDA9-6FA1-4D22-A0B1-F55D2C07EC4D}" srcOrd="3" destOrd="0" presId="urn:microsoft.com/office/officeart/2008/layout/HorizontalMultiLevelHierarchy"/>
    <dgm:cxn modelId="{2658D3E0-640D-4D78-AE8A-4DC95410673E}" type="presParOf" srcId="{1487DDA9-6FA1-4D22-A0B1-F55D2C07EC4D}" destId="{6D4060A7-56A2-48A1-94C8-DDC66425270F}" srcOrd="0" destOrd="0" presId="urn:microsoft.com/office/officeart/2008/layout/HorizontalMultiLevelHierarchy"/>
    <dgm:cxn modelId="{1FF05038-A0B4-4E1D-9159-B502F66806EA}" type="presParOf" srcId="{1487DDA9-6FA1-4D22-A0B1-F55D2C07EC4D}" destId="{CAA18A36-527D-4F0B-B9A2-98D0E69C03E6}" srcOrd="1" destOrd="0" presId="urn:microsoft.com/office/officeart/2008/layout/HorizontalMultiLevelHierarchy"/>
    <dgm:cxn modelId="{59049D6F-4D4C-4030-B160-262C66039023}" type="presParOf" srcId="{97322AAE-4860-4187-854E-DEAF105E55CF}" destId="{016A2DD5-22DC-46A2-BA0E-262F2474C547}" srcOrd="4" destOrd="0" presId="urn:microsoft.com/office/officeart/2008/layout/HorizontalMultiLevelHierarchy"/>
    <dgm:cxn modelId="{77B53472-8D64-47BB-8E20-2A707981B70B}" type="presParOf" srcId="{016A2DD5-22DC-46A2-BA0E-262F2474C547}" destId="{4D85856A-F47E-4FA1-B62F-AF4A591A6437}" srcOrd="0" destOrd="0" presId="urn:microsoft.com/office/officeart/2008/layout/HorizontalMultiLevelHierarchy"/>
    <dgm:cxn modelId="{7A9EAA26-95B8-46A3-B5A5-F71CAC7BFEF3}" type="presParOf" srcId="{97322AAE-4860-4187-854E-DEAF105E55CF}" destId="{7E978810-5D47-4013-B119-89E3CBF8B1A1}" srcOrd="5" destOrd="0" presId="urn:microsoft.com/office/officeart/2008/layout/HorizontalMultiLevelHierarchy"/>
    <dgm:cxn modelId="{D3BCD3FA-516F-4916-B1EC-9068535B2120}" type="presParOf" srcId="{7E978810-5D47-4013-B119-89E3CBF8B1A1}" destId="{78568869-B567-46AD-8BE1-D7ED1D031810}" srcOrd="0" destOrd="0" presId="urn:microsoft.com/office/officeart/2008/layout/HorizontalMultiLevelHierarchy"/>
    <dgm:cxn modelId="{DB61F273-F4F8-4B6E-A9C2-C2D3C6CA8AAF}" type="presParOf" srcId="{7E978810-5D47-4013-B119-89E3CBF8B1A1}" destId="{F2687DF3-3DFF-4FA8-AB37-E7B7A9BBAE6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04F317-42E7-48BB-BE8F-30365FA72A6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1823068-B1EF-42E6-BDAD-F2B6FC4F22BF}">
      <dgm:prSet custT="1"/>
      <dgm:spPr/>
      <dgm:t>
        <a:bodyPr/>
        <a:lstStyle/>
        <a:p>
          <a:pPr algn="ctr"/>
          <a:r>
            <a:rPr lang="es-ES_tradnl" sz="2000" b="1" dirty="0"/>
            <a:t>Autorregulación</a:t>
          </a:r>
          <a:endParaRPr lang="es-MX" sz="2000" dirty="0"/>
        </a:p>
      </dgm:t>
    </dgm:pt>
    <dgm:pt modelId="{27C5B329-4305-46F0-ADC8-79559B1113E8}" type="parTrans" cxnId="{6BC54388-0463-4E63-9686-854989310379}">
      <dgm:prSet/>
      <dgm:spPr/>
      <dgm:t>
        <a:bodyPr/>
        <a:lstStyle/>
        <a:p>
          <a:endParaRPr lang="es-MX"/>
        </a:p>
      </dgm:t>
    </dgm:pt>
    <dgm:pt modelId="{A0E13AC9-74D3-4A6C-99F8-5162E24FE76A}" type="sibTrans" cxnId="{6BC54388-0463-4E63-9686-854989310379}">
      <dgm:prSet/>
      <dgm:spPr/>
      <dgm:t>
        <a:bodyPr/>
        <a:lstStyle/>
        <a:p>
          <a:endParaRPr lang="es-MX"/>
        </a:p>
      </dgm:t>
    </dgm:pt>
    <dgm:pt modelId="{53A24EA7-5841-48EC-9934-1F0D9C35A902}">
      <dgm:prSet/>
      <dgm:spPr/>
      <dgm:t>
        <a:bodyPr/>
        <a:lstStyle/>
        <a:p>
          <a:pPr algn="l"/>
          <a:endParaRPr lang="es-MX" sz="1100" dirty="0"/>
        </a:p>
      </dgm:t>
    </dgm:pt>
    <dgm:pt modelId="{15C07A3F-4C68-4BBE-B177-828BFE11A130}" type="parTrans" cxnId="{384C5185-3B50-48BB-9C99-AAA4811509BB}">
      <dgm:prSet/>
      <dgm:spPr/>
      <dgm:t>
        <a:bodyPr/>
        <a:lstStyle/>
        <a:p>
          <a:endParaRPr lang="es-MX"/>
        </a:p>
      </dgm:t>
    </dgm:pt>
    <dgm:pt modelId="{BA3D7DCE-982B-42EF-AC35-CD1D54BD5791}" type="sibTrans" cxnId="{384C5185-3B50-48BB-9C99-AAA4811509BB}">
      <dgm:prSet/>
      <dgm:spPr/>
      <dgm:t>
        <a:bodyPr/>
        <a:lstStyle/>
        <a:p>
          <a:endParaRPr lang="es-MX"/>
        </a:p>
      </dgm:t>
    </dgm:pt>
    <dgm:pt modelId="{694647F1-85A6-46D4-BE34-CA0A11668F91}">
      <dgm:prSet/>
      <dgm:spPr/>
      <dgm:t>
        <a:bodyPr/>
        <a:lstStyle/>
        <a:p>
          <a:pPr algn="l"/>
          <a:endParaRPr lang="es-MX" sz="1100" dirty="0"/>
        </a:p>
      </dgm:t>
    </dgm:pt>
    <dgm:pt modelId="{235B6A78-9136-4160-920B-9486085E87D2}" type="parTrans" cxnId="{2AC25441-31AD-4B23-81B0-2C8F7D6ADB37}">
      <dgm:prSet/>
      <dgm:spPr/>
      <dgm:t>
        <a:bodyPr/>
        <a:lstStyle/>
        <a:p>
          <a:endParaRPr lang="es-MX"/>
        </a:p>
      </dgm:t>
    </dgm:pt>
    <dgm:pt modelId="{82E33A32-A060-428D-A850-C3BA868BB04B}" type="sibTrans" cxnId="{2AC25441-31AD-4B23-81B0-2C8F7D6ADB37}">
      <dgm:prSet/>
      <dgm:spPr/>
      <dgm:t>
        <a:bodyPr/>
        <a:lstStyle/>
        <a:p>
          <a:endParaRPr lang="es-MX"/>
        </a:p>
      </dgm:t>
    </dgm:pt>
    <dgm:pt modelId="{9F659786-45D7-4B8B-B818-BDB91326C65E}">
      <dgm:prSet/>
      <dgm:spPr/>
      <dgm:t>
        <a:bodyPr/>
        <a:lstStyle/>
        <a:p>
          <a:pPr algn="ctr"/>
          <a:r>
            <a:rPr lang="es-ES_tradnl" b="1" dirty="0"/>
            <a:t>Retroalimentación Negativa </a:t>
          </a:r>
        </a:p>
        <a:p>
          <a:pPr algn="ctr"/>
          <a:r>
            <a:rPr lang="es-ES_tradnl" dirty="0"/>
            <a:t>Aparato de control que lleva información sobre la realidad, comparándola con las metas, objetivos y valores del sistema </a:t>
          </a:r>
          <a:endParaRPr lang="es-MX" dirty="0"/>
        </a:p>
        <a:p>
          <a:pPr algn="l"/>
          <a:endParaRPr lang="es-MX" dirty="0"/>
        </a:p>
      </dgm:t>
    </dgm:pt>
    <dgm:pt modelId="{5A5E7BBC-D954-468D-BB0F-E034FAC8D45B}" type="parTrans" cxnId="{2B174C0A-F598-42E5-A465-72A2FDFCC585}">
      <dgm:prSet/>
      <dgm:spPr/>
      <dgm:t>
        <a:bodyPr/>
        <a:lstStyle/>
        <a:p>
          <a:endParaRPr lang="es-MX"/>
        </a:p>
      </dgm:t>
    </dgm:pt>
    <dgm:pt modelId="{6D05DED4-092C-4E90-B947-78BC87964314}" type="sibTrans" cxnId="{2B174C0A-F598-42E5-A465-72A2FDFCC585}">
      <dgm:prSet/>
      <dgm:spPr/>
      <dgm:t>
        <a:bodyPr/>
        <a:lstStyle/>
        <a:p>
          <a:endParaRPr lang="es-MX"/>
        </a:p>
      </dgm:t>
    </dgm:pt>
    <dgm:pt modelId="{98C1BFB4-F554-4FAC-B3C9-04F4FC34EF18}">
      <dgm:prSet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b="1" dirty="0"/>
            <a:t>Homeostatos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b="0" dirty="0"/>
            <a:t>Cuando surja una </a:t>
          </a:r>
          <a:r>
            <a:rPr lang="es-ES_tradnl" dirty="0"/>
            <a:t>discrepancia entre la realidad o sus resultados, el mecanismos homeostáticos correspondientes, cuya función es </a:t>
          </a:r>
          <a:r>
            <a:rPr lang="es-ES_tradnl" i="1" dirty="0"/>
            <a:t>corregir el</a:t>
          </a:r>
          <a:r>
            <a:rPr lang="es-ES_tradnl" dirty="0"/>
            <a:t> problema. </a:t>
          </a:r>
          <a:endParaRPr lang="es-MX" dirty="0"/>
        </a:p>
        <a:p>
          <a:pPr marL="0"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dirty="0"/>
        </a:p>
      </dgm:t>
    </dgm:pt>
    <dgm:pt modelId="{13EA62AC-68C9-49E3-8D29-C670D52A00D4}" type="parTrans" cxnId="{45E7BF9A-8CDD-48DD-BB83-66CB9B7A0968}">
      <dgm:prSet/>
      <dgm:spPr/>
      <dgm:t>
        <a:bodyPr/>
        <a:lstStyle/>
        <a:p>
          <a:endParaRPr lang="es-MX"/>
        </a:p>
      </dgm:t>
    </dgm:pt>
    <dgm:pt modelId="{C879658A-2A83-4EF0-B10D-4EF82196B3B9}" type="sibTrans" cxnId="{45E7BF9A-8CDD-48DD-BB83-66CB9B7A0968}">
      <dgm:prSet/>
      <dgm:spPr/>
      <dgm:t>
        <a:bodyPr/>
        <a:lstStyle/>
        <a:p>
          <a:endParaRPr lang="es-MX"/>
        </a:p>
      </dgm:t>
    </dgm:pt>
    <dgm:pt modelId="{D1C57B95-B9CC-4971-8442-B6A7310C358A}" type="pres">
      <dgm:prSet presAssocID="{FA04F317-42E7-48BB-BE8F-30365FA72A62}" presName="outerComposite" presStyleCnt="0">
        <dgm:presLayoutVars>
          <dgm:chMax val="5"/>
          <dgm:dir/>
          <dgm:resizeHandles val="exact"/>
        </dgm:presLayoutVars>
      </dgm:prSet>
      <dgm:spPr/>
    </dgm:pt>
    <dgm:pt modelId="{952DF9F9-B00D-4EBF-A514-66CD7B864F3E}" type="pres">
      <dgm:prSet presAssocID="{FA04F317-42E7-48BB-BE8F-30365FA72A62}" presName="dummyMaxCanvas" presStyleCnt="0">
        <dgm:presLayoutVars/>
      </dgm:prSet>
      <dgm:spPr/>
    </dgm:pt>
    <dgm:pt modelId="{6CDEA47F-6AC0-431D-AB91-C07969B4D03D}" type="pres">
      <dgm:prSet presAssocID="{FA04F317-42E7-48BB-BE8F-30365FA72A62}" presName="ThreeNodes_1" presStyleLbl="node1" presStyleIdx="0" presStyleCnt="3">
        <dgm:presLayoutVars>
          <dgm:bulletEnabled val="1"/>
        </dgm:presLayoutVars>
      </dgm:prSet>
      <dgm:spPr/>
    </dgm:pt>
    <dgm:pt modelId="{1028C3E3-E28D-4EEB-81E1-C7FE6FACDD59}" type="pres">
      <dgm:prSet presAssocID="{FA04F317-42E7-48BB-BE8F-30365FA72A62}" presName="ThreeNodes_2" presStyleLbl="node1" presStyleIdx="1" presStyleCnt="3">
        <dgm:presLayoutVars>
          <dgm:bulletEnabled val="1"/>
        </dgm:presLayoutVars>
      </dgm:prSet>
      <dgm:spPr/>
    </dgm:pt>
    <dgm:pt modelId="{BA1C0EF1-8668-4874-BF76-4A5B4EE15536}" type="pres">
      <dgm:prSet presAssocID="{FA04F317-42E7-48BB-BE8F-30365FA72A62}" presName="ThreeNodes_3" presStyleLbl="node1" presStyleIdx="2" presStyleCnt="3">
        <dgm:presLayoutVars>
          <dgm:bulletEnabled val="1"/>
        </dgm:presLayoutVars>
      </dgm:prSet>
      <dgm:spPr/>
    </dgm:pt>
    <dgm:pt modelId="{A1EF1D87-C927-4DE6-A68F-50924FCAAD6F}" type="pres">
      <dgm:prSet presAssocID="{FA04F317-42E7-48BB-BE8F-30365FA72A62}" presName="ThreeConn_1-2" presStyleLbl="fgAccFollowNode1" presStyleIdx="0" presStyleCnt="2">
        <dgm:presLayoutVars>
          <dgm:bulletEnabled val="1"/>
        </dgm:presLayoutVars>
      </dgm:prSet>
      <dgm:spPr/>
    </dgm:pt>
    <dgm:pt modelId="{D7A26666-E24D-48BB-A3F3-B5695AA923D9}" type="pres">
      <dgm:prSet presAssocID="{FA04F317-42E7-48BB-BE8F-30365FA72A62}" presName="ThreeConn_2-3" presStyleLbl="fgAccFollowNode1" presStyleIdx="1" presStyleCnt="2">
        <dgm:presLayoutVars>
          <dgm:bulletEnabled val="1"/>
        </dgm:presLayoutVars>
      </dgm:prSet>
      <dgm:spPr/>
    </dgm:pt>
    <dgm:pt modelId="{3EBC89AE-6100-4D78-9887-D0128E5DB1D5}" type="pres">
      <dgm:prSet presAssocID="{FA04F317-42E7-48BB-BE8F-30365FA72A62}" presName="ThreeNodes_1_text" presStyleLbl="node1" presStyleIdx="2" presStyleCnt="3">
        <dgm:presLayoutVars>
          <dgm:bulletEnabled val="1"/>
        </dgm:presLayoutVars>
      </dgm:prSet>
      <dgm:spPr/>
    </dgm:pt>
    <dgm:pt modelId="{F313ECCA-3D62-42DA-8538-CC998391C599}" type="pres">
      <dgm:prSet presAssocID="{FA04F317-42E7-48BB-BE8F-30365FA72A62}" presName="ThreeNodes_2_text" presStyleLbl="node1" presStyleIdx="2" presStyleCnt="3">
        <dgm:presLayoutVars>
          <dgm:bulletEnabled val="1"/>
        </dgm:presLayoutVars>
      </dgm:prSet>
      <dgm:spPr/>
    </dgm:pt>
    <dgm:pt modelId="{61C5544F-0DFC-49BE-9AE0-46F4DF1987EE}" type="pres">
      <dgm:prSet presAssocID="{FA04F317-42E7-48BB-BE8F-30365FA72A6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174C0A-F598-42E5-A465-72A2FDFCC585}" srcId="{FA04F317-42E7-48BB-BE8F-30365FA72A62}" destId="{9F659786-45D7-4B8B-B818-BDB91326C65E}" srcOrd="1" destOrd="0" parTransId="{5A5E7BBC-D954-468D-BB0F-E034FAC8D45B}" sibTransId="{6D05DED4-092C-4E90-B947-78BC87964314}"/>
    <dgm:cxn modelId="{47102A11-77E6-4EA5-BD2E-7A5617E37D27}" type="presOf" srcId="{9F659786-45D7-4B8B-B818-BDB91326C65E}" destId="{1028C3E3-E28D-4EEB-81E1-C7FE6FACDD59}" srcOrd="0" destOrd="0" presId="urn:microsoft.com/office/officeart/2005/8/layout/vProcess5"/>
    <dgm:cxn modelId="{FA8B2325-2858-4809-BC1F-0E2D779CEF7E}" type="presOf" srcId="{694647F1-85A6-46D4-BE34-CA0A11668F91}" destId="{3EBC89AE-6100-4D78-9887-D0128E5DB1D5}" srcOrd="1" destOrd="2" presId="urn:microsoft.com/office/officeart/2005/8/layout/vProcess5"/>
    <dgm:cxn modelId="{41111933-43CA-4E00-91E5-D34B272BC911}" type="presOf" srcId="{6D05DED4-092C-4E90-B947-78BC87964314}" destId="{D7A26666-E24D-48BB-A3F3-B5695AA923D9}" srcOrd="0" destOrd="0" presId="urn:microsoft.com/office/officeart/2005/8/layout/vProcess5"/>
    <dgm:cxn modelId="{639B2940-960F-479A-A386-49EB26F61038}" type="presOf" srcId="{FA04F317-42E7-48BB-BE8F-30365FA72A62}" destId="{D1C57B95-B9CC-4971-8442-B6A7310C358A}" srcOrd="0" destOrd="0" presId="urn:microsoft.com/office/officeart/2005/8/layout/vProcess5"/>
    <dgm:cxn modelId="{2AC25441-31AD-4B23-81B0-2C8F7D6ADB37}" srcId="{E1823068-B1EF-42E6-BDAD-F2B6FC4F22BF}" destId="{694647F1-85A6-46D4-BE34-CA0A11668F91}" srcOrd="1" destOrd="0" parTransId="{235B6A78-9136-4160-920B-9486085E87D2}" sibTransId="{82E33A32-A060-428D-A850-C3BA868BB04B}"/>
    <dgm:cxn modelId="{9FE5AC78-AE01-462C-8881-F1AF29EEE7CB}" type="presOf" srcId="{E1823068-B1EF-42E6-BDAD-F2B6FC4F22BF}" destId="{3EBC89AE-6100-4D78-9887-D0128E5DB1D5}" srcOrd="1" destOrd="0" presId="urn:microsoft.com/office/officeart/2005/8/layout/vProcess5"/>
    <dgm:cxn modelId="{9737C778-6BA9-4465-A646-2A54D8520C41}" type="presOf" srcId="{9F659786-45D7-4B8B-B818-BDB91326C65E}" destId="{F313ECCA-3D62-42DA-8538-CC998391C599}" srcOrd="1" destOrd="0" presId="urn:microsoft.com/office/officeart/2005/8/layout/vProcess5"/>
    <dgm:cxn modelId="{384C5185-3B50-48BB-9C99-AAA4811509BB}" srcId="{E1823068-B1EF-42E6-BDAD-F2B6FC4F22BF}" destId="{53A24EA7-5841-48EC-9934-1F0D9C35A902}" srcOrd="0" destOrd="0" parTransId="{15C07A3F-4C68-4BBE-B177-828BFE11A130}" sibTransId="{BA3D7DCE-982B-42EF-AC35-CD1D54BD5791}"/>
    <dgm:cxn modelId="{6BC54388-0463-4E63-9686-854989310379}" srcId="{FA04F317-42E7-48BB-BE8F-30365FA72A62}" destId="{E1823068-B1EF-42E6-BDAD-F2B6FC4F22BF}" srcOrd="0" destOrd="0" parTransId="{27C5B329-4305-46F0-ADC8-79559B1113E8}" sibTransId="{A0E13AC9-74D3-4A6C-99F8-5162E24FE76A}"/>
    <dgm:cxn modelId="{45E7BF9A-8CDD-48DD-BB83-66CB9B7A0968}" srcId="{FA04F317-42E7-48BB-BE8F-30365FA72A62}" destId="{98C1BFB4-F554-4FAC-B3C9-04F4FC34EF18}" srcOrd="2" destOrd="0" parTransId="{13EA62AC-68C9-49E3-8D29-C670D52A00D4}" sibTransId="{C879658A-2A83-4EF0-B10D-4EF82196B3B9}"/>
    <dgm:cxn modelId="{0B5ABCAD-78B5-4CDA-9725-7FE387BCE1D9}" type="presOf" srcId="{98C1BFB4-F554-4FAC-B3C9-04F4FC34EF18}" destId="{61C5544F-0DFC-49BE-9AE0-46F4DF1987EE}" srcOrd="1" destOrd="0" presId="urn:microsoft.com/office/officeart/2005/8/layout/vProcess5"/>
    <dgm:cxn modelId="{7FD60AAF-A0EF-4902-8749-F1FE8179ED22}" type="presOf" srcId="{53A24EA7-5841-48EC-9934-1F0D9C35A902}" destId="{6CDEA47F-6AC0-431D-AB91-C07969B4D03D}" srcOrd="0" destOrd="1" presId="urn:microsoft.com/office/officeart/2005/8/layout/vProcess5"/>
    <dgm:cxn modelId="{346ED3D4-9EBE-4B11-AA59-C7B9BF8503BE}" type="presOf" srcId="{53A24EA7-5841-48EC-9934-1F0D9C35A902}" destId="{3EBC89AE-6100-4D78-9887-D0128E5DB1D5}" srcOrd="1" destOrd="1" presId="urn:microsoft.com/office/officeart/2005/8/layout/vProcess5"/>
    <dgm:cxn modelId="{2A2B93D6-34BF-4366-9698-D7D55CF784A5}" type="presOf" srcId="{694647F1-85A6-46D4-BE34-CA0A11668F91}" destId="{6CDEA47F-6AC0-431D-AB91-C07969B4D03D}" srcOrd="0" destOrd="2" presId="urn:microsoft.com/office/officeart/2005/8/layout/vProcess5"/>
    <dgm:cxn modelId="{C9FDC5E2-127B-426C-A6D8-E3ED32B90C5D}" type="presOf" srcId="{E1823068-B1EF-42E6-BDAD-F2B6FC4F22BF}" destId="{6CDEA47F-6AC0-431D-AB91-C07969B4D03D}" srcOrd="0" destOrd="0" presId="urn:microsoft.com/office/officeart/2005/8/layout/vProcess5"/>
    <dgm:cxn modelId="{DAA068F2-A1AD-4B9D-B2B8-33ADBC7CA554}" type="presOf" srcId="{98C1BFB4-F554-4FAC-B3C9-04F4FC34EF18}" destId="{BA1C0EF1-8668-4874-BF76-4A5B4EE15536}" srcOrd="0" destOrd="0" presId="urn:microsoft.com/office/officeart/2005/8/layout/vProcess5"/>
    <dgm:cxn modelId="{7B6D96F6-42FF-412C-B9B1-D6CC2CBF6E6B}" type="presOf" srcId="{A0E13AC9-74D3-4A6C-99F8-5162E24FE76A}" destId="{A1EF1D87-C927-4DE6-A68F-50924FCAAD6F}" srcOrd="0" destOrd="0" presId="urn:microsoft.com/office/officeart/2005/8/layout/vProcess5"/>
    <dgm:cxn modelId="{A5DA02E2-A6FC-4692-B882-CAB3500E2A9C}" type="presParOf" srcId="{D1C57B95-B9CC-4971-8442-B6A7310C358A}" destId="{952DF9F9-B00D-4EBF-A514-66CD7B864F3E}" srcOrd="0" destOrd="0" presId="urn:microsoft.com/office/officeart/2005/8/layout/vProcess5"/>
    <dgm:cxn modelId="{3B95618C-C73D-4175-9D70-7B81A3D0D7A7}" type="presParOf" srcId="{D1C57B95-B9CC-4971-8442-B6A7310C358A}" destId="{6CDEA47F-6AC0-431D-AB91-C07969B4D03D}" srcOrd="1" destOrd="0" presId="urn:microsoft.com/office/officeart/2005/8/layout/vProcess5"/>
    <dgm:cxn modelId="{AB6E839F-F3DB-450D-A05C-C3466EA006C0}" type="presParOf" srcId="{D1C57B95-B9CC-4971-8442-B6A7310C358A}" destId="{1028C3E3-E28D-4EEB-81E1-C7FE6FACDD59}" srcOrd="2" destOrd="0" presId="urn:microsoft.com/office/officeart/2005/8/layout/vProcess5"/>
    <dgm:cxn modelId="{4C0B7B21-944A-4C0B-9527-D1C672D2BB64}" type="presParOf" srcId="{D1C57B95-B9CC-4971-8442-B6A7310C358A}" destId="{BA1C0EF1-8668-4874-BF76-4A5B4EE15536}" srcOrd="3" destOrd="0" presId="urn:microsoft.com/office/officeart/2005/8/layout/vProcess5"/>
    <dgm:cxn modelId="{117E3E1C-B22C-4AAA-911A-4D8E6B16B335}" type="presParOf" srcId="{D1C57B95-B9CC-4971-8442-B6A7310C358A}" destId="{A1EF1D87-C927-4DE6-A68F-50924FCAAD6F}" srcOrd="4" destOrd="0" presId="urn:microsoft.com/office/officeart/2005/8/layout/vProcess5"/>
    <dgm:cxn modelId="{A7AF6303-4891-425E-B8AF-ED273595D818}" type="presParOf" srcId="{D1C57B95-B9CC-4971-8442-B6A7310C358A}" destId="{D7A26666-E24D-48BB-A3F3-B5695AA923D9}" srcOrd="5" destOrd="0" presId="urn:microsoft.com/office/officeart/2005/8/layout/vProcess5"/>
    <dgm:cxn modelId="{D75A1B50-B528-46F4-83C2-9A852147C621}" type="presParOf" srcId="{D1C57B95-B9CC-4971-8442-B6A7310C358A}" destId="{3EBC89AE-6100-4D78-9887-D0128E5DB1D5}" srcOrd="6" destOrd="0" presId="urn:microsoft.com/office/officeart/2005/8/layout/vProcess5"/>
    <dgm:cxn modelId="{7AC79F05-4E29-4BC1-84D4-E77B7ED78764}" type="presParOf" srcId="{D1C57B95-B9CC-4971-8442-B6A7310C358A}" destId="{F313ECCA-3D62-42DA-8538-CC998391C599}" srcOrd="7" destOrd="0" presId="urn:microsoft.com/office/officeart/2005/8/layout/vProcess5"/>
    <dgm:cxn modelId="{0318FDAF-66CD-44D2-97AE-5A9EB0F140A8}" type="presParOf" srcId="{D1C57B95-B9CC-4971-8442-B6A7310C358A}" destId="{61C5544F-0DFC-49BE-9AE0-46F4DF1987E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C8994-4DE3-4F25-8B16-0F1D6145B1C8}">
      <dsp:nvSpPr>
        <dsp:cNvPr id="0" name=""/>
        <dsp:cNvSpPr/>
      </dsp:nvSpPr>
      <dsp:spPr>
        <a:xfrm>
          <a:off x="4921623" y="2622571"/>
          <a:ext cx="3482084" cy="60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164"/>
              </a:lnTo>
              <a:lnTo>
                <a:pt x="3482084" y="302164"/>
              </a:lnTo>
              <a:lnTo>
                <a:pt x="3482084" y="60432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5C572-45C0-42B1-A1F2-866D3D57A442}">
      <dsp:nvSpPr>
        <dsp:cNvPr id="0" name=""/>
        <dsp:cNvSpPr/>
      </dsp:nvSpPr>
      <dsp:spPr>
        <a:xfrm>
          <a:off x="4875903" y="2622571"/>
          <a:ext cx="91440" cy="6043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32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14448-7C2F-45A9-A545-E70451BA44E3}">
      <dsp:nvSpPr>
        <dsp:cNvPr id="0" name=""/>
        <dsp:cNvSpPr/>
      </dsp:nvSpPr>
      <dsp:spPr>
        <a:xfrm>
          <a:off x="1439538" y="2622571"/>
          <a:ext cx="3482084" cy="604328"/>
        </a:xfrm>
        <a:custGeom>
          <a:avLst/>
          <a:gdLst/>
          <a:ahLst/>
          <a:cxnLst/>
          <a:rect l="0" t="0" r="0" b="0"/>
          <a:pathLst>
            <a:path>
              <a:moveTo>
                <a:pt x="3482084" y="0"/>
              </a:moveTo>
              <a:lnTo>
                <a:pt x="3482084" y="302164"/>
              </a:lnTo>
              <a:lnTo>
                <a:pt x="0" y="302164"/>
              </a:lnTo>
              <a:lnTo>
                <a:pt x="0" y="60432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E9818-FF20-49A8-801F-2559E9955F5D}">
      <dsp:nvSpPr>
        <dsp:cNvPr id="0" name=""/>
        <dsp:cNvSpPr/>
      </dsp:nvSpPr>
      <dsp:spPr>
        <a:xfrm>
          <a:off x="3482745" y="1183693"/>
          <a:ext cx="2877755" cy="143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Introducción</a:t>
          </a:r>
        </a:p>
      </dsp:txBody>
      <dsp:txXfrm>
        <a:off x="3482745" y="1183693"/>
        <a:ext cx="2877755" cy="1438877"/>
      </dsp:txXfrm>
    </dsp:sp>
    <dsp:sp modelId="{10F73ACE-D872-4172-9A6A-0DA7699A8C75}">
      <dsp:nvSpPr>
        <dsp:cNvPr id="0" name=""/>
        <dsp:cNvSpPr/>
      </dsp:nvSpPr>
      <dsp:spPr>
        <a:xfrm>
          <a:off x="660" y="3226899"/>
          <a:ext cx="2877755" cy="143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La información es un ingrediente vital para las operaciones y administración de cualquier empresa </a:t>
          </a:r>
        </a:p>
      </dsp:txBody>
      <dsp:txXfrm>
        <a:off x="660" y="3226899"/>
        <a:ext cx="2877755" cy="1438877"/>
      </dsp:txXfrm>
    </dsp:sp>
    <dsp:sp modelId="{36F9BA06-AA9D-4FA8-A67A-40080D5C7741}">
      <dsp:nvSpPr>
        <dsp:cNvPr id="0" name=""/>
        <dsp:cNvSpPr/>
      </dsp:nvSpPr>
      <dsp:spPr>
        <a:xfrm>
          <a:off x="3482745" y="3226899"/>
          <a:ext cx="2877755" cy="143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Sistema de Información basado en el computador se diseña tanto para reducir los costos como para incrementar las capacidades de procesamiento de información organizacional</a:t>
          </a:r>
        </a:p>
      </dsp:txBody>
      <dsp:txXfrm>
        <a:off x="3482745" y="3226899"/>
        <a:ext cx="2877755" cy="1438877"/>
      </dsp:txXfrm>
    </dsp:sp>
    <dsp:sp modelId="{FCF9867B-75E9-424B-B614-AD5A65862952}">
      <dsp:nvSpPr>
        <dsp:cNvPr id="0" name=""/>
        <dsp:cNvSpPr/>
      </dsp:nvSpPr>
      <dsp:spPr>
        <a:xfrm>
          <a:off x="6964830" y="3226899"/>
          <a:ext cx="2877755" cy="14388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TGS (Teoría General de Sistemas) No busca solucionar problemas de forma práctica, pero si producir teoría y  formulaciones conceptuales. Es una teoría matemática convencional – un metalenguaje – un modo repensar – una jerarquía de teorías de sistemas con generalidad. </a:t>
          </a:r>
        </a:p>
      </dsp:txBody>
      <dsp:txXfrm>
        <a:off x="6964830" y="3226899"/>
        <a:ext cx="2877755" cy="14388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05361-DDA3-447D-87A5-F43656B23E85}">
      <dsp:nvSpPr>
        <dsp:cNvPr id="0" name=""/>
        <dsp:cNvSpPr/>
      </dsp:nvSpPr>
      <dsp:spPr>
        <a:xfrm>
          <a:off x="6549971" y="2573457"/>
          <a:ext cx="750634" cy="58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934"/>
              </a:lnTo>
              <a:lnTo>
                <a:pt x="750634" y="399934"/>
              </a:lnTo>
              <a:lnTo>
                <a:pt x="750634" y="5868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54A9A-1B3B-4BCB-B84C-AD8857536AF3}">
      <dsp:nvSpPr>
        <dsp:cNvPr id="0" name=""/>
        <dsp:cNvSpPr/>
      </dsp:nvSpPr>
      <dsp:spPr>
        <a:xfrm>
          <a:off x="4735887" y="1283558"/>
          <a:ext cx="1814083" cy="586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934"/>
              </a:lnTo>
              <a:lnTo>
                <a:pt x="1814083" y="399934"/>
              </a:lnTo>
              <a:lnTo>
                <a:pt x="1814083" y="5868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DC2C9-7394-420A-A802-459AB12B88E9}">
      <dsp:nvSpPr>
        <dsp:cNvPr id="0" name=""/>
        <dsp:cNvSpPr/>
      </dsp:nvSpPr>
      <dsp:spPr>
        <a:xfrm>
          <a:off x="2296743" y="2678144"/>
          <a:ext cx="709691" cy="586869"/>
        </a:xfrm>
        <a:custGeom>
          <a:avLst/>
          <a:gdLst/>
          <a:ahLst/>
          <a:cxnLst/>
          <a:rect l="0" t="0" r="0" b="0"/>
          <a:pathLst>
            <a:path>
              <a:moveTo>
                <a:pt x="709691" y="0"/>
              </a:moveTo>
              <a:lnTo>
                <a:pt x="709691" y="399934"/>
              </a:lnTo>
              <a:lnTo>
                <a:pt x="0" y="399934"/>
              </a:lnTo>
              <a:lnTo>
                <a:pt x="0" y="58686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6D2A0-4942-4CED-B505-7C8BAE75E855}">
      <dsp:nvSpPr>
        <dsp:cNvPr id="0" name=""/>
        <dsp:cNvSpPr/>
      </dsp:nvSpPr>
      <dsp:spPr>
        <a:xfrm>
          <a:off x="3006434" y="1283558"/>
          <a:ext cx="1729453" cy="586869"/>
        </a:xfrm>
        <a:custGeom>
          <a:avLst/>
          <a:gdLst/>
          <a:ahLst/>
          <a:cxnLst/>
          <a:rect l="0" t="0" r="0" b="0"/>
          <a:pathLst>
            <a:path>
              <a:moveTo>
                <a:pt x="1729453" y="0"/>
              </a:moveTo>
              <a:lnTo>
                <a:pt x="1729453" y="399934"/>
              </a:lnTo>
              <a:lnTo>
                <a:pt x="0" y="399934"/>
              </a:lnTo>
              <a:lnTo>
                <a:pt x="0" y="5868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B97B8-DFD5-40BE-BEED-041F2DAF740F}">
      <dsp:nvSpPr>
        <dsp:cNvPr id="0" name=""/>
        <dsp:cNvSpPr/>
      </dsp:nvSpPr>
      <dsp:spPr>
        <a:xfrm>
          <a:off x="3726943" y="2199"/>
          <a:ext cx="2017888" cy="1281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5786-16DE-4C60-9E5F-C4B4FC04CFA9}">
      <dsp:nvSpPr>
        <dsp:cNvPr id="0" name=""/>
        <dsp:cNvSpPr/>
      </dsp:nvSpPr>
      <dsp:spPr>
        <a:xfrm>
          <a:off x="3951153" y="215198"/>
          <a:ext cx="2017888" cy="1281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De la auto regulación, se desprenden dos conclusiones</a:t>
          </a:r>
          <a:endParaRPr lang="es-MX" sz="1200" kern="1200" dirty="0"/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 dirty="0"/>
        </a:p>
      </dsp:txBody>
      <dsp:txXfrm>
        <a:off x="3988683" y="252728"/>
        <a:ext cx="1942828" cy="1206298"/>
      </dsp:txXfrm>
    </dsp:sp>
    <dsp:sp modelId="{D65EF4F6-0889-427F-9069-08B2827F9A70}">
      <dsp:nvSpPr>
        <dsp:cNvPr id="0" name=""/>
        <dsp:cNvSpPr/>
      </dsp:nvSpPr>
      <dsp:spPr>
        <a:xfrm>
          <a:off x="2134020" y="1870427"/>
          <a:ext cx="1744827" cy="80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E309D-D19D-46B2-AD4F-F432E801DFE2}">
      <dsp:nvSpPr>
        <dsp:cNvPr id="0" name=""/>
        <dsp:cNvSpPr/>
      </dsp:nvSpPr>
      <dsp:spPr>
        <a:xfrm>
          <a:off x="2358230" y="2083426"/>
          <a:ext cx="1744827" cy="807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1" kern="1200" dirty="0"/>
            <a:t>Dirección por Excepción</a:t>
          </a:r>
          <a:endParaRPr lang="es-MX" sz="1200" kern="1200" dirty="0"/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2381887" y="2107083"/>
        <a:ext cx="1697513" cy="760403"/>
      </dsp:txXfrm>
    </dsp:sp>
    <dsp:sp modelId="{31AE82B4-DB16-4FA9-BF71-F3D530C96FD4}">
      <dsp:nvSpPr>
        <dsp:cNvPr id="0" name=""/>
        <dsp:cNvSpPr/>
      </dsp:nvSpPr>
      <dsp:spPr>
        <a:xfrm>
          <a:off x="785718" y="3265013"/>
          <a:ext cx="3022049" cy="19788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181AC-2804-4442-A553-F358D82493B6}">
      <dsp:nvSpPr>
        <dsp:cNvPr id="0" name=""/>
        <dsp:cNvSpPr/>
      </dsp:nvSpPr>
      <dsp:spPr>
        <a:xfrm>
          <a:off x="1009928" y="3478013"/>
          <a:ext cx="3022049" cy="19788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600" kern="1200" dirty="0"/>
            <a:t>Mientras que el sistema autónomo, o mecanismo homeostático, sea capaz de resolver el problema.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600" kern="1200" dirty="0"/>
            <a:t>los centros superiores  se desliga de esos problemas y se preocupan de los suyos.</a:t>
          </a:r>
          <a:endParaRPr lang="es-MX" sz="1600" kern="1200" dirty="0"/>
        </a:p>
        <a:p>
          <a:pPr marL="0"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 dirty="0"/>
        </a:p>
      </dsp:txBody>
      <dsp:txXfrm>
        <a:off x="1067888" y="3535973"/>
        <a:ext cx="2906129" cy="1862972"/>
      </dsp:txXfrm>
    </dsp:sp>
    <dsp:sp modelId="{69592D1A-FD96-4DE5-A14D-58F48B24D36D}">
      <dsp:nvSpPr>
        <dsp:cNvPr id="0" name=""/>
        <dsp:cNvSpPr/>
      </dsp:nvSpPr>
      <dsp:spPr>
        <a:xfrm>
          <a:off x="5762187" y="1870427"/>
          <a:ext cx="1575566" cy="703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EB522-3644-4938-B233-06DB51FE2F6B}">
      <dsp:nvSpPr>
        <dsp:cNvPr id="0" name=""/>
        <dsp:cNvSpPr/>
      </dsp:nvSpPr>
      <dsp:spPr>
        <a:xfrm>
          <a:off x="5986397" y="2083426"/>
          <a:ext cx="1575566" cy="703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1" kern="1200" dirty="0"/>
            <a:t>Autonomía Relativa</a:t>
          </a:r>
          <a:endParaRPr lang="es-MX" sz="1200" kern="1200" dirty="0"/>
        </a:p>
      </dsp:txBody>
      <dsp:txXfrm>
        <a:off x="6006988" y="2104017"/>
        <a:ext cx="1534384" cy="661848"/>
      </dsp:txXfrm>
    </dsp:sp>
    <dsp:sp modelId="{87C3D056-60BB-4676-AD04-CD075EE1C7D2}">
      <dsp:nvSpPr>
        <dsp:cNvPr id="0" name=""/>
        <dsp:cNvSpPr/>
      </dsp:nvSpPr>
      <dsp:spPr>
        <a:xfrm>
          <a:off x="5716512" y="3160326"/>
          <a:ext cx="3168185" cy="1978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A659D-FBD4-4A64-A636-3D6AB09F4879}">
      <dsp:nvSpPr>
        <dsp:cNvPr id="0" name=""/>
        <dsp:cNvSpPr/>
      </dsp:nvSpPr>
      <dsp:spPr>
        <a:xfrm>
          <a:off x="5940722" y="3373326"/>
          <a:ext cx="3168185" cy="197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/>
            <a:t>Lo que se denomina Autonomía señala que un centro de decisiones es autónomo mientras su resultados se encuentre dentro de los límites de acción de sus mecanismos homeostáticos</a:t>
          </a:r>
          <a:endParaRPr lang="es-MX" sz="1600" kern="1200" dirty="0"/>
        </a:p>
      </dsp:txBody>
      <dsp:txXfrm>
        <a:off x="5998676" y="3431280"/>
        <a:ext cx="3052277" cy="18628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A5064-F5FF-4D67-9FCF-A447E82F19FF}">
      <dsp:nvSpPr>
        <dsp:cNvPr id="0" name=""/>
        <dsp:cNvSpPr/>
      </dsp:nvSpPr>
      <dsp:spPr>
        <a:xfrm>
          <a:off x="1386425" y="0"/>
          <a:ext cx="4770949" cy="132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SUBSISTEMAS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 </a:t>
          </a:r>
          <a:r>
            <a:rPr lang="es-ES_tradnl" sz="1600" kern="1200" dirty="0"/>
            <a:t>El uso de subsistemas como la construcción por bloques, es básico para analizar y desarrollar los sistemas.</a:t>
          </a:r>
          <a:endParaRPr lang="es-MX" sz="16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</dsp:txBody>
      <dsp:txXfrm>
        <a:off x="1425376" y="38951"/>
        <a:ext cx="4693047" cy="1251979"/>
      </dsp:txXfrm>
    </dsp:sp>
    <dsp:sp modelId="{1ECA66D6-299C-475B-93BD-74C7DAE7E6CE}">
      <dsp:nvSpPr>
        <dsp:cNvPr id="0" name=""/>
        <dsp:cNvSpPr/>
      </dsp:nvSpPr>
      <dsp:spPr>
        <a:xfrm rot="5400000">
          <a:off x="3522547" y="1363128"/>
          <a:ext cx="498705" cy="598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/>
        </a:p>
      </dsp:txBody>
      <dsp:txXfrm rot="-5400000">
        <a:off x="3592366" y="1412999"/>
        <a:ext cx="359068" cy="349094"/>
      </dsp:txXfrm>
    </dsp:sp>
    <dsp:sp modelId="{175D1A62-C41E-44B0-B67F-EAC11BB8B062}">
      <dsp:nvSpPr>
        <dsp:cNvPr id="0" name=""/>
        <dsp:cNvSpPr/>
      </dsp:nvSpPr>
      <dsp:spPr>
        <a:xfrm>
          <a:off x="1386425" y="1994822"/>
          <a:ext cx="4770949" cy="132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600" i="1" kern="1200" dirty="0"/>
            <a:t>El sistema se descompone o se factoriza en subsistemas </a:t>
          </a:r>
          <a:r>
            <a:rPr lang="es-ES_tradnl" sz="1600" kern="1200" dirty="0"/>
            <a:t>Un sistema complejo es difícil de comprender cuando se considera como un todo </a:t>
          </a:r>
          <a:endParaRPr lang="es-MX" sz="1600" kern="1200" dirty="0"/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 dirty="0"/>
        </a:p>
      </dsp:txBody>
      <dsp:txXfrm>
        <a:off x="1425376" y="2033773"/>
        <a:ext cx="4693047" cy="1251979"/>
      </dsp:txXfrm>
    </dsp:sp>
    <dsp:sp modelId="{5C1966A9-9BC6-4F29-8428-8963338574BD}">
      <dsp:nvSpPr>
        <dsp:cNvPr id="0" name=""/>
        <dsp:cNvSpPr/>
      </dsp:nvSpPr>
      <dsp:spPr>
        <a:xfrm rot="5400000">
          <a:off x="3522547" y="3357950"/>
          <a:ext cx="498705" cy="598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/>
        </a:p>
      </dsp:txBody>
      <dsp:txXfrm rot="-5400000">
        <a:off x="3592366" y="3407821"/>
        <a:ext cx="359068" cy="349094"/>
      </dsp:txXfrm>
    </dsp:sp>
    <dsp:sp modelId="{5577D713-9C9E-4587-B02A-3BDBE17A8CAC}">
      <dsp:nvSpPr>
        <dsp:cNvPr id="0" name=""/>
        <dsp:cNvSpPr/>
      </dsp:nvSpPr>
      <dsp:spPr>
        <a:xfrm>
          <a:off x="1386425" y="3989644"/>
          <a:ext cx="4770949" cy="1329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600" kern="1200" dirty="0"/>
            <a:t>Los límites e interfaces están definidos y  la suma de los subsistemas constituyen un sistema mayor o supra sistema. </a:t>
          </a:r>
          <a:endParaRPr lang="es-MX" sz="1600" kern="1200" dirty="0"/>
        </a:p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 dirty="0"/>
        </a:p>
      </dsp:txBody>
      <dsp:txXfrm>
        <a:off x="1425376" y="4028595"/>
        <a:ext cx="4693047" cy="12519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2E7D1-978B-472B-85B9-1B65A2504A3C}">
      <dsp:nvSpPr>
        <dsp:cNvPr id="0" name=""/>
        <dsp:cNvSpPr/>
      </dsp:nvSpPr>
      <dsp:spPr>
        <a:xfrm>
          <a:off x="0" y="1856566"/>
          <a:ext cx="2662215" cy="25784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1" kern="1200" dirty="0"/>
            <a:t>Descomposición</a:t>
          </a:r>
          <a:r>
            <a:rPr lang="es-ES_tradnl" sz="1200" kern="1200" dirty="0"/>
            <a:t>: La descomposición en subsistemas </a:t>
          </a:r>
          <a:r>
            <a:rPr lang="es-ES_tradnl" sz="1200" i="1" kern="1200" dirty="0"/>
            <a:t>se usa tanto en:</a:t>
          </a:r>
          <a:endParaRPr lang="es-MX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800" kern="1200" dirty="0"/>
        </a:p>
      </dsp:txBody>
      <dsp:txXfrm>
        <a:off x="389872" y="2234173"/>
        <a:ext cx="1882471" cy="1823251"/>
      </dsp:txXfrm>
    </dsp:sp>
    <dsp:sp modelId="{9509A453-2D0A-4438-A4D4-41FA37AE5923}">
      <dsp:nvSpPr>
        <dsp:cNvPr id="0" name=""/>
        <dsp:cNvSpPr/>
      </dsp:nvSpPr>
      <dsp:spPr>
        <a:xfrm rot="13764716" flipV="1">
          <a:off x="3615718" y="4070471"/>
          <a:ext cx="753130" cy="341014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97425-4106-49AD-930D-7897744AE683}">
      <dsp:nvSpPr>
        <dsp:cNvPr id="0" name=""/>
        <dsp:cNvSpPr/>
      </dsp:nvSpPr>
      <dsp:spPr>
        <a:xfrm>
          <a:off x="2272215" y="4435523"/>
          <a:ext cx="1902783" cy="1741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100" i="1" kern="1200" dirty="0"/>
            <a:t>análisis del sistema</a:t>
          </a:r>
          <a:endParaRPr lang="es-MX" sz="1100" kern="1200" dirty="0"/>
        </a:p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 dirty="0"/>
        </a:p>
      </dsp:txBody>
      <dsp:txXfrm>
        <a:off x="2550871" y="4690560"/>
        <a:ext cx="1345471" cy="1231425"/>
      </dsp:txXfrm>
    </dsp:sp>
    <dsp:sp modelId="{86807F08-6D1D-4E77-B84E-0FA148AD6683}">
      <dsp:nvSpPr>
        <dsp:cNvPr id="0" name=""/>
        <dsp:cNvSpPr/>
      </dsp:nvSpPr>
      <dsp:spPr>
        <a:xfrm rot="2771415">
          <a:off x="2017753" y="1779554"/>
          <a:ext cx="1067959" cy="432467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DF492-3E4E-4D79-98D1-454B76409EE1}">
      <dsp:nvSpPr>
        <dsp:cNvPr id="0" name=""/>
        <dsp:cNvSpPr/>
      </dsp:nvSpPr>
      <dsp:spPr>
        <a:xfrm>
          <a:off x="2539589" y="501943"/>
          <a:ext cx="1570899" cy="15708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100" i="1" kern="1200" dirty="0"/>
            <a:t>diseño de un nuevo sistema </a:t>
          </a:r>
          <a:endParaRPr lang="es-MX" sz="1100" kern="1200" dirty="0"/>
        </a:p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 dirty="0"/>
        </a:p>
      </dsp:txBody>
      <dsp:txXfrm>
        <a:off x="2769642" y="731996"/>
        <a:ext cx="1110793" cy="1110793"/>
      </dsp:txXfrm>
    </dsp:sp>
    <dsp:sp modelId="{0716A526-F362-4A01-AB3D-F5BB2EEF6C04}">
      <dsp:nvSpPr>
        <dsp:cNvPr id="0" name=""/>
        <dsp:cNvSpPr/>
      </dsp:nvSpPr>
      <dsp:spPr>
        <a:xfrm rot="7885673">
          <a:off x="1905420" y="4448858"/>
          <a:ext cx="824310" cy="3508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A71FA-34CE-443F-B560-A2A282044767}">
      <dsp:nvSpPr>
        <dsp:cNvPr id="0" name=""/>
        <dsp:cNvSpPr/>
      </dsp:nvSpPr>
      <dsp:spPr>
        <a:xfrm>
          <a:off x="4158275" y="1860311"/>
          <a:ext cx="2961302" cy="2938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200" kern="1200" dirty="0"/>
            <a:t>En ambos casos el diseñador debe decidir como descomponerlos</a:t>
          </a: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200" kern="1200" dirty="0"/>
            <a:t>Las decisiones dependerán de los objetivos de la descomposición y también de las diferencias personales entre los diseñadores</a:t>
          </a:r>
          <a:r>
            <a:rPr lang="es-ES_tradnl" sz="800" kern="1200" dirty="0"/>
            <a:t>.</a:t>
          </a:r>
          <a:endParaRPr lang="es-MX" sz="1200" kern="1200" dirty="0"/>
        </a:p>
      </dsp:txBody>
      <dsp:txXfrm>
        <a:off x="4591948" y="2290586"/>
        <a:ext cx="2093956" cy="2077550"/>
      </dsp:txXfrm>
    </dsp:sp>
    <dsp:sp modelId="{43A49100-7C5C-4932-91B8-9F3984779C7D}">
      <dsp:nvSpPr>
        <dsp:cNvPr id="0" name=""/>
        <dsp:cNvSpPr/>
      </dsp:nvSpPr>
      <dsp:spPr>
        <a:xfrm rot="10312688">
          <a:off x="8821103" y="2669244"/>
          <a:ext cx="824310" cy="3508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1D49B-9586-4088-A0E0-68E817F6C60E}">
      <dsp:nvSpPr>
        <dsp:cNvPr id="0" name=""/>
        <dsp:cNvSpPr/>
      </dsp:nvSpPr>
      <dsp:spPr>
        <a:xfrm>
          <a:off x="7478971" y="293661"/>
          <a:ext cx="2385992" cy="18217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>
              <a:solidFill>
                <a:schemeClr val="bg1"/>
              </a:solidFill>
            </a:rPr>
            <a:t>En el principio general de la descomposición los objetivos del sistema dictamina el proceso de la </a:t>
          </a:r>
          <a:r>
            <a:rPr lang="es-ES_tradnl" sz="1200" i="1" kern="1200" dirty="0">
              <a:solidFill>
                <a:schemeClr val="bg1"/>
              </a:solidFill>
            </a:rPr>
            <a:t>Cohesión Funcional </a:t>
          </a:r>
          <a:endParaRPr lang="es-MX" sz="1200" kern="1200" dirty="0">
            <a:solidFill>
              <a:schemeClr val="tx1"/>
            </a:solidFill>
          </a:endParaRPr>
        </a:p>
      </dsp:txBody>
      <dsp:txXfrm>
        <a:off x="7828391" y="560449"/>
        <a:ext cx="1687152" cy="1288164"/>
      </dsp:txXfrm>
    </dsp:sp>
    <dsp:sp modelId="{408BD21F-4CEA-4066-B5A0-F40695FB54CC}">
      <dsp:nvSpPr>
        <dsp:cNvPr id="0" name=""/>
        <dsp:cNvSpPr/>
      </dsp:nvSpPr>
      <dsp:spPr>
        <a:xfrm rot="14208244">
          <a:off x="6709652" y="1376309"/>
          <a:ext cx="824310" cy="35089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B7DF5-FAC0-4139-8460-F23B35FEEBBE}">
      <dsp:nvSpPr>
        <dsp:cNvPr id="0" name=""/>
        <dsp:cNvSpPr/>
      </dsp:nvSpPr>
      <dsp:spPr>
        <a:xfrm>
          <a:off x="7511374" y="3290324"/>
          <a:ext cx="3211959" cy="22642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i="1" kern="1200" dirty="0">
              <a:solidFill>
                <a:schemeClr val="bg1"/>
              </a:solidFill>
            </a:rPr>
            <a:t>Los componentes están considerados como parte del mismo subsistema o están relacionados a la misma función </a:t>
          </a:r>
          <a:endParaRPr lang="es-MX" sz="1100" kern="1200" dirty="0">
            <a:solidFill>
              <a:schemeClr val="bg1"/>
            </a:solidFill>
          </a:endParaRPr>
        </a:p>
        <a:p>
          <a:pPr marL="0" lvl="0" indent="0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100" kern="1200" dirty="0">
              <a:solidFill>
                <a:schemeClr val="bg1"/>
              </a:solidFill>
            </a:rPr>
            <a:t>En diseño, la identificación de subsistemas cohesionados funcionalmente es el primer paso. En consecuencia, los límites necesitan estar claramente especificados, las interfaces simplificadas y establecidas las conexiones apropiadas entre los subsistemas</a:t>
          </a:r>
          <a:endParaRPr lang="es-MX" sz="1100" kern="1200" dirty="0">
            <a:solidFill>
              <a:schemeClr val="bg1"/>
            </a:solidFill>
          </a:endParaRPr>
        </a:p>
      </dsp:txBody>
      <dsp:txXfrm>
        <a:off x="7981755" y="3621910"/>
        <a:ext cx="2271197" cy="16010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6CD4F-15EE-4212-B38A-199886A8E124}">
      <dsp:nvSpPr>
        <dsp:cNvPr id="0" name=""/>
        <dsp:cNvSpPr/>
      </dsp:nvSpPr>
      <dsp:spPr>
        <a:xfrm>
          <a:off x="1461067" y="3902582"/>
          <a:ext cx="3727873" cy="548018"/>
        </a:xfrm>
        <a:custGeom>
          <a:avLst/>
          <a:gdLst/>
          <a:ahLst/>
          <a:cxnLst/>
          <a:rect l="0" t="0" r="0" b="0"/>
          <a:pathLst>
            <a:path>
              <a:moveTo>
                <a:pt x="3727873" y="0"/>
              </a:moveTo>
              <a:lnTo>
                <a:pt x="3727873" y="373458"/>
              </a:lnTo>
              <a:lnTo>
                <a:pt x="0" y="373458"/>
              </a:lnTo>
              <a:lnTo>
                <a:pt x="0" y="5480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D1DF3-D6A9-4A50-BDBB-0D3B5B1CFFA1}">
      <dsp:nvSpPr>
        <dsp:cNvPr id="0" name=""/>
        <dsp:cNvSpPr/>
      </dsp:nvSpPr>
      <dsp:spPr>
        <a:xfrm>
          <a:off x="5188941" y="3902582"/>
          <a:ext cx="1498612" cy="556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255"/>
              </a:lnTo>
              <a:lnTo>
                <a:pt x="1498612" y="382255"/>
              </a:lnTo>
              <a:lnTo>
                <a:pt x="1498612" y="55681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F17C-081A-4DA5-A012-AC20E488828C}">
      <dsp:nvSpPr>
        <dsp:cNvPr id="0" name=""/>
        <dsp:cNvSpPr/>
      </dsp:nvSpPr>
      <dsp:spPr>
        <a:xfrm>
          <a:off x="4091421" y="3902582"/>
          <a:ext cx="1097519" cy="547994"/>
        </a:xfrm>
        <a:custGeom>
          <a:avLst/>
          <a:gdLst/>
          <a:ahLst/>
          <a:cxnLst/>
          <a:rect l="0" t="0" r="0" b="0"/>
          <a:pathLst>
            <a:path>
              <a:moveTo>
                <a:pt x="1097519" y="0"/>
              </a:moveTo>
              <a:lnTo>
                <a:pt x="1097519" y="373434"/>
              </a:lnTo>
              <a:lnTo>
                <a:pt x="0" y="373434"/>
              </a:lnTo>
              <a:lnTo>
                <a:pt x="0" y="54799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BFBD44-587D-49B5-82E7-D39CAEE4F28F}">
      <dsp:nvSpPr>
        <dsp:cNvPr id="0" name=""/>
        <dsp:cNvSpPr/>
      </dsp:nvSpPr>
      <dsp:spPr>
        <a:xfrm>
          <a:off x="5188941" y="3902582"/>
          <a:ext cx="3935062" cy="548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458"/>
              </a:lnTo>
              <a:lnTo>
                <a:pt x="3935062" y="373458"/>
              </a:lnTo>
              <a:lnTo>
                <a:pt x="3935062" y="54801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466CD9-EE8D-4296-AD72-6835922D1E3C}">
      <dsp:nvSpPr>
        <dsp:cNvPr id="0" name=""/>
        <dsp:cNvSpPr/>
      </dsp:nvSpPr>
      <dsp:spPr>
        <a:xfrm>
          <a:off x="5143221" y="2176183"/>
          <a:ext cx="91440" cy="5480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0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5F83F-3912-4E60-8A35-82AF9762CD8D}">
      <dsp:nvSpPr>
        <dsp:cNvPr id="0" name=""/>
        <dsp:cNvSpPr/>
      </dsp:nvSpPr>
      <dsp:spPr>
        <a:xfrm>
          <a:off x="4017743" y="169"/>
          <a:ext cx="2342395" cy="2176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9199A-F6FD-4C31-8C4A-08091053956B}">
      <dsp:nvSpPr>
        <dsp:cNvPr id="0" name=""/>
        <dsp:cNvSpPr/>
      </dsp:nvSpPr>
      <dsp:spPr>
        <a:xfrm>
          <a:off x="4227110" y="199068"/>
          <a:ext cx="2342395" cy="2176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1" kern="1200" dirty="0"/>
            <a:t>Simplificación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0" kern="1200" dirty="0"/>
            <a:t>Es</a:t>
          </a:r>
          <a:r>
            <a:rPr lang="es-ES_tradnl" sz="1200" b="1" kern="1200" dirty="0"/>
            <a:t> e</a:t>
          </a:r>
          <a:r>
            <a:rPr lang="es-ES_tradnl" sz="1200" kern="1200" dirty="0"/>
            <a:t>l proceso de descomposición donde un sistema  se separa en un gran número de interfaces de subsistemas. </a:t>
          </a:r>
        </a:p>
        <a:p>
          <a:pPr marL="0"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4290843" y="262801"/>
        <a:ext cx="2214929" cy="2048547"/>
      </dsp:txXfrm>
    </dsp:sp>
    <dsp:sp modelId="{66478129-4739-419E-8722-F42DFE541893}">
      <dsp:nvSpPr>
        <dsp:cNvPr id="0" name=""/>
        <dsp:cNvSpPr/>
      </dsp:nvSpPr>
      <dsp:spPr>
        <a:xfrm>
          <a:off x="3192013" y="2724201"/>
          <a:ext cx="3993855" cy="1178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3913D-36C2-443C-80F8-3562C09401F1}">
      <dsp:nvSpPr>
        <dsp:cNvPr id="0" name=""/>
        <dsp:cNvSpPr/>
      </dsp:nvSpPr>
      <dsp:spPr>
        <a:xfrm>
          <a:off x="3401380" y="2923100"/>
          <a:ext cx="3993855" cy="1178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b="1" kern="1200" dirty="0"/>
            <a:t>La simplificación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Es el proceso de organizar los subsistemas reduce el número de interconexiones El número de interconexiones se calcula con la formula:   </a:t>
          </a:r>
          <a:r>
            <a:rPr lang="es-ES_tradnl" sz="1200" b="1" kern="1200" dirty="0"/>
            <a:t>n(n-1)/2</a:t>
          </a:r>
          <a:r>
            <a:rPr lang="es-ES_tradnl" sz="1200" kern="1200" dirty="0"/>
            <a:t>,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donde </a:t>
          </a:r>
          <a:r>
            <a:rPr lang="es-ES_tradnl" sz="1200" b="1" kern="1200" dirty="0"/>
            <a:t>n = número de subsistemas</a:t>
          </a:r>
          <a:endParaRPr lang="es-MX" sz="1200" kern="1200" dirty="0"/>
        </a:p>
        <a:p>
          <a:pPr algn="ctr">
            <a:spcBef>
              <a:spcPct val="0"/>
            </a:spcBef>
            <a:buNone/>
          </a:pPr>
          <a:endParaRPr lang="es-MX" sz="1200" kern="1200" dirty="0"/>
        </a:p>
      </dsp:txBody>
      <dsp:txXfrm>
        <a:off x="3435894" y="2957614"/>
        <a:ext cx="3924827" cy="1109353"/>
      </dsp:txXfrm>
    </dsp:sp>
    <dsp:sp modelId="{924A848E-40A3-4DEB-BC1D-905D97DEC676}">
      <dsp:nvSpPr>
        <dsp:cNvPr id="0" name=""/>
        <dsp:cNvSpPr/>
      </dsp:nvSpPr>
      <dsp:spPr>
        <a:xfrm>
          <a:off x="8181852" y="4450601"/>
          <a:ext cx="1884303" cy="119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61F5B-CB68-4E27-8677-6AC2A1CEA093}">
      <dsp:nvSpPr>
        <dsp:cNvPr id="0" name=""/>
        <dsp:cNvSpPr/>
      </dsp:nvSpPr>
      <dsp:spPr>
        <a:xfrm>
          <a:off x="8391219" y="4649499"/>
          <a:ext cx="1884303" cy="119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comunicación entre los subsistemas.  Cada interfaz implica una definición de un paso de comunicación</a:t>
          </a:r>
          <a:endParaRPr lang="es-MX" sz="1500" kern="1200" dirty="0"/>
        </a:p>
      </dsp:txBody>
      <dsp:txXfrm>
        <a:off x="8426264" y="4684544"/>
        <a:ext cx="1814213" cy="1126442"/>
      </dsp:txXfrm>
    </dsp:sp>
    <dsp:sp modelId="{1B752A52-2DDC-463E-8CA9-5736E8F82D77}">
      <dsp:nvSpPr>
        <dsp:cNvPr id="0" name=""/>
        <dsp:cNvSpPr/>
      </dsp:nvSpPr>
      <dsp:spPr>
        <a:xfrm>
          <a:off x="3149270" y="4450577"/>
          <a:ext cx="1884303" cy="1196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49BB1-F5B3-4C71-BC57-A12BCD2A3CE1}">
      <dsp:nvSpPr>
        <dsp:cNvPr id="0" name=""/>
        <dsp:cNvSpPr/>
      </dsp:nvSpPr>
      <dsp:spPr>
        <a:xfrm>
          <a:off x="3358637" y="4649475"/>
          <a:ext cx="1884303" cy="1196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Cada interconexión es una interfaz potencial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3393682" y="4684520"/>
        <a:ext cx="1814213" cy="1126442"/>
      </dsp:txXfrm>
    </dsp:sp>
    <dsp:sp modelId="{FC603C11-8605-4720-943F-D3B6BA2F7627}">
      <dsp:nvSpPr>
        <dsp:cNvPr id="0" name=""/>
        <dsp:cNvSpPr/>
      </dsp:nvSpPr>
      <dsp:spPr>
        <a:xfrm>
          <a:off x="5472084" y="4459398"/>
          <a:ext cx="2430939" cy="1564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25681-609B-479B-9575-2CC63FC6B26E}">
      <dsp:nvSpPr>
        <dsp:cNvPr id="0" name=""/>
        <dsp:cNvSpPr/>
      </dsp:nvSpPr>
      <dsp:spPr>
        <a:xfrm>
          <a:off x="5681451" y="4658296"/>
          <a:ext cx="2430939" cy="1564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Se establece que las agrupaciones de subsistemas interactúan cada una con la otra, por lo tanto se define un simple paso de interfaz de un grupo hacia otro subsistema o grupos de subsistemas </a:t>
          </a:r>
          <a:endParaRPr lang="es-MX" sz="1200" kern="1200" dirty="0"/>
        </a:p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5727281" y="4704126"/>
        <a:ext cx="2339279" cy="1473093"/>
      </dsp:txXfrm>
    </dsp:sp>
    <dsp:sp modelId="{CD922A89-638D-41B9-BDF8-210234138112}">
      <dsp:nvSpPr>
        <dsp:cNvPr id="0" name=""/>
        <dsp:cNvSpPr/>
      </dsp:nvSpPr>
      <dsp:spPr>
        <a:xfrm>
          <a:off x="311727" y="4450601"/>
          <a:ext cx="2298680" cy="157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783CC-49B9-4CFF-AB73-B2EF6F21E815}">
      <dsp:nvSpPr>
        <dsp:cNvPr id="0" name=""/>
        <dsp:cNvSpPr/>
      </dsp:nvSpPr>
      <dsp:spPr>
        <a:xfrm>
          <a:off x="521094" y="4649499"/>
          <a:ext cx="2298680" cy="15733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Se establecen los métodos para el desacoplamiento de sistemas de tal manera que la necesidad de la interconexión se reduzca.</a:t>
          </a:r>
          <a:endParaRPr lang="es-MX" sz="1200" kern="1200" dirty="0"/>
        </a:p>
        <a:p>
          <a:pPr marL="0"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567177" y="4695582"/>
        <a:ext cx="2206514" cy="14812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5C7FC-2D23-45E2-BC68-8EBF2E298C00}">
      <dsp:nvSpPr>
        <dsp:cNvPr id="0" name=""/>
        <dsp:cNvSpPr/>
      </dsp:nvSpPr>
      <dsp:spPr>
        <a:xfrm>
          <a:off x="2280012" y="1160583"/>
          <a:ext cx="3010168" cy="49482"/>
        </a:xfrm>
        <a:custGeom>
          <a:avLst/>
          <a:gdLst/>
          <a:ahLst/>
          <a:cxnLst/>
          <a:rect l="0" t="0" r="0" b="0"/>
          <a:pathLst>
            <a:path>
              <a:moveTo>
                <a:pt x="0" y="24741"/>
              </a:moveTo>
              <a:lnTo>
                <a:pt x="3010168" y="2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2240D-3787-405E-B4D7-A95021C64BF9}">
      <dsp:nvSpPr>
        <dsp:cNvPr id="0" name=""/>
        <dsp:cNvSpPr/>
      </dsp:nvSpPr>
      <dsp:spPr>
        <a:xfrm>
          <a:off x="-83704" y="272694"/>
          <a:ext cx="3214711" cy="1825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9554-360B-493D-B3F0-3C71BC593BE9}">
      <dsp:nvSpPr>
        <dsp:cNvPr id="0" name=""/>
        <dsp:cNvSpPr/>
      </dsp:nvSpPr>
      <dsp:spPr>
        <a:xfrm>
          <a:off x="5290181" y="474147"/>
          <a:ext cx="1256067" cy="142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i="0" kern="1200" baseline="0" dirty="0"/>
            <a:t>Unidades completamente desacopladas</a:t>
          </a:r>
          <a:endParaRPr lang="es-MX" sz="1000" kern="1200" dirty="0"/>
        </a:p>
      </dsp:txBody>
      <dsp:txXfrm>
        <a:off x="5474128" y="682446"/>
        <a:ext cx="888173" cy="1005756"/>
      </dsp:txXfrm>
    </dsp:sp>
    <dsp:sp modelId="{1672F8E0-D2E4-4E75-96E1-2E1C499BE1AA}">
      <dsp:nvSpPr>
        <dsp:cNvPr id="0" name=""/>
        <dsp:cNvSpPr/>
      </dsp:nvSpPr>
      <dsp:spPr>
        <a:xfrm>
          <a:off x="6896343" y="474147"/>
          <a:ext cx="1884100" cy="142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600" b="1" i="0" kern="1200" baseline="0" dirty="0"/>
            <a:t>  </a:t>
          </a:r>
          <a:r>
            <a:rPr lang="es-ES" sz="1600" b="0" i="0" kern="1200" baseline="0" dirty="0"/>
            <a:t>dos unidades están completamente desacopladas cuando hacen su trabajo de manera totalmente independiente. </a:t>
          </a:r>
          <a:endParaRPr lang="es-MX" sz="1600" kern="1200" dirty="0"/>
        </a:p>
      </dsp:txBody>
      <dsp:txXfrm>
        <a:off x="6896343" y="474147"/>
        <a:ext cx="1884100" cy="14223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5C7FC-2D23-45E2-BC68-8EBF2E298C00}">
      <dsp:nvSpPr>
        <dsp:cNvPr id="0" name=""/>
        <dsp:cNvSpPr/>
      </dsp:nvSpPr>
      <dsp:spPr>
        <a:xfrm>
          <a:off x="2280012" y="1160583"/>
          <a:ext cx="3010168" cy="49482"/>
        </a:xfrm>
        <a:custGeom>
          <a:avLst/>
          <a:gdLst/>
          <a:ahLst/>
          <a:cxnLst/>
          <a:rect l="0" t="0" r="0" b="0"/>
          <a:pathLst>
            <a:path>
              <a:moveTo>
                <a:pt x="0" y="24741"/>
              </a:moveTo>
              <a:lnTo>
                <a:pt x="3010168" y="2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2240D-3787-405E-B4D7-A95021C64BF9}">
      <dsp:nvSpPr>
        <dsp:cNvPr id="0" name=""/>
        <dsp:cNvSpPr/>
      </dsp:nvSpPr>
      <dsp:spPr>
        <a:xfrm>
          <a:off x="-83704" y="272694"/>
          <a:ext cx="3214711" cy="1825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9554-360B-493D-B3F0-3C71BC593BE9}">
      <dsp:nvSpPr>
        <dsp:cNvPr id="0" name=""/>
        <dsp:cNvSpPr/>
      </dsp:nvSpPr>
      <dsp:spPr>
        <a:xfrm>
          <a:off x="5290181" y="474147"/>
          <a:ext cx="1256067" cy="142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MX" sz="1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rebuchet MS" panose="020B0603020202020204" pitchFamily="34" charset="0"/>
              <a:ea typeface="+mj-ea" charset="0"/>
              <a:cs typeface="+mj-cs" charset="0"/>
            </a:rPr>
            <a:t>Acoplamiento Normal</a:t>
          </a:r>
          <a:endParaRPr lang="es-MX" sz="1000" kern="1200" dirty="0">
            <a:solidFill>
              <a:schemeClr val="bg1"/>
            </a:solidFill>
          </a:endParaRPr>
        </a:p>
      </dsp:txBody>
      <dsp:txXfrm>
        <a:off x="5474128" y="682446"/>
        <a:ext cx="888173" cy="1005756"/>
      </dsp:txXfrm>
    </dsp:sp>
    <dsp:sp modelId="{1672F8E0-D2E4-4E75-96E1-2E1C499BE1AA}">
      <dsp:nvSpPr>
        <dsp:cNvPr id="0" name=""/>
        <dsp:cNvSpPr/>
      </dsp:nvSpPr>
      <dsp:spPr>
        <a:xfrm>
          <a:off x="6896343" y="474147"/>
          <a:ext cx="1884100" cy="142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s-ES" altLang="es-MX" sz="1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+mj-ea" charset="0"/>
              <a:cs typeface="+mj-cs" charset="0"/>
            </a:rPr>
            <a:t>Es aquel en el que una unidad de software necesita del trabajo que hace la otra</a:t>
          </a:r>
          <a:r>
            <a:rPr lang="es-ES" sz="1700" b="0" i="0" kern="1200" baseline="0" dirty="0"/>
            <a:t> </a:t>
          </a:r>
          <a:endParaRPr lang="es-MX" sz="1700" kern="1200" dirty="0"/>
        </a:p>
      </dsp:txBody>
      <dsp:txXfrm>
        <a:off x="6896343" y="474147"/>
        <a:ext cx="1884100" cy="14223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5C7FC-2D23-45E2-BC68-8EBF2E298C00}">
      <dsp:nvSpPr>
        <dsp:cNvPr id="0" name=""/>
        <dsp:cNvSpPr/>
      </dsp:nvSpPr>
      <dsp:spPr>
        <a:xfrm>
          <a:off x="2280012" y="1160583"/>
          <a:ext cx="3010168" cy="49482"/>
        </a:xfrm>
        <a:custGeom>
          <a:avLst/>
          <a:gdLst/>
          <a:ahLst/>
          <a:cxnLst/>
          <a:rect l="0" t="0" r="0" b="0"/>
          <a:pathLst>
            <a:path>
              <a:moveTo>
                <a:pt x="0" y="24741"/>
              </a:moveTo>
              <a:lnTo>
                <a:pt x="3010168" y="2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2240D-3787-405E-B4D7-A95021C64BF9}">
      <dsp:nvSpPr>
        <dsp:cNvPr id="0" name=""/>
        <dsp:cNvSpPr/>
      </dsp:nvSpPr>
      <dsp:spPr>
        <a:xfrm>
          <a:off x="-83704" y="272694"/>
          <a:ext cx="3214711" cy="1825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9554-360B-493D-B3F0-3C71BC593BE9}">
      <dsp:nvSpPr>
        <dsp:cNvPr id="0" name=""/>
        <dsp:cNvSpPr/>
      </dsp:nvSpPr>
      <dsp:spPr>
        <a:xfrm>
          <a:off x="5290181" y="474147"/>
          <a:ext cx="1256067" cy="142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Acoplamiento de Datos</a:t>
          </a:r>
          <a:endParaRPr lang="es-MX" sz="1100" kern="1200" dirty="0"/>
        </a:p>
      </dsp:txBody>
      <dsp:txXfrm>
        <a:off x="5474128" y="682446"/>
        <a:ext cx="888173" cy="1005756"/>
      </dsp:txXfrm>
    </dsp:sp>
    <dsp:sp modelId="{1672F8E0-D2E4-4E75-96E1-2E1C499BE1AA}">
      <dsp:nvSpPr>
        <dsp:cNvPr id="0" name=""/>
        <dsp:cNvSpPr/>
      </dsp:nvSpPr>
      <dsp:spPr>
        <a:xfrm>
          <a:off x="6896343" y="474147"/>
          <a:ext cx="1884100" cy="142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600" b="1" i="0" kern="1200" baseline="0" dirty="0"/>
            <a:t>  </a:t>
          </a:r>
          <a:r>
            <a:rPr lang="es-ES" sz="1600" kern="1200" dirty="0"/>
            <a:t>Una unidad de software está acoplada a otra por los datos cuando ambas necesitan del mismo para funcionar</a:t>
          </a:r>
          <a:endParaRPr lang="es-MX" sz="1600" kern="1200" dirty="0"/>
        </a:p>
      </dsp:txBody>
      <dsp:txXfrm>
        <a:off x="6896343" y="474147"/>
        <a:ext cx="1884100" cy="14223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5C7FC-2D23-45E2-BC68-8EBF2E298C00}">
      <dsp:nvSpPr>
        <dsp:cNvPr id="0" name=""/>
        <dsp:cNvSpPr/>
      </dsp:nvSpPr>
      <dsp:spPr>
        <a:xfrm>
          <a:off x="2280012" y="1160583"/>
          <a:ext cx="3010168" cy="49482"/>
        </a:xfrm>
        <a:custGeom>
          <a:avLst/>
          <a:gdLst/>
          <a:ahLst/>
          <a:cxnLst/>
          <a:rect l="0" t="0" r="0" b="0"/>
          <a:pathLst>
            <a:path>
              <a:moveTo>
                <a:pt x="0" y="24741"/>
              </a:moveTo>
              <a:lnTo>
                <a:pt x="3010168" y="2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2240D-3787-405E-B4D7-A95021C64BF9}">
      <dsp:nvSpPr>
        <dsp:cNvPr id="0" name=""/>
        <dsp:cNvSpPr/>
      </dsp:nvSpPr>
      <dsp:spPr>
        <a:xfrm>
          <a:off x="-83704" y="272694"/>
          <a:ext cx="3214711" cy="18252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9554-360B-493D-B3F0-3C71BC593BE9}">
      <dsp:nvSpPr>
        <dsp:cNvPr id="0" name=""/>
        <dsp:cNvSpPr/>
      </dsp:nvSpPr>
      <dsp:spPr>
        <a:xfrm>
          <a:off x="5290181" y="474147"/>
          <a:ext cx="1256067" cy="1422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Acoplamiento de Control</a:t>
          </a:r>
          <a:endParaRPr lang="es-MX" sz="1100" kern="1200" dirty="0"/>
        </a:p>
      </dsp:txBody>
      <dsp:txXfrm>
        <a:off x="5474128" y="682446"/>
        <a:ext cx="888173" cy="1005756"/>
      </dsp:txXfrm>
    </dsp:sp>
    <dsp:sp modelId="{1672F8E0-D2E4-4E75-96E1-2E1C499BE1AA}">
      <dsp:nvSpPr>
        <dsp:cNvPr id="0" name=""/>
        <dsp:cNvSpPr/>
      </dsp:nvSpPr>
      <dsp:spPr>
        <a:xfrm>
          <a:off x="6896343" y="474147"/>
          <a:ext cx="1884100" cy="1422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1600" b="1" i="0" kern="1200" baseline="0" dirty="0"/>
            <a:t>  </a:t>
          </a:r>
          <a:r>
            <a:rPr lang="es-ES" sz="1600" kern="1200" dirty="0"/>
            <a:t>Decimos que un método está acoplado a otro por control cuando de alguna manera un método controla la ejecución del otro.</a:t>
          </a:r>
          <a:endParaRPr lang="es-MX" sz="1600" kern="1200" dirty="0"/>
        </a:p>
      </dsp:txBody>
      <dsp:txXfrm>
        <a:off x="6896343" y="474147"/>
        <a:ext cx="1884100" cy="14223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4AF41-D307-49DD-8720-5A9FD3E8DF19}">
      <dsp:nvSpPr>
        <dsp:cNvPr id="0" name=""/>
        <dsp:cNvSpPr/>
      </dsp:nvSpPr>
      <dsp:spPr>
        <a:xfrm>
          <a:off x="3924" y="1187674"/>
          <a:ext cx="2946636" cy="1473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Acoplamientos no deseados</a:t>
          </a:r>
          <a:endParaRPr lang="es-MX" sz="1800" kern="1200"/>
        </a:p>
      </dsp:txBody>
      <dsp:txXfrm>
        <a:off x="47076" y="1230826"/>
        <a:ext cx="2860332" cy="1387014"/>
      </dsp:txXfrm>
    </dsp:sp>
    <dsp:sp modelId="{F988EFFF-D2A3-4FF7-9F36-F30A98399EE6}">
      <dsp:nvSpPr>
        <dsp:cNvPr id="0" name=""/>
        <dsp:cNvSpPr/>
      </dsp:nvSpPr>
      <dsp:spPr>
        <a:xfrm rot="18892609">
          <a:off x="2703836" y="1296043"/>
          <a:ext cx="1676026" cy="68906"/>
        </a:xfrm>
        <a:custGeom>
          <a:avLst/>
          <a:gdLst/>
          <a:ahLst/>
          <a:cxnLst/>
          <a:rect l="0" t="0" r="0" b="0"/>
          <a:pathLst>
            <a:path>
              <a:moveTo>
                <a:pt x="0" y="34453"/>
              </a:moveTo>
              <a:lnTo>
                <a:pt x="1676026" y="344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499949" y="1288595"/>
        <a:ext cx="83801" cy="83801"/>
      </dsp:txXfrm>
    </dsp:sp>
    <dsp:sp modelId="{4EF1A221-004D-460B-9D91-94466E2C4D00}">
      <dsp:nvSpPr>
        <dsp:cNvPr id="0" name=""/>
        <dsp:cNvSpPr/>
      </dsp:nvSpPr>
      <dsp:spPr>
        <a:xfrm>
          <a:off x="4133139" y="0"/>
          <a:ext cx="2946636" cy="1473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Acoplamiento Global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Pasan datos entre sí a través de una estructura global</a:t>
          </a:r>
        </a:p>
      </dsp:txBody>
      <dsp:txXfrm>
        <a:off x="4176291" y="43152"/>
        <a:ext cx="2860332" cy="1387014"/>
      </dsp:txXfrm>
    </dsp:sp>
    <dsp:sp modelId="{AC534FB5-F6D6-4F44-851C-09F0A417CE4D}">
      <dsp:nvSpPr>
        <dsp:cNvPr id="0" name=""/>
        <dsp:cNvSpPr/>
      </dsp:nvSpPr>
      <dsp:spPr>
        <a:xfrm rot="2707391">
          <a:off x="2703836" y="2483718"/>
          <a:ext cx="1676026" cy="68906"/>
        </a:xfrm>
        <a:custGeom>
          <a:avLst/>
          <a:gdLst/>
          <a:ahLst/>
          <a:cxnLst/>
          <a:rect l="0" t="0" r="0" b="0"/>
          <a:pathLst>
            <a:path>
              <a:moveTo>
                <a:pt x="0" y="34453"/>
              </a:moveTo>
              <a:lnTo>
                <a:pt x="1676026" y="344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499949" y="2476270"/>
        <a:ext cx="83801" cy="83801"/>
      </dsp:txXfrm>
    </dsp:sp>
    <dsp:sp modelId="{3228EA65-BFD5-48E5-B3A4-0CE1E60BECAD}">
      <dsp:nvSpPr>
        <dsp:cNvPr id="0" name=""/>
        <dsp:cNvSpPr/>
      </dsp:nvSpPr>
      <dsp:spPr>
        <a:xfrm>
          <a:off x="4133139" y="2375349"/>
          <a:ext cx="2946636" cy="1473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Acoplamiento por Contenido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Para programar la primera es necesario conocer cualquier detalle del interior de la segunda.</a:t>
          </a:r>
        </a:p>
      </dsp:txBody>
      <dsp:txXfrm>
        <a:off x="4176291" y="2418501"/>
        <a:ext cx="2860332" cy="138701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E8A51-86B0-46E4-BEFE-86DA0C15F99A}">
      <dsp:nvSpPr>
        <dsp:cNvPr id="0" name=""/>
        <dsp:cNvSpPr/>
      </dsp:nvSpPr>
      <dsp:spPr>
        <a:xfrm>
          <a:off x="3914722" y="2640841"/>
          <a:ext cx="577306" cy="2200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653" y="0"/>
              </a:lnTo>
              <a:lnTo>
                <a:pt x="288653" y="2200099"/>
              </a:lnTo>
              <a:lnTo>
                <a:pt x="577306" y="22000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900" kern="1200"/>
        </a:p>
      </dsp:txBody>
      <dsp:txXfrm>
        <a:off x="4146510" y="3684026"/>
        <a:ext cx="113729" cy="113729"/>
      </dsp:txXfrm>
    </dsp:sp>
    <dsp:sp modelId="{611E44E3-C6D1-4B64-95E4-BE6B1EB9E8F4}">
      <dsp:nvSpPr>
        <dsp:cNvPr id="0" name=""/>
        <dsp:cNvSpPr/>
      </dsp:nvSpPr>
      <dsp:spPr>
        <a:xfrm>
          <a:off x="3914722" y="2640841"/>
          <a:ext cx="563681" cy="1214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1840" y="0"/>
              </a:lnTo>
              <a:lnTo>
                <a:pt x="281840" y="1214718"/>
              </a:lnTo>
              <a:lnTo>
                <a:pt x="563681" y="12147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63084" y="3214722"/>
        <a:ext cx="66956" cy="66956"/>
      </dsp:txXfrm>
    </dsp:sp>
    <dsp:sp modelId="{BE65CE81-6FBB-49DA-9DCB-8233313C34DA}">
      <dsp:nvSpPr>
        <dsp:cNvPr id="0" name=""/>
        <dsp:cNvSpPr/>
      </dsp:nvSpPr>
      <dsp:spPr>
        <a:xfrm>
          <a:off x="3914722" y="2595121"/>
          <a:ext cx="577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306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88942" y="2626408"/>
        <a:ext cx="28865" cy="28865"/>
      </dsp:txXfrm>
    </dsp:sp>
    <dsp:sp modelId="{0CDFDE8C-0D5A-48D8-B918-22BD2C5B9DDE}">
      <dsp:nvSpPr>
        <dsp:cNvPr id="0" name=""/>
        <dsp:cNvSpPr/>
      </dsp:nvSpPr>
      <dsp:spPr>
        <a:xfrm>
          <a:off x="3914722" y="1540791"/>
          <a:ext cx="577306" cy="1100049"/>
        </a:xfrm>
        <a:custGeom>
          <a:avLst/>
          <a:gdLst/>
          <a:ahLst/>
          <a:cxnLst/>
          <a:rect l="0" t="0" r="0" b="0"/>
          <a:pathLst>
            <a:path>
              <a:moveTo>
                <a:pt x="0" y="1100049"/>
              </a:moveTo>
              <a:lnTo>
                <a:pt x="288653" y="1100049"/>
              </a:lnTo>
              <a:lnTo>
                <a:pt x="288653" y="0"/>
              </a:lnTo>
              <a:lnTo>
                <a:pt x="57730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172316" y="2059758"/>
        <a:ext cx="62116" cy="62116"/>
      </dsp:txXfrm>
    </dsp:sp>
    <dsp:sp modelId="{F7DBF223-1C6C-46BC-AB2B-FB8BFA8C90BA}">
      <dsp:nvSpPr>
        <dsp:cNvPr id="0" name=""/>
        <dsp:cNvSpPr/>
      </dsp:nvSpPr>
      <dsp:spPr>
        <a:xfrm>
          <a:off x="3914722" y="440019"/>
          <a:ext cx="565327" cy="2200821"/>
        </a:xfrm>
        <a:custGeom>
          <a:avLst/>
          <a:gdLst/>
          <a:ahLst/>
          <a:cxnLst/>
          <a:rect l="0" t="0" r="0" b="0"/>
          <a:pathLst>
            <a:path>
              <a:moveTo>
                <a:pt x="0" y="2200821"/>
              </a:moveTo>
              <a:lnTo>
                <a:pt x="282663" y="2200821"/>
              </a:lnTo>
              <a:lnTo>
                <a:pt x="282663" y="0"/>
              </a:lnTo>
              <a:lnTo>
                <a:pt x="56532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900" kern="1200"/>
        </a:p>
      </dsp:txBody>
      <dsp:txXfrm>
        <a:off x="4140578" y="1483623"/>
        <a:ext cx="113613" cy="113613"/>
      </dsp:txXfrm>
    </dsp:sp>
    <dsp:sp modelId="{B903233C-B361-464E-AF66-0FBA496E65EF}">
      <dsp:nvSpPr>
        <dsp:cNvPr id="0" name=""/>
        <dsp:cNvSpPr/>
      </dsp:nvSpPr>
      <dsp:spPr>
        <a:xfrm rot="16200000">
          <a:off x="1158807" y="2200821"/>
          <a:ext cx="4631788" cy="88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b="1" kern="1200" dirty="0"/>
            <a:t>Desacoplamiento</a:t>
          </a:r>
          <a:endParaRPr lang="es-MX" sz="2400" kern="1200" dirty="0"/>
        </a:p>
      </dsp:txBody>
      <dsp:txXfrm>
        <a:off x="1158807" y="2200821"/>
        <a:ext cx="4631788" cy="880039"/>
      </dsp:txXfrm>
    </dsp:sp>
    <dsp:sp modelId="{A2C16446-DD80-4615-A4AF-F44C433D769D}">
      <dsp:nvSpPr>
        <dsp:cNvPr id="0" name=""/>
        <dsp:cNvSpPr/>
      </dsp:nvSpPr>
      <dsp:spPr>
        <a:xfrm>
          <a:off x="4480049" y="0"/>
          <a:ext cx="2886530" cy="88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El proceso de desacoplamiento  permitir a cada subsistema alguna independencia en el manejo de sus asuntos tiene muchos beneficios, pero no se hace sin costo. </a:t>
          </a:r>
          <a:endParaRPr lang="es-MX" sz="1200" kern="1200" dirty="0"/>
        </a:p>
      </dsp:txBody>
      <dsp:txXfrm>
        <a:off x="4480049" y="0"/>
        <a:ext cx="2886530" cy="880039"/>
      </dsp:txXfrm>
    </dsp:sp>
    <dsp:sp modelId="{C0FD5F33-DFAE-4E0A-97B6-1C81BFDF15EC}">
      <dsp:nvSpPr>
        <dsp:cNvPr id="0" name=""/>
        <dsp:cNvSpPr/>
      </dsp:nvSpPr>
      <dsp:spPr>
        <a:xfrm>
          <a:off x="4492028" y="1100771"/>
          <a:ext cx="2886530" cy="88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Si los diferentes subsistemas están conectados de modo muy compacto se requiere entre ellos una coordinación muy exacta </a:t>
          </a:r>
          <a:endParaRPr lang="es-MX" sz="1200" kern="1200" dirty="0"/>
        </a:p>
      </dsp:txBody>
      <dsp:txXfrm>
        <a:off x="4492028" y="1100771"/>
        <a:ext cx="2886530" cy="880039"/>
      </dsp:txXfrm>
    </dsp:sp>
    <dsp:sp modelId="{B26C9416-47F4-40B8-B802-3C8E6A508456}">
      <dsp:nvSpPr>
        <dsp:cNvPr id="0" name=""/>
        <dsp:cNvSpPr/>
      </dsp:nvSpPr>
      <dsp:spPr>
        <a:xfrm>
          <a:off x="4492028" y="2200821"/>
          <a:ext cx="2886530" cy="88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/>
            <a:t>Tales acoplamientos tan compactos plantean una coordinación muy fuerte y exigencias de oportunidad entre los dos sistemas </a:t>
          </a:r>
          <a:endParaRPr lang="es-MX" sz="1200" kern="1200"/>
        </a:p>
      </dsp:txBody>
      <dsp:txXfrm>
        <a:off x="4492028" y="2200821"/>
        <a:ext cx="2886530" cy="880039"/>
      </dsp:txXfrm>
    </dsp:sp>
    <dsp:sp modelId="{A3283605-0EEE-4D03-8A93-EE1A9880AA30}">
      <dsp:nvSpPr>
        <dsp:cNvPr id="0" name=""/>
        <dsp:cNvSpPr/>
      </dsp:nvSpPr>
      <dsp:spPr>
        <a:xfrm>
          <a:off x="4478403" y="3415540"/>
          <a:ext cx="2886530" cy="88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En razón de que son algo independientes, es difícil hacer que operen de una manera completamente sincronizada.  </a:t>
          </a:r>
        </a:p>
      </dsp:txBody>
      <dsp:txXfrm>
        <a:off x="4478403" y="3415540"/>
        <a:ext cx="2886530" cy="880039"/>
      </dsp:txXfrm>
    </dsp:sp>
    <dsp:sp modelId="{7FE445F9-2118-412C-AD86-5D50E3A53169}">
      <dsp:nvSpPr>
        <dsp:cNvPr id="0" name=""/>
        <dsp:cNvSpPr/>
      </dsp:nvSpPr>
      <dsp:spPr>
        <a:xfrm>
          <a:off x="4492028" y="4400921"/>
          <a:ext cx="2886530" cy="88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La solución es </a:t>
          </a:r>
          <a:r>
            <a:rPr lang="es-ES_tradnl" sz="1200" i="1" kern="1200" dirty="0"/>
            <a:t>reducir conexiones </a:t>
          </a:r>
          <a:r>
            <a:rPr lang="es-ES_tradnl" sz="1200" kern="1200" dirty="0"/>
            <a:t>de tal manera que los dos sistemas puedan operar en de alguna medida de independencia</a:t>
          </a:r>
          <a:endParaRPr lang="es-MX" sz="1200" kern="1200" dirty="0"/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4492028" y="4400921"/>
        <a:ext cx="2886530" cy="880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499C-E102-4929-AE8B-03D303ABA7BF}">
      <dsp:nvSpPr>
        <dsp:cNvPr id="0" name=""/>
        <dsp:cNvSpPr/>
      </dsp:nvSpPr>
      <dsp:spPr>
        <a:xfrm>
          <a:off x="873829" y="451517"/>
          <a:ext cx="2082754" cy="1190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400" kern="1200" dirty="0"/>
            <a:t>¿Qué son los Sistemas?</a:t>
          </a:r>
          <a:endParaRPr lang="es-MX" sz="1400" kern="1200" dirty="0"/>
        </a:p>
        <a:p>
          <a:pPr marL="0"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 dirty="0"/>
        </a:p>
      </dsp:txBody>
      <dsp:txXfrm>
        <a:off x="908712" y="486400"/>
        <a:ext cx="2012988" cy="1121233"/>
      </dsp:txXfrm>
    </dsp:sp>
    <dsp:sp modelId="{A55F8F50-38D7-4418-AEE0-7F0D8FB36F1D}">
      <dsp:nvSpPr>
        <dsp:cNvPr id="0" name=""/>
        <dsp:cNvSpPr/>
      </dsp:nvSpPr>
      <dsp:spPr>
        <a:xfrm rot="11625">
          <a:off x="3063075" y="937179"/>
          <a:ext cx="851954" cy="230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3132170" y="983243"/>
        <a:ext cx="713764" cy="138190"/>
      </dsp:txXfrm>
    </dsp:sp>
    <dsp:sp modelId="{B8F50087-6167-4855-A76F-0B577B4268B4}">
      <dsp:nvSpPr>
        <dsp:cNvPr id="0" name=""/>
        <dsp:cNvSpPr/>
      </dsp:nvSpPr>
      <dsp:spPr>
        <a:xfrm>
          <a:off x="4021521" y="464516"/>
          <a:ext cx="1874414" cy="1185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Son aquellos objetos compuestos de partes que interactúan entre formando una totalidad</a:t>
          </a:r>
          <a:endParaRPr lang="es-MX" sz="1200" kern="1200" dirty="0"/>
        </a:p>
      </dsp:txBody>
      <dsp:txXfrm>
        <a:off x="4056246" y="499241"/>
        <a:ext cx="1804964" cy="1116133"/>
      </dsp:txXfrm>
    </dsp:sp>
    <dsp:sp modelId="{8A0AE5B5-566A-4140-97B9-83909611FFED}">
      <dsp:nvSpPr>
        <dsp:cNvPr id="0" name=""/>
        <dsp:cNvSpPr/>
      </dsp:nvSpPr>
      <dsp:spPr>
        <a:xfrm rot="21452641">
          <a:off x="6204427" y="870448"/>
          <a:ext cx="851954" cy="230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6273522" y="916512"/>
        <a:ext cx="713764" cy="138190"/>
      </dsp:txXfrm>
    </dsp:sp>
    <dsp:sp modelId="{A96600FB-7C09-4D3E-A79F-2FF852C23B60}">
      <dsp:nvSpPr>
        <dsp:cNvPr id="0" name=""/>
        <dsp:cNvSpPr/>
      </dsp:nvSpPr>
      <dsp:spPr>
        <a:xfrm>
          <a:off x="7364873" y="391736"/>
          <a:ext cx="1851948" cy="1045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“</a:t>
          </a:r>
          <a:r>
            <a:rPr lang="es-ES_tradnl" sz="1200" i="1" kern="1200" dirty="0"/>
            <a:t>Conjunto de partes que interactúan coordinadas para alcanzar un conjunto de objetivos</a:t>
          </a:r>
          <a:r>
            <a:rPr lang="es-ES_tradnl" sz="1200" kern="1200" dirty="0"/>
            <a:t>”</a:t>
          </a:r>
          <a:endParaRPr lang="es-MX" sz="1200" kern="1200" dirty="0"/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7395489" y="422352"/>
        <a:ext cx="1790716" cy="984073"/>
      </dsp:txXfrm>
    </dsp:sp>
    <dsp:sp modelId="{578D5107-350B-4613-B562-CBF8E8CC2E20}">
      <dsp:nvSpPr>
        <dsp:cNvPr id="0" name=""/>
        <dsp:cNvSpPr/>
      </dsp:nvSpPr>
      <dsp:spPr>
        <a:xfrm rot="1383483">
          <a:off x="3195793" y="1964372"/>
          <a:ext cx="1051371" cy="52567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 rot="10800000">
        <a:off x="3353496" y="2069507"/>
        <a:ext cx="735966" cy="315405"/>
      </dsp:txXfrm>
    </dsp:sp>
    <dsp:sp modelId="{2ED1A685-E5F3-4C7B-9520-FE6E8511D0C0}">
      <dsp:nvSpPr>
        <dsp:cNvPr id="0" name=""/>
        <dsp:cNvSpPr/>
      </dsp:nvSpPr>
      <dsp:spPr>
        <a:xfrm>
          <a:off x="4888405" y="2135638"/>
          <a:ext cx="2415190" cy="106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Un </a:t>
          </a:r>
          <a:r>
            <a:rPr lang="es-ES_tradnl" sz="1200" b="1" i="1" kern="1200" dirty="0"/>
            <a:t>Conglomerado o Agregado </a:t>
          </a:r>
          <a:r>
            <a:rPr lang="es-ES_tradnl" sz="1200" kern="1200" dirty="0"/>
            <a:t>es un objeto compuesto por partes que no interactúan entre sí.</a:t>
          </a:r>
          <a:endParaRPr lang="es-MX" sz="1200" kern="1200" dirty="0"/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kern="1200" dirty="0"/>
        </a:p>
      </dsp:txBody>
      <dsp:txXfrm>
        <a:off x="4919586" y="2166819"/>
        <a:ext cx="2352828" cy="1002251"/>
      </dsp:txXfrm>
    </dsp:sp>
    <dsp:sp modelId="{5484296B-CD47-47E1-9D12-49FD8660435E}">
      <dsp:nvSpPr>
        <dsp:cNvPr id="0" name=""/>
        <dsp:cNvSpPr/>
      </dsp:nvSpPr>
      <dsp:spPr>
        <a:xfrm rot="746546">
          <a:off x="7430610" y="2941242"/>
          <a:ext cx="851954" cy="230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7499705" y="2987306"/>
        <a:ext cx="713764" cy="138190"/>
      </dsp:txXfrm>
    </dsp:sp>
    <dsp:sp modelId="{AF75564F-3690-4EB3-99CA-BF12B44323D7}">
      <dsp:nvSpPr>
        <dsp:cNvPr id="0" name=""/>
        <dsp:cNvSpPr/>
      </dsp:nvSpPr>
      <dsp:spPr>
        <a:xfrm>
          <a:off x="8409580" y="2776776"/>
          <a:ext cx="2874788" cy="143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Un conglomerado</a:t>
          </a:r>
          <a:r>
            <a:rPr lang="es-ES_tradnl" sz="1200" i="1" kern="1200" dirty="0"/>
            <a:t> </a:t>
          </a:r>
          <a:r>
            <a:rPr lang="es-ES_tradnl" sz="1200" kern="1200" dirty="0"/>
            <a:t>puede ser una suma de </a:t>
          </a:r>
          <a:r>
            <a:rPr lang="es-ES_tradnl" sz="1200" i="1" kern="1200" dirty="0"/>
            <a:t>sistemas.  </a:t>
          </a:r>
          <a:r>
            <a:rPr lang="es-ES_tradnl" sz="1200" kern="1200" dirty="0"/>
            <a:t>Es decir, está constituido por partes que son sistemas.  </a:t>
          </a:r>
          <a:r>
            <a:rPr lang="es-ES_tradnl" sz="1200" i="1" kern="1200" dirty="0"/>
            <a:t>Siempre que éstos</a:t>
          </a:r>
          <a:r>
            <a:rPr lang="es-ES_tradnl" sz="1200" kern="1200" dirty="0"/>
            <a:t> </a:t>
          </a:r>
          <a:r>
            <a:rPr lang="es-ES_tradnl" sz="1200" i="1" kern="1200" dirty="0"/>
            <a:t>no interactúen entre si</a:t>
          </a:r>
          <a:endParaRPr lang="es-MX" sz="1200" kern="1200" dirty="0"/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kern="1200" dirty="0"/>
        </a:p>
      </dsp:txBody>
      <dsp:txXfrm>
        <a:off x="8451685" y="2818881"/>
        <a:ext cx="2790578" cy="1353361"/>
      </dsp:txXfrm>
    </dsp:sp>
    <dsp:sp modelId="{E9AECF5C-9097-4FDC-B5D8-C513DD183D1C}">
      <dsp:nvSpPr>
        <dsp:cNvPr id="0" name=""/>
        <dsp:cNvSpPr/>
      </dsp:nvSpPr>
      <dsp:spPr>
        <a:xfrm rot="6224795">
          <a:off x="9106982" y="5082797"/>
          <a:ext cx="851954" cy="230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 rot="10800000">
        <a:off x="9176077" y="5128861"/>
        <a:ext cx="713764" cy="138190"/>
      </dsp:txXfrm>
    </dsp:sp>
    <dsp:sp modelId="{9A0AD04F-1AB7-4D36-BBF7-659C48023679}">
      <dsp:nvSpPr>
        <dsp:cNvPr id="0" name=""/>
        <dsp:cNvSpPr/>
      </dsp:nvSpPr>
      <dsp:spPr>
        <a:xfrm>
          <a:off x="938806" y="4392243"/>
          <a:ext cx="1629210" cy="10727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200" kern="1200" dirty="0"/>
            <a:t>Un </a:t>
          </a:r>
          <a:r>
            <a:rPr lang="es-ES_tradnl" sz="1200" kern="1200" dirty="0"/>
            <a:t>conglomerado</a:t>
          </a:r>
          <a:r>
            <a:rPr lang="es-ES_tradnl" sz="1200" i="1" kern="1200" dirty="0"/>
            <a:t> puede convertirse </a:t>
          </a:r>
          <a:r>
            <a:rPr lang="es-ES_tradnl" sz="1200" kern="1200" dirty="0"/>
            <a:t>en un sistema.</a:t>
          </a:r>
          <a:endParaRPr lang="es-MX" sz="1200" kern="1200" dirty="0"/>
        </a:p>
        <a:p>
          <a:pPr marL="0"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kern="1200" dirty="0"/>
        </a:p>
      </dsp:txBody>
      <dsp:txXfrm>
        <a:off x="970226" y="4423663"/>
        <a:ext cx="1566370" cy="1009919"/>
      </dsp:txXfrm>
    </dsp:sp>
    <dsp:sp modelId="{4B4458A2-AB40-4044-A479-6859142522A8}">
      <dsp:nvSpPr>
        <dsp:cNvPr id="0" name=""/>
        <dsp:cNvSpPr/>
      </dsp:nvSpPr>
      <dsp:spPr>
        <a:xfrm rot="595794">
          <a:off x="2852341" y="5752073"/>
          <a:ext cx="851954" cy="230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2921436" y="5798137"/>
        <a:ext cx="713764" cy="138190"/>
      </dsp:txXfrm>
    </dsp:sp>
    <dsp:sp modelId="{5B461832-970A-4FDE-ACE0-8C8DD3C2B09B}">
      <dsp:nvSpPr>
        <dsp:cNvPr id="0" name=""/>
        <dsp:cNvSpPr/>
      </dsp:nvSpPr>
      <dsp:spPr>
        <a:xfrm>
          <a:off x="7907475" y="5202944"/>
          <a:ext cx="2306413" cy="991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Un</a:t>
          </a:r>
          <a:r>
            <a:rPr lang="es-ES_tradnl" sz="1200" i="1" kern="1200" dirty="0"/>
            <a:t> </a:t>
          </a:r>
          <a:r>
            <a:rPr lang="es-ES_tradnl" sz="1200" kern="1200" dirty="0"/>
            <a:t>conglomerado</a:t>
          </a:r>
          <a:r>
            <a:rPr lang="es-ES_tradnl" sz="1200" i="1" kern="1200" dirty="0"/>
            <a:t> es un sistema al que se la han inhibido ciertas interacciones en forma artificial</a:t>
          </a:r>
          <a:endParaRPr lang="es-MX" sz="1200" kern="1200" dirty="0"/>
        </a:p>
        <a:p>
          <a:pPr marL="0"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kern="1200" dirty="0"/>
        </a:p>
      </dsp:txBody>
      <dsp:txXfrm>
        <a:off x="7936505" y="5231974"/>
        <a:ext cx="2248353" cy="933087"/>
      </dsp:txXfrm>
    </dsp:sp>
    <dsp:sp modelId="{7F2C6C6B-89FE-4D41-A833-32E23E9F3F44}">
      <dsp:nvSpPr>
        <dsp:cNvPr id="0" name=""/>
        <dsp:cNvSpPr/>
      </dsp:nvSpPr>
      <dsp:spPr>
        <a:xfrm rot="10799996">
          <a:off x="6460639" y="5583361"/>
          <a:ext cx="851954" cy="23031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 rot="10800000">
        <a:off x="6529734" y="5629425"/>
        <a:ext cx="713764" cy="138190"/>
      </dsp:txXfrm>
    </dsp:sp>
    <dsp:sp modelId="{AF337246-E89B-4233-BC9E-5529558F4662}">
      <dsp:nvSpPr>
        <dsp:cNvPr id="0" name=""/>
        <dsp:cNvSpPr/>
      </dsp:nvSpPr>
      <dsp:spPr>
        <a:xfrm>
          <a:off x="3974905" y="5225003"/>
          <a:ext cx="1890852" cy="947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Cuando las limitaciones desaparecen,</a:t>
          </a:r>
          <a:endParaRPr lang="es-MX" sz="1200" kern="1200" dirty="0"/>
        </a:p>
        <a:p>
          <a:pPr algn="ctr">
            <a:spcBef>
              <a:spcPct val="0"/>
            </a:spcBef>
            <a:buNone/>
          </a:pPr>
          <a:endParaRPr lang="es-MX" kern="1200" dirty="0"/>
        </a:p>
      </dsp:txBody>
      <dsp:txXfrm>
        <a:off x="4002643" y="5252741"/>
        <a:ext cx="1835376" cy="891562"/>
      </dsp:txXfrm>
    </dsp:sp>
    <dsp:sp modelId="{506AC7C0-5D95-4C1C-9D09-9FBCF25D70C7}">
      <dsp:nvSpPr>
        <dsp:cNvPr id="0" name=""/>
        <dsp:cNvSpPr/>
      </dsp:nvSpPr>
      <dsp:spPr>
        <a:xfrm rot="5400000" flipV="1">
          <a:off x="975794" y="3071592"/>
          <a:ext cx="1840580" cy="25731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/>
        </a:p>
      </dsp:txBody>
      <dsp:txXfrm rot="10800000">
        <a:off x="1052988" y="3123054"/>
        <a:ext cx="1686192" cy="15438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4254B-E486-47E9-801B-32A31F5E6452}">
      <dsp:nvSpPr>
        <dsp:cNvPr id="0" name=""/>
        <dsp:cNvSpPr/>
      </dsp:nvSpPr>
      <dsp:spPr>
        <a:xfrm>
          <a:off x="6368995" y="2830911"/>
          <a:ext cx="350542" cy="1074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995"/>
              </a:lnTo>
              <a:lnTo>
                <a:pt x="350542" y="10749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68298-1E7D-44CB-A1EB-12C3226EC836}">
      <dsp:nvSpPr>
        <dsp:cNvPr id="0" name=""/>
        <dsp:cNvSpPr/>
      </dsp:nvSpPr>
      <dsp:spPr>
        <a:xfrm>
          <a:off x="4476068" y="1171679"/>
          <a:ext cx="2827706" cy="49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379"/>
              </a:lnTo>
              <a:lnTo>
                <a:pt x="2827706" y="245379"/>
              </a:lnTo>
              <a:lnTo>
                <a:pt x="2827706" y="490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CB8F9-3905-46AD-88C9-93FCE74070A6}">
      <dsp:nvSpPr>
        <dsp:cNvPr id="0" name=""/>
        <dsp:cNvSpPr/>
      </dsp:nvSpPr>
      <dsp:spPr>
        <a:xfrm>
          <a:off x="3541289" y="2830911"/>
          <a:ext cx="350542" cy="273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228"/>
              </a:lnTo>
              <a:lnTo>
                <a:pt x="350542" y="27342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C1EF-00D9-4BD8-A477-255CC9444C95}">
      <dsp:nvSpPr>
        <dsp:cNvPr id="0" name=""/>
        <dsp:cNvSpPr/>
      </dsp:nvSpPr>
      <dsp:spPr>
        <a:xfrm>
          <a:off x="3541289" y="2830911"/>
          <a:ext cx="350542" cy="1074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995"/>
              </a:lnTo>
              <a:lnTo>
                <a:pt x="350542" y="10749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5298-9A2A-4C28-AA7E-459C1C649AF8}">
      <dsp:nvSpPr>
        <dsp:cNvPr id="0" name=""/>
        <dsp:cNvSpPr/>
      </dsp:nvSpPr>
      <dsp:spPr>
        <a:xfrm>
          <a:off x="4430348" y="1171679"/>
          <a:ext cx="91440" cy="490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DD23A-DE09-41B4-961F-6714F0356AF3}">
      <dsp:nvSpPr>
        <dsp:cNvPr id="0" name=""/>
        <dsp:cNvSpPr/>
      </dsp:nvSpPr>
      <dsp:spPr>
        <a:xfrm>
          <a:off x="713583" y="2830911"/>
          <a:ext cx="350542" cy="273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4228"/>
              </a:lnTo>
              <a:lnTo>
                <a:pt x="350542" y="2734228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9CE22-B9AC-4E37-A027-59763636A26C}">
      <dsp:nvSpPr>
        <dsp:cNvPr id="0" name=""/>
        <dsp:cNvSpPr/>
      </dsp:nvSpPr>
      <dsp:spPr>
        <a:xfrm>
          <a:off x="713583" y="2830911"/>
          <a:ext cx="350542" cy="1074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995"/>
              </a:lnTo>
              <a:lnTo>
                <a:pt x="350542" y="10749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3DD7E-3100-409C-8060-BB9E49CEED99}">
      <dsp:nvSpPr>
        <dsp:cNvPr id="0" name=""/>
        <dsp:cNvSpPr/>
      </dsp:nvSpPr>
      <dsp:spPr>
        <a:xfrm>
          <a:off x="1648362" y="1171679"/>
          <a:ext cx="2827706" cy="490758"/>
        </a:xfrm>
        <a:custGeom>
          <a:avLst/>
          <a:gdLst/>
          <a:ahLst/>
          <a:cxnLst/>
          <a:rect l="0" t="0" r="0" b="0"/>
          <a:pathLst>
            <a:path>
              <a:moveTo>
                <a:pt x="2827706" y="0"/>
              </a:moveTo>
              <a:lnTo>
                <a:pt x="2827706" y="245379"/>
              </a:lnTo>
              <a:lnTo>
                <a:pt x="0" y="245379"/>
              </a:lnTo>
              <a:lnTo>
                <a:pt x="0" y="490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925B6-DFDC-4AE6-ADEE-28AC4DEE2131}">
      <dsp:nvSpPr>
        <dsp:cNvPr id="0" name=""/>
        <dsp:cNvSpPr/>
      </dsp:nvSpPr>
      <dsp:spPr>
        <a:xfrm>
          <a:off x="3307595" y="3205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/>
            <a:t>Mecanismos de Desacoplamiento:</a:t>
          </a:r>
          <a:endParaRPr lang="es-MX" sz="1300" kern="1200"/>
        </a:p>
      </dsp:txBody>
      <dsp:txXfrm>
        <a:off x="3307595" y="3205"/>
        <a:ext cx="2336947" cy="1168473"/>
      </dsp:txXfrm>
    </dsp:sp>
    <dsp:sp modelId="{3C8FB26A-A13C-4849-96E4-ACDD45A397D9}">
      <dsp:nvSpPr>
        <dsp:cNvPr id="0" name=""/>
        <dsp:cNvSpPr/>
      </dsp:nvSpPr>
      <dsp:spPr>
        <a:xfrm>
          <a:off x="479889" y="1662437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/>
            <a:t>Inventarios, Almacenamientos Intermedios, Líneas de Espera</a:t>
          </a:r>
          <a:endParaRPr lang="es-MX" sz="1300" kern="1200"/>
        </a:p>
      </dsp:txBody>
      <dsp:txXfrm>
        <a:off x="479889" y="1662437"/>
        <a:ext cx="2336947" cy="1168473"/>
      </dsp:txXfrm>
    </dsp:sp>
    <dsp:sp modelId="{F2885524-013F-4FB6-8221-1E82D3B3B44A}">
      <dsp:nvSpPr>
        <dsp:cNvPr id="0" name=""/>
        <dsp:cNvSpPr/>
      </dsp:nvSpPr>
      <dsp:spPr>
        <a:xfrm>
          <a:off x="1064125" y="3321670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 En un subsistemas de materias primas o un subsistema de producción, el inventario de materias primas permite a los dos subsistemas operar de alguna manera independiente (en corto plazo)</a:t>
          </a:r>
          <a:endParaRPr lang="es-MX" sz="1300" kern="1200" dirty="0"/>
        </a:p>
      </dsp:txBody>
      <dsp:txXfrm>
        <a:off x="1064125" y="3321670"/>
        <a:ext cx="2336947" cy="1168473"/>
      </dsp:txXfrm>
    </dsp:sp>
    <dsp:sp modelId="{42E924FC-83E8-4045-B0F7-39A94F8A0406}">
      <dsp:nvSpPr>
        <dsp:cNvPr id="0" name=""/>
        <dsp:cNvSpPr/>
      </dsp:nvSpPr>
      <dsp:spPr>
        <a:xfrm>
          <a:off x="1064125" y="4980902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/>
            <a:t>Las memorias intermedias de datos se utilizan en algunos sistemas de computación para compensar las diferentes relaciones de entrada y salidas de datos.</a:t>
          </a:r>
          <a:endParaRPr lang="es-MX" sz="1300" kern="1200"/>
        </a:p>
      </dsp:txBody>
      <dsp:txXfrm>
        <a:off x="1064125" y="4980902"/>
        <a:ext cx="2336947" cy="1168473"/>
      </dsp:txXfrm>
    </dsp:sp>
    <dsp:sp modelId="{8DDC72EA-8822-4152-8787-485D9B41616A}">
      <dsp:nvSpPr>
        <dsp:cNvPr id="0" name=""/>
        <dsp:cNvSpPr/>
      </dsp:nvSpPr>
      <dsp:spPr>
        <a:xfrm>
          <a:off x="3307595" y="1662437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/>
            <a:t>Recursos de Holgura y Flexibles</a:t>
          </a:r>
          <a:endParaRPr lang="es-MX" sz="1300" kern="1200"/>
        </a:p>
      </dsp:txBody>
      <dsp:txXfrm>
        <a:off x="3307595" y="1662437"/>
        <a:ext cx="2336947" cy="1168473"/>
      </dsp:txXfrm>
    </dsp:sp>
    <dsp:sp modelId="{492BF9D9-D92C-4944-ADF7-D8734F84946D}">
      <dsp:nvSpPr>
        <dsp:cNvPr id="0" name=""/>
        <dsp:cNvSpPr/>
      </dsp:nvSpPr>
      <dsp:spPr>
        <a:xfrm>
          <a:off x="3891831" y="3321670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La definición de holgura de un proyecto es el tiempo que este puede atrasarse sin afectar a la fecha de finalización</a:t>
          </a:r>
          <a:endParaRPr lang="es-MX" sz="1300" kern="1200" dirty="0"/>
        </a:p>
      </dsp:txBody>
      <dsp:txXfrm>
        <a:off x="3891831" y="3321670"/>
        <a:ext cx="2336947" cy="1168473"/>
      </dsp:txXfrm>
    </dsp:sp>
    <dsp:sp modelId="{B6DB3DD7-A423-471B-A431-253D6E1D34E9}">
      <dsp:nvSpPr>
        <dsp:cNvPr id="0" name=""/>
        <dsp:cNvSpPr/>
      </dsp:nvSpPr>
      <dsp:spPr>
        <a:xfrm>
          <a:off x="3891831" y="4980902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Cuando la salida de algún sistema es la entrada de otro, las existencias de recursos de holgura permiten a los subsistemas que sean algo independientes y que cada uno responda a las demandas de los otros.</a:t>
          </a:r>
          <a:endParaRPr lang="es-MX" sz="1300" kern="1200" dirty="0"/>
        </a:p>
      </dsp:txBody>
      <dsp:txXfrm>
        <a:off x="3891831" y="4980902"/>
        <a:ext cx="2336947" cy="1168473"/>
      </dsp:txXfrm>
    </dsp:sp>
    <dsp:sp modelId="{9596BB0A-634E-4DCE-A0AB-150B22E42966}">
      <dsp:nvSpPr>
        <dsp:cNvPr id="0" name=""/>
        <dsp:cNvSpPr/>
      </dsp:nvSpPr>
      <dsp:spPr>
        <a:xfrm>
          <a:off x="6135301" y="1662437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300" kern="1200"/>
            <a:t>Estándares.</a:t>
          </a:r>
          <a:r>
            <a:rPr lang="es-MX" sz="1300" kern="1200"/>
            <a:t> </a:t>
          </a:r>
        </a:p>
      </dsp:txBody>
      <dsp:txXfrm>
        <a:off x="6135301" y="1662437"/>
        <a:ext cx="2336947" cy="1168473"/>
      </dsp:txXfrm>
    </dsp:sp>
    <dsp:sp modelId="{23BF5427-A46D-4891-A8A0-5529441A6480}">
      <dsp:nvSpPr>
        <dsp:cNvPr id="0" name=""/>
        <dsp:cNvSpPr/>
      </dsp:nvSpPr>
      <dsp:spPr>
        <a:xfrm>
          <a:off x="6719537" y="3321670"/>
          <a:ext cx="2336947" cy="116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kern="1200" dirty="0"/>
            <a:t> La especificación de las normas, los costos de los estándares y otras normas le permiten a un subsistema planear y organizarse reduciendo la necesidad de  comunicarse con otros subsistemas</a:t>
          </a:r>
          <a:endParaRPr lang="es-MX" sz="1300" kern="1200" dirty="0"/>
        </a:p>
      </dsp:txBody>
      <dsp:txXfrm>
        <a:off x="6719537" y="3321670"/>
        <a:ext cx="2336947" cy="116847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9E5EB-9C95-40B1-B899-76091421B541}">
      <dsp:nvSpPr>
        <dsp:cNvPr id="0" name=""/>
        <dsp:cNvSpPr/>
      </dsp:nvSpPr>
      <dsp:spPr>
        <a:xfrm>
          <a:off x="3131264" y="2326916"/>
          <a:ext cx="827180" cy="68291"/>
        </a:xfrm>
        <a:custGeom>
          <a:avLst/>
          <a:gdLst/>
          <a:ahLst/>
          <a:cxnLst/>
          <a:rect l="0" t="0" r="0" b="0"/>
          <a:pathLst>
            <a:path>
              <a:moveTo>
                <a:pt x="0" y="34145"/>
              </a:moveTo>
              <a:lnTo>
                <a:pt x="827180" y="341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60664-F1CF-45C9-B7A6-38A9D15766FC}">
      <dsp:nvSpPr>
        <dsp:cNvPr id="0" name=""/>
        <dsp:cNvSpPr/>
      </dsp:nvSpPr>
      <dsp:spPr>
        <a:xfrm>
          <a:off x="42947" y="506665"/>
          <a:ext cx="3681477" cy="3681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4E53C-FBFF-4C1E-8078-7D8F8E26F929}">
      <dsp:nvSpPr>
        <dsp:cNvPr id="0" name=""/>
        <dsp:cNvSpPr/>
      </dsp:nvSpPr>
      <dsp:spPr>
        <a:xfrm>
          <a:off x="3958445" y="1256619"/>
          <a:ext cx="2208886" cy="22088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0" i="0" kern="1200" baseline="0"/>
            <a:t>RELACIÓN COHESIÓN VS ACOPLAMIENTO</a:t>
          </a:r>
          <a:endParaRPr lang="es-MX" sz="1800" kern="1200"/>
        </a:p>
      </dsp:txBody>
      <dsp:txXfrm>
        <a:off x="4281929" y="1580103"/>
        <a:ext cx="1561918" cy="1561918"/>
      </dsp:txXfrm>
    </dsp:sp>
    <dsp:sp modelId="{D8A4079F-2974-4CD9-9AEB-43EC886E30DD}">
      <dsp:nvSpPr>
        <dsp:cNvPr id="0" name=""/>
        <dsp:cNvSpPr/>
      </dsp:nvSpPr>
      <dsp:spPr>
        <a:xfrm>
          <a:off x="6388220" y="1256619"/>
          <a:ext cx="3313329" cy="220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400" b="0" i="0" kern="1200" baseline="0" dirty="0"/>
            <a:t>Lo</a:t>
          </a:r>
          <a:r>
            <a:rPr lang="es-ES_tradnl" sz="1400" b="0" i="1" kern="1200" baseline="0" dirty="0"/>
            <a:t> </a:t>
          </a:r>
          <a:r>
            <a:rPr lang="es-ES_tradnl" sz="1400" b="0" i="0" kern="1200" baseline="0" dirty="0"/>
            <a:t>correcto es tener buenos criterios para agrupar unidades de software (alta cohesión), y mantener esas unidades lo más independientes posible (bajo acoplamiento)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b="0" i="0" kern="1200" baseline="0" dirty="0"/>
            <a:t>Se concluye que lo ideal es situarse en el cuadrante de alta cohesión y bajo acoplamiento (eso es Bueno™), y lo peor que nos puede pasar es acabar en la situación opuesta, con baja cohesión y alto acoplamiento (eso es Malo™).</a:t>
          </a:r>
          <a:endParaRPr lang="es-MX" sz="1400" kern="1200" dirty="0"/>
        </a:p>
      </dsp:txBody>
      <dsp:txXfrm>
        <a:off x="6388220" y="1256619"/>
        <a:ext cx="3313329" cy="2208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6D74D-5C2E-4597-9C74-646C1BE1D408}">
      <dsp:nvSpPr>
        <dsp:cNvPr id="0" name=""/>
        <dsp:cNvSpPr/>
      </dsp:nvSpPr>
      <dsp:spPr>
        <a:xfrm>
          <a:off x="4067643" y="-280041"/>
          <a:ext cx="2461957" cy="1954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1" kern="1200" dirty="0"/>
            <a:t>PRINCIPIOS BÁSICOS EN LA TEORÍA DE SISTEMAS</a:t>
          </a:r>
          <a:endParaRPr lang="es-MX" sz="1200" b="1" kern="1200" dirty="0"/>
        </a:p>
      </dsp:txBody>
      <dsp:txXfrm>
        <a:off x="4428188" y="6168"/>
        <a:ext cx="1740867" cy="1381938"/>
      </dsp:txXfrm>
    </dsp:sp>
    <dsp:sp modelId="{2F2A9A7E-721B-4F2E-9D1F-99D9F892D6B3}">
      <dsp:nvSpPr>
        <dsp:cNvPr id="0" name=""/>
        <dsp:cNvSpPr/>
      </dsp:nvSpPr>
      <dsp:spPr>
        <a:xfrm rot="1216649">
          <a:off x="6644160" y="1077396"/>
          <a:ext cx="640420" cy="4703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>
        <a:off x="6648532" y="1147015"/>
        <a:ext cx="499315" cy="282209"/>
      </dsp:txXfrm>
    </dsp:sp>
    <dsp:sp modelId="{898B0779-0002-4725-802D-E3810023EB26}">
      <dsp:nvSpPr>
        <dsp:cNvPr id="0" name=""/>
        <dsp:cNvSpPr/>
      </dsp:nvSpPr>
      <dsp:spPr>
        <a:xfrm>
          <a:off x="7433143" y="963391"/>
          <a:ext cx="2461957" cy="1954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1" kern="1200" dirty="0"/>
            <a:t>Sinergia</a:t>
          </a:r>
          <a:r>
            <a:rPr lang="es-ES_tradnl" sz="1200" kern="1200" dirty="0"/>
            <a:t>: característica que determina que el sistema sea diferente a la suma de las partes</a:t>
          </a:r>
          <a:r>
            <a:rPr lang="es-MX" sz="1200" kern="1200" dirty="0"/>
            <a:t>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200" kern="1200" dirty="0"/>
        </a:p>
      </dsp:txBody>
      <dsp:txXfrm>
        <a:off x="7793688" y="1249600"/>
        <a:ext cx="1740867" cy="1381938"/>
      </dsp:txXfrm>
    </dsp:sp>
    <dsp:sp modelId="{56410468-0306-444C-ABC3-06FD98EDC91C}">
      <dsp:nvSpPr>
        <dsp:cNvPr id="0" name=""/>
        <dsp:cNvSpPr/>
      </dsp:nvSpPr>
      <dsp:spPr>
        <a:xfrm rot="5273931">
          <a:off x="8632650" y="2814114"/>
          <a:ext cx="144296" cy="4703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>
        <a:off x="8653501" y="2886554"/>
        <a:ext cx="101007" cy="282209"/>
      </dsp:txXfrm>
    </dsp:sp>
    <dsp:sp modelId="{16392F18-0456-49BD-8E34-7521A798E85D}">
      <dsp:nvSpPr>
        <dsp:cNvPr id="0" name=""/>
        <dsp:cNvSpPr/>
      </dsp:nvSpPr>
      <dsp:spPr>
        <a:xfrm>
          <a:off x="7514796" y="3188993"/>
          <a:ext cx="2461957" cy="1954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Significa que la conducta de un sistema total es impredecible por la conducta de sus partes en forma separada </a:t>
          </a:r>
          <a:endParaRPr lang="es-MX" sz="1200" kern="1200" dirty="0"/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7875341" y="3475202"/>
        <a:ext cx="1740867" cy="1381938"/>
      </dsp:txXfrm>
    </dsp:sp>
    <dsp:sp modelId="{83D8D4AE-7DA1-4BFD-94D5-E6E17E30B35E}">
      <dsp:nvSpPr>
        <dsp:cNvPr id="0" name=""/>
        <dsp:cNvSpPr/>
      </dsp:nvSpPr>
      <dsp:spPr>
        <a:xfrm rot="10106895">
          <a:off x="6750632" y="4280025"/>
          <a:ext cx="575017" cy="4703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 rot="10800000">
        <a:off x="6890308" y="4359967"/>
        <a:ext cx="433912" cy="282209"/>
      </dsp:txXfrm>
    </dsp:sp>
    <dsp:sp modelId="{F5B89618-4E1A-4DE0-9BDB-00F030C663F6}">
      <dsp:nvSpPr>
        <dsp:cNvPr id="0" name=""/>
        <dsp:cNvSpPr/>
      </dsp:nvSpPr>
      <dsp:spPr>
        <a:xfrm>
          <a:off x="4067639" y="3893568"/>
          <a:ext cx="2461957" cy="1954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Este concepto de </a:t>
          </a:r>
          <a:r>
            <a:rPr lang="es-ES_tradnl" sz="1200" i="1" kern="1200" dirty="0"/>
            <a:t>Sinergia</a:t>
          </a:r>
          <a:r>
            <a:rPr lang="es-ES_tradnl" sz="1200" kern="1200" dirty="0"/>
            <a:t> es una de las herramientas poderosas con que cuenta el enfoque sistemático </a:t>
          </a:r>
          <a:endParaRPr lang="es-MX" sz="1200" kern="1200" dirty="0"/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4428184" y="4179777"/>
        <a:ext cx="1740867" cy="1381938"/>
      </dsp:txXfrm>
    </dsp:sp>
    <dsp:sp modelId="{EB687613-CAF3-4BD1-89FA-8253D784939F}">
      <dsp:nvSpPr>
        <dsp:cNvPr id="0" name=""/>
        <dsp:cNvSpPr/>
      </dsp:nvSpPr>
      <dsp:spPr>
        <a:xfrm rot="11569517">
          <a:off x="3347000" y="4254087"/>
          <a:ext cx="551862" cy="4703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 rot="10800000">
        <a:off x="3486345" y="4363818"/>
        <a:ext cx="410757" cy="282209"/>
      </dsp:txXfrm>
    </dsp:sp>
    <dsp:sp modelId="{41E1B8DE-E487-475A-B4D1-D738E78540CF}">
      <dsp:nvSpPr>
        <dsp:cNvPr id="0" name=""/>
        <dsp:cNvSpPr/>
      </dsp:nvSpPr>
      <dsp:spPr>
        <a:xfrm>
          <a:off x="685808" y="3123666"/>
          <a:ext cx="2461957" cy="1954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200" kern="1200" dirty="0"/>
            <a:t>Ella nos conduce a buscar la </a:t>
          </a:r>
          <a:r>
            <a:rPr lang="es-ES_tradnl" sz="1200" i="1" kern="1200" dirty="0"/>
            <a:t>totalidad </a:t>
          </a:r>
          <a:r>
            <a:rPr lang="es-ES_tradnl" sz="1200" kern="1200" dirty="0"/>
            <a:t>y encontrar la solución o la respuesta a fenómenos inexplicables.</a:t>
          </a:r>
          <a:endParaRPr lang="es-MX" sz="1200" kern="1200" dirty="0"/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1046353" y="3409875"/>
        <a:ext cx="1740867" cy="1381938"/>
      </dsp:txXfrm>
    </dsp:sp>
    <dsp:sp modelId="{0F219668-BD95-4BFE-9DC3-4C8A85534CC4}">
      <dsp:nvSpPr>
        <dsp:cNvPr id="0" name=""/>
        <dsp:cNvSpPr/>
      </dsp:nvSpPr>
      <dsp:spPr>
        <a:xfrm rot="16344153">
          <a:off x="1864290" y="2703905"/>
          <a:ext cx="202481" cy="4703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>
        <a:off x="1893389" y="2828320"/>
        <a:ext cx="141737" cy="282209"/>
      </dsp:txXfrm>
    </dsp:sp>
    <dsp:sp modelId="{23645332-DEAB-4982-87F4-EDEDA232F3D7}">
      <dsp:nvSpPr>
        <dsp:cNvPr id="0" name=""/>
        <dsp:cNvSpPr/>
      </dsp:nvSpPr>
      <dsp:spPr>
        <a:xfrm>
          <a:off x="783776" y="788688"/>
          <a:ext cx="2461957" cy="19543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kern="1200" dirty="0"/>
            <a:t>Los </a:t>
          </a:r>
          <a:r>
            <a:rPr lang="es-ES_tradnl" sz="1200" b="1" kern="1200" dirty="0"/>
            <a:t>Conglomerados</a:t>
          </a:r>
          <a:r>
            <a:rPr lang="es-ES_tradnl" sz="1200" kern="1200" dirty="0"/>
            <a:t> son aquellos objetos que no poseen características sinérgicas</a:t>
          </a:r>
          <a:r>
            <a:rPr lang="es-ES" sz="1200" kern="1200" dirty="0"/>
            <a:t>.</a:t>
          </a:r>
          <a:endParaRPr lang="es-MX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1144321" y="1074897"/>
        <a:ext cx="1740867" cy="1381938"/>
      </dsp:txXfrm>
    </dsp:sp>
    <dsp:sp modelId="{8D37EDA7-8360-4A77-AB0F-2A08BEF680DB}">
      <dsp:nvSpPr>
        <dsp:cNvPr id="0" name=""/>
        <dsp:cNvSpPr/>
      </dsp:nvSpPr>
      <dsp:spPr>
        <a:xfrm rot="20518356">
          <a:off x="3361270" y="1001237"/>
          <a:ext cx="560659" cy="4703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200" kern="1200"/>
        </a:p>
      </dsp:txBody>
      <dsp:txXfrm>
        <a:off x="3364734" y="1117141"/>
        <a:ext cx="419554" cy="282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82D6D-3249-40F2-BC23-034562E256ED}">
      <dsp:nvSpPr>
        <dsp:cNvPr id="0" name=""/>
        <dsp:cNvSpPr/>
      </dsp:nvSpPr>
      <dsp:spPr>
        <a:xfrm>
          <a:off x="8362784" y="1779168"/>
          <a:ext cx="236850" cy="1974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4225"/>
              </a:lnTo>
              <a:lnTo>
                <a:pt x="236850" y="197422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9CF3A-26C5-45E3-A6E3-2A0EACC5BB96}">
      <dsp:nvSpPr>
        <dsp:cNvPr id="0" name=""/>
        <dsp:cNvSpPr/>
      </dsp:nvSpPr>
      <dsp:spPr>
        <a:xfrm>
          <a:off x="8362784" y="1779168"/>
          <a:ext cx="291444" cy="735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084"/>
              </a:lnTo>
              <a:lnTo>
                <a:pt x="291444" y="73508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2809D-E9B5-4394-8196-DCB5FC5C531F}">
      <dsp:nvSpPr>
        <dsp:cNvPr id="0" name=""/>
        <dsp:cNvSpPr/>
      </dsp:nvSpPr>
      <dsp:spPr>
        <a:xfrm>
          <a:off x="6524749" y="776151"/>
          <a:ext cx="2458955" cy="226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74"/>
              </a:lnTo>
              <a:lnTo>
                <a:pt x="2458955" y="63874"/>
              </a:lnTo>
              <a:lnTo>
                <a:pt x="2458955" y="2268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AF030-84BB-44EA-9B7C-3DB42BA8C852}">
      <dsp:nvSpPr>
        <dsp:cNvPr id="0" name=""/>
        <dsp:cNvSpPr/>
      </dsp:nvSpPr>
      <dsp:spPr>
        <a:xfrm>
          <a:off x="6387681" y="1789801"/>
          <a:ext cx="250929" cy="1794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694"/>
              </a:lnTo>
              <a:lnTo>
                <a:pt x="250929" y="179469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D2B72-1FCF-4724-92C6-E355F679EAF8}">
      <dsp:nvSpPr>
        <dsp:cNvPr id="0" name=""/>
        <dsp:cNvSpPr/>
      </dsp:nvSpPr>
      <dsp:spPr>
        <a:xfrm>
          <a:off x="6387681" y="1789801"/>
          <a:ext cx="209436" cy="71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799"/>
              </a:lnTo>
              <a:lnTo>
                <a:pt x="209436" y="71079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C63AD-CC0B-4D1B-B357-1BAE5B9F442B}">
      <dsp:nvSpPr>
        <dsp:cNvPr id="0" name=""/>
        <dsp:cNvSpPr/>
      </dsp:nvSpPr>
      <dsp:spPr>
        <a:xfrm>
          <a:off x="6524749" y="776151"/>
          <a:ext cx="483852" cy="237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08"/>
              </a:lnTo>
              <a:lnTo>
                <a:pt x="483852" y="74508"/>
              </a:lnTo>
              <a:lnTo>
                <a:pt x="483852" y="2374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3BC70-5E02-4F83-BB46-47A98C116690}">
      <dsp:nvSpPr>
        <dsp:cNvPr id="0" name=""/>
        <dsp:cNvSpPr/>
      </dsp:nvSpPr>
      <dsp:spPr>
        <a:xfrm>
          <a:off x="4216818" y="3015887"/>
          <a:ext cx="137301" cy="179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503"/>
              </a:lnTo>
              <a:lnTo>
                <a:pt x="137301" y="179750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27B84-B3BB-49F3-848B-78F2D0BD1405}">
      <dsp:nvSpPr>
        <dsp:cNvPr id="0" name=""/>
        <dsp:cNvSpPr/>
      </dsp:nvSpPr>
      <dsp:spPr>
        <a:xfrm>
          <a:off x="4216818" y="3015887"/>
          <a:ext cx="150945" cy="722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66"/>
              </a:lnTo>
              <a:lnTo>
                <a:pt x="150945" y="7226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09913-4579-48B6-A5BC-EE5CBC3017EA}">
      <dsp:nvSpPr>
        <dsp:cNvPr id="0" name=""/>
        <dsp:cNvSpPr/>
      </dsp:nvSpPr>
      <dsp:spPr>
        <a:xfrm>
          <a:off x="4837738" y="1828935"/>
          <a:ext cx="158164" cy="410801"/>
        </a:xfrm>
        <a:custGeom>
          <a:avLst/>
          <a:gdLst/>
          <a:ahLst/>
          <a:cxnLst/>
          <a:rect l="0" t="0" r="0" b="0"/>
          <a:pathLst>
            <a:path>
              <a:moveTo>
                <a:pt x="158164" y="0"/>
              </a:moveTo>
              <a:lnTo>
                <a:pt x="158164" y="247809"/>
              </a:lnTo>
              <a:lnTo>
                <a:pt x="0" y="247809"/>
              </a:lnTo>
              <a:lnTo>
                <a:pt x="0" y="41080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AE52B-5618-4D77-921A-E3DFE5E073A1}">
      <dsp:nvSpPr>
        <dsp:cNvPr id="0" name=""/>
        <dsp:cNvSpPr/>
      </dsp:nvSpPr>
      <dsp:spPr>
        <a:xfrm>
          <a:off x="4995903" y="776151"/>
          <a:ext cx="1528846" cy="276633"/>
        </a:xfrm>
        <a:custGeom>
          <a:avLst/>
          <a:gdLst/>
          <a:ahLst/>
          <a:cxnLst/>
          <a:rect l="0" t="0" r="0" b="0"/>
          <a:pathLst>
            <a:path>
              <a:moveTo>
                <a:pt x="1528846" y="0"/>
              </a:moveTo>
              <a:lnTo>
                <a:pt x="1528846" y="113641"/>
              </a:lnTo>
              <a:lnTo>
                <a:pt x="0" y="113641"/>
              </a:lnTo>
              <a:lnTo>
                <a:pt x="0" y="27663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02512-8989-4D0D-9F01-AD46B6556274}">
      <dsp:nvSpPr>
        <dsp:cNvPr id="0" name=""/>
        <dsp:cNvSpPr/>
      </dsp:nvSpPr>
      <dsp:spPr>
        <a:xfrm>
          <a:off x="2007736" y="2911542"/>
          <a:ext cx="123563" cy="2526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014"/>
              </a:lnTo>
              <a:lnTo>
                <a:pt x="123563" y="252601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6E963-7B60-4782-9C4A-7DDD03CF364D}">
      <dsp:nvSpPr>
        <dsp:cNvPr id="0" name=""/>
        <dsp:cNvSpPr/>
      </dsp:nvSpPr>
      <dsp:spPr>
        <a:xfrm>
          <a:off x="2007736" y="2911542"/>
          <a:ext cx="120520" cy="167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3870"/>
              </a:lnTo>
              <a:lnTo>
                <a:pt x="120520" y="167387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74A99-98D4-46DC-B2E9-CDC945AFA83D}">
      <dsp:nvSpPr>
        <dsp:cNvPr id="0" name=""/>
        <dsp:cNvSpPr/>
      </dsp:nvSpPr>
      <dsp:spPr>
        <a:xfrm>
          <a:off x="2007736" y="2911542"/>
          <a:ext cx="125534" cy="694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4531"/>
              </a:lnTo>
              <a:lnTo>
                <a:pt x="125534" y="6945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D69F8-C73B-4E02-A155-CB61159D8DA8}">
      <dsp:nvSpPr>
        <dsp:cNvPr id="0" name=""/>
        <dsp:cNvSpPr/>
      </dsp:nvSpPr>
      <dsp:spPr>
        <a:xfrm>
          <a:off x="2582937" y="1685463"/>
          <a:ext cx="91440" cy="449927"/>
        </a:xfrm>
        <a:custGeom>
          <a:avLst/>
          <a:gdLst/>
          <a:ahLst/>
          <a:cxnLst/>
          <a:rect l="0" t="0" r="0" b="0"/>
          <a:pathLst>
            <a:path>
              <a:moveTo>
                <a:pt x="54211" y="0"/>
              </a:moveTo>
              <a:lnTo>
                <a:pt x="54211" y="286935"/>
              </a:lnTo>
              <a:lnTo>
                <a:pt x="45720" y="286935"/>
              </a:lnTo>
              <a:lnTo>
                <a:pt x="45720" y="44992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767FD-40D7-42AE-B815-81ED7E832B50}">
      <dsp:nvSpPr>
        <dsp:cNvPr id="0" name=""/>
        <dsp:cNvSpPr/>
      </dsp:nvSpPr>
      <dsp:spPr>
        <a:xfrm>
          <a:off x="2637148" y="776151"/>
          <a:ext cx="3887601" cy="133161"/>
        </a:xfrm>
        <a:custGeom>
          <a:avLst/>
          <a:gdLst/>
          <a:ahLst/>
          <a:cxnLst/>
          <a:rect l="0" t="0" r="0" b="0"/>
          <a:pathLst>
            <a:path>
              <a:moveTo>
                <a:pt x="3887601" y="0"/>
              </a:moveTo>
              <a:lnTo>
                <a:pt x="0" y="0"/>
              </a:lnTo>
              <a:lnTo>
                <a:pt x="0" y="13316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16647-540E-456D-AC64-FAE12C8531A8}">
      <dsp:nvSpPr>
        <dsp:cNvPr id="0" name=""/>
        <dsp:cNvSpPr/>
      </dsp:nvSpPr>
      <dsp:spPr>
        <a:xfrm>
          <a:off x="5748598" y="0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Los Sistemas se clasifican:</a:t>
          </a:r>
          <a:endParaRPr lang="es-MX" sz="1000" kern="1200" dirty="0"/>
        </a:p>
      </dsp:txBody>
      <dsp:txXfrm>
        <a:off x="5748598" y="0"/>
        <a:ext cx="1552302" cy="776151"/>
      </dsp:txXfrm>
    </dsp:sp>
    <dsp:sp modelId="{84F823CA-FE8C-4573-846C-55D02ACF851F}">
      <dsp:nvSpPr>
        <dsp:cNvPr id="0" name=""/>
        <dsp:cNvSpPr/>
      </dsp:nvSpPr>
      <dsp:spPr>
        <a:xfrm>
          <a:off x="1860997" y="909312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Según su </a:t>
          </a:r>
          <a:r>
            <a:rPr lang="es-ES" sz="1000" kern="1200" dirty="0" err="1"/>
            <a:t>Entividad</a:t>
          </a:r>
          <a:r>
            <a:rPr lang="es-ES" sz="1000" kern="1200" dirty="0"/>
            <a:t> </a:t>
          </a:r>
          <a:endParaRPr lang="es-MX" sz="1000" kern="1200" dirty="0"/>
        </a:p>
      </dsp:txBody>
      <dsp:txXfrm>
        <a:off x="1860997" y="909312"/>
        <a:ext cx="1552302" cy="776151"/>
      </dsp:txXfrm>
    </dsp:sp>
    <dsp:sp modelId="{3F4D7377-DCA2-4FE8-9E95-A7041A0B711F}">
      <dsp:nvSpPr>
        <dsp:cNvPr id="0" name=""/>
        <dsp:cNvSpPr/>
      </dsp:nvSpPr>
      <dsp:spPr>
        <a:xfrm>
          <a:off x="1852506" y="2135391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Según su </a:t>
          </a:r>
          <a:r>
            <a:rPr lang="es-ES" sz="1000" i="1" kern="1200" dirty="0" err="1"/>
            <a:t>Entividad</a:t>
          </a:r>
          <a:r>
            <a:rPr lang="es-ES" sz="1000" kern="1200" dirty="0"/>
            <a:t>: se pueden agrupar en:</a:t>
          </a:r>
          <a:endParaRPr lang="es-MX" sz="1000" kern="1200" dirty="0"/>
        </a:p>
      </dsp:txBody>
      <dsp:txXfrm>
        <a:off x="1852506" y="2135391"/>
        <a:ext cx="1552302" cy="776151"/>
      </dsp:txXfrm>
    </dsp:sp>
    <dsp:sp modelId="{D05FF35C-91C7-4285-A59A-748C8760AA21}">
      <dsp:nvSpPr>
        <dsp:cNvPr id="0" name=""/>
        <dsp:cNvSpPr/>
      </dsp:nvSpPr>
      <dsp:spPr>
        <a:xfrm>
          <a:off x="2133271" y="3217997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Reales: </a:t>
          </a:r>
          <a:r>
            <a:rPr lang="es-ES" sz="1000" kern="1200" dirty="0"/>
            <a:t>Presumen una existencia independiente del observador </a:t>
          </a:r>
          <a:endParaRPr lang="es-MX" sz="1000" kern="1200" dirty="0"/>
        </a:p>
      </dsp:txBody>
      <dsp:txXfrm>
        <a:off x="2133271" y="3217997"/>
        <a:ext cx="1552302" cy="776151"/>
      </dsp:txXfrm>
    </dsp:sp>
    <dsp:sp modelId="{753385F4-9E18-4136-A4F2-1F3C0C1131F5}">
      <dsp:nvSpPr>
        <dsp:cNvPr id="0" name=""/>
        <dsp:cNvSpPr/>
      </dsp:nvSpPr>
      <dsp:spPr>
        <a:xfrm>
          <a:off x="2128257" y="4197337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Ideales: </a:t>
          </a:r>
          <a:r>
            <a:rPr lang="es-ES" sz="1000" kern="1200" dirty="0"/>
            <a:t>Son construcciones simbólicas (lógica, Matemática)</a:t>
          </a:r>
          <a:endParaRPr lang="es-MX" sz="1000" kern="1200" dirty="0"/>
        </a:p>
      </dsp:txBody>
      <dsp:txXfrm>
        <a:off x="2128257" y="4197337"/>
        <a:ext cx="1552302" cy="776151"/>
      </dsp:txXfrm>
    </dsp:sp>
    <dsp:sp modelId="{118EE597-6883-466D-B29E-7ED360E751CB}">
      <dsp:nvSpPr>
        <dsp:cNvPr id="0" name=""/>
        <dsp:cNvSpPr/>
      </dsp:nvSpPr>
      <dsp:spPr>
        <a:xfrm>
          <a:off x="2131299" y="5049481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Modelos: </a:t>
          </a:r>
          <a:r>
            <a:rPr lang="es-ES" sz="1000" kern="1200" dirty="0"/>
            <a:t>Abstracciones de la realidad en donde se combina lo conceptual con las características de los objetos.</a:t>
          </a:r>
          <a:endParaRPr lang="es-MX" sz="1000" kern="1200" dirty="0"/>
        </a:p>
      </dsp:txBody>
      <dsp:txXfrm>
        <a:off x="2131299" y="5049481"/>
        <a:ext cx="1552302" cy="776151"/>
      </dsp:txXfrm>
    </dsp:sp>
    <dsp:sp modelId="{5C08C19E-398C-472B-8D08-75181AFDD78E}">
      <dsp:nvSpPr>
        <dsp:cNvPr id="0" name=""/>
        <dsp:cNvSpPr/>
      </dsp:nvSpPr>
      <dsp:spPr>
        <a:xfrm>
          <a:off x="4219751" y="1052784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Según su Naturaleza</a:t>
          </a:r>
          <a:endParaRPr lang="es-MX" sz="1000" kern="1200" dirty="0"/>
        </a:p>
      </dsp:txBody>
      <dsp:txXfrm>
        <a:off x="4219751" y="1052784"/>
        <a:ext cx="1552302" cy="776151"/>
      </dsp:txXfrm>
    </dsp:sp>
    <dsp:sp modelId="{6676E529-16AF-44CA-A3D3-2158F3EB59A9}">
      <dsp:nvSpPr>
        <dsp:cNvPr id="0" name=""/>
        <dsp:cNvSpPr/>
      </dsp:nvSpPr>
      <dsp:spPr>
        <a:xfrm>
          <a:off x="4061587" y="2239736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Según su </a:t>
          </a:r>
          <a:r>
            <a:rPr lang="es-ES" sz="1000" i="1" kern="1200" dirty="0"/>
            <a:t>Naturaleza</a:t>
          </a:r>
          <a:r>
            <a:rPr lang="es-ES" sz="1000" kern="1200" dirty="0"/>
            <a:t> se pueden clasificar en:</a:t>
          </a:r>
          <a:endParaRPr lang="es-MX" sz="1000" kern="1200" dirty="0"/>
        </a:p>
      </dsp:txBody>
      <dsp:txXfrm>
        <a:off x="4061587" y="2239736"/>
        <a:ext cx="1552302" cy="776151"/>
      </dsp:txXfrm>
    </dsp:sp>
    <dsp:sp modelId="{0FDEBB48-A881-465C-B9F7-9CF7E41ADB1F}">
      <dsp:nvSpPr>
        <dsp:cNvPr id="0" name=""/>
        <dsp:cNvSpPr/>
      </dsp:nvSpPr>
      <dsp:spPr>
        <a:xfrm>
          <a:off x="4367763" y="3350478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Concretos: </a:t>
          </a:r>
          <a:r>
            <a:rPr lang="es-ES" sz="1000" kern="1200" dirty="0"/>
            <a:t>Al menos uno de sus componentes es tangible (equipos, máquinas, objetos) </a:t>
          </a:r>
          <a:endParaRPr lang="es-MX" sz="1000" kern="1200" dirty="0"/>
        </a:p>
      </dsp:txBody>
      <dsp:txXfrm>
        <a:off x="4367763" y="3350478"/>
        <a:ext cx="1552302" cy="776151"/>
      </dsp:txXfrm>
    </dsp:sp>
    <dsp:sp modelId="{A01E8ADE-E1E4-4961-BCB5-BDC74D01C06F}">
      <dsp:nvSpPr>
        <dsp:cNvPr id="0" name=""/>
        <dsp:cNvSpPr/>
      </dsp:nvSpPr>
      <dsp:spPr>
        <a:xfrm>
          <a:off x="4354119" y="4425316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Abstractos: </a:t>
          </a:r>
          <a:r>
            <a:rPr lang="es-ES" sz="1000" kern="1200" dirty="0"/>
            <a:t>Sus elementos pueden ser un concepto, planes, hipótesis e ideas que muchas veces existen en el pensamiento de las personas (software). </a:t>
          </a:r>
          <a:endParaRPr lang="es-MX" sz="1000" kern="1200" dirty="0"/>
        </a:p>
      </dsp:txBody>
      <dsp:txXfrm>
        <a:off x="4354119" y="4425316"/>
        <a:ext cx="1552302" cy="776151"/>
      </dsp:txXfrm>
    </dsp:sp>
    <dsp:sp modelId="{13342A4C-0806-4374-8765-102BA37D87EE}">
      <dsp:nvSpPr>
        <dsp:cNvPr id="0" name=""/>
        <dsp:cNvSpPr/>
      </dsp:nvSpPr>
      <dsp:spPr>
        <a:xfrm>
          <a:off x="6232451" y="1013650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Según su Origen</a:t>
          </a:r>
          <a:endParaRPr lang="es-MX" sz="1000" kern="1200" dirty="0"/>
        </a:p>
      </dsp:txBody>
      <dsp:txXfrm>
        <a:off x="6232451" y="1013650"/>
        <a:ext cx="1552302" cy="776151"/>
      </dsp:txXfrm>
    </dsp:sp>
    <dsp:sp modelId="{423562B3-A0AF-47F1-82B2-FE648858BFDA}">
      <dsp:nvSpPr>
        <dsp:cNvPr id="0" name=""/>
        <dsp:cNvSpPr/>
      </dsp:nvSpPr>
      <dsp:spPr>
        <a:xfrm>
          <a:off x="6597118" y="2112525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Naturales: </a:t>
          </a:r>
          <a:r>
            <a:rPr lang="es-ES" sz="1000" kern="1200" dirty="0"/>
            <a:t>En su formación no existe incidencia del hombre</a:t>
          </a:r>
          <a:endParaRPr lang="es-MX" sz="1000" kern="1200" dirty="0"/>
        </a:p>
      </dsp:txBody>
      <dsp:txXfrm>
        <a:off x="6597118" y="2112525"/>
        <a:ext cx="1552302" cy="776151"/>
      </dsp:txXfrm>
    </dsp:sp>
    <dsp:sp modelId="{C0F780B7-E307-4C57-B165-DDC19C092B12}">
      <dsp:nvSpPr>
        <dsp:cNvPr id="0" name=""/>
        <dsp:cNvSpPr/>
      </dsp:nvSpPr>
      <dsp:spPr>
        <a:xfrm>
          <a:off x="6638611" y="3196420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Artificiales (elaborados): </a:t>
          </a:r>
          <a:r>
            <a:rPr lang="es-ES" sz="1000" kern="1200" dirty="0"/>
            <a:t>En su construcción existe la intervención humana</a:t>
          </a:r>
          <a:endParaRPr lang="es-MX" sz="1000" kern="1200" dirty="0"/>
        </a:p>
      </dsp:txBody>
      <dsp:txXfrm>
        <a:off x="6638611" y="3196420"/>
        <a:ext cx="1552302" cy="776151"/>
      </dsp:txXfrm>
    </dsp:sp>
    <dsp:sp modelId="{715E4ABE-1F4F-4B5F-9BC7-CDFAD3EBAC54}">
      <dsp:nvSpPr>
        <dsp:cNvPr id="0" name=""/>
        <dsp:cNvSpPr/>
      </dsp:nvSpPr>
      <dsp:spPr>
        <a:xfrm>
          <a:off x="8207554" y="1003017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Según su Medio Ambiente (Abiertos, Cerrados)</a:t>
          </a:r>
          <a:endParaRPr lang="es-MX" sz="1000" kern="1200" dirty="0"/>
        </a:p>
      </dsp:txBody>
      <dsp:txXfrm>
        <a:off x="8207554" y="1003017"/>
        <a:ext cx="1552302" cy="776151"/>
      </dsp:txXfrm>
    </dsp:sp>
    <dsp:sp modelId="{FDCA5B03-E780-4FB2-8DF3-398024F5033B}">
      <dsp:nvSpPr>
        <dsp:cNvPr id="0" name=""/>
        <dsp:cNvSpPr/>
      </dsp:nvSpPr>
      <dsp:spPr>
        <a:xfrm>
          <a:off x="8654229" y="2126178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00" b="1" kern="1200" dirty="0"/>
            <a:t>Abiertos: </a:t>
          </a:r>
          <a:r>
            <a:rPr lang="es-ES_tradnl" sz="1000" kern="1200" dirty="0"/>
            <a:t>intercambian energía con el medio </a:t>
          </a:r>
          <a:endParaRPr lang="es-MX" sz="1000" kern="1200" dirty="0"/>
        </a:p>
      </dsp:txBody>
      <dsp:txXfrm>
        <a:off x="8654229" y="2126178"/>
        <a:ext cx="1552302" cy="776151"/>
      </dsp:txXfrm>
    </dsp:sp>
    <dsp:sp modelId="{672A324C-6E96-4026-BA78-DFEDCFBDE1F2}">
      <dsp:nvSpPr>
        <dsp:cNvPr id="0" name=""/>
        <dsp:cNvSpPr/>
      </dsp:nvSpPr>
      <dsp:spPr>
        <a:xfrm>
          <a:off x="8599634" y="3365318"/>
          <a:ext cx="1552302" cy="776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Cerrados:  </a:t>
          </a:r>
          <a:r>
            <a:rPr lang="es-ES_tradnl" sz="1000" kern="1200" dirty="0"/>
            <a:t>no existe ese intercambio de energía con el medio</a:t>
          </a:r>
          <a:r>
            <a:rPr lang="es-ES" sz="1000" kern="1200" dirty="0"/>
            <a:t>.</a:t>
          </a:r>
          <a:endParaRPr lang="es-MX" sz="1000" kern="1200" dirty="0"/>
        </a:p>
      </dsp:txBody>
      <dsp:txXfrm>
        <a:off x="8599634" y="3365318"/>
        <a:ext cx="1552302" cy="7761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1B34D-C945-44D1-9411-A1A65F5DE48F}">
      <dsp:nvSpPr>
        <dsp:cNvPr id="0" name=""/>
        <dsp:cNvSpPr/>
      </dsp:nvSpPr>
      <dsp:spPr>
        <a:xfrm>
          <a:off x="47138" y="647026"/>
          <a:ext cx="1133954" cy="566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kern="1200" dirty="0"/>
            <a:t>TEORIA DE SISTEMAS</a:t>
          </a:r>
          <a:endParaRPr lang="es-MX" sz="105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 dirty="0"/>
        </a:p>
      </dsp:txBody>
      <dsp:txXfrm>
        <a:off x="63744" y="663632"/>
        <a:ext cx="1100742" cy="533765"/>
      </dsp:txXfrm>
    </dsp:sp>
    <dsp:sp modelId="{5250E9B6-13F7-4D6A-8D4A-3F829E3F694C}">
      <dsp:nvSpPr>
        <dsp:cNvPr id="0" name=""/>
        <dsp:cNvSpPr/>
      </dsp:nvSpPr>
      <dsp:spPr>
        <a:xfrm rot="5004907">
          <a:off x="805789" y="1342217"/>
          <a:ext cx="847831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847831" y="94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1208509" y="1330438"/>
        <a:ext cx="42391" cy="42391"/>
      </dsp:txXfrm>
    </dsp:sp>
    <dsp:sp modelId="{121E2420-B6C9-4682-893D-CAB654387CF6}">
      <dsp:nvSpPr>
        <dsp:cNvPr id="0" name=""/>
        <dsp:cNvSpPr/>
      </dsp:nvSpPr>
      <dsp:spPr>
        <a:xfrm>
          <a:off x="1278317" y="1444284"/>
          <a:ext cx="1344041" cy="656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dirty="0"/>
            <a:t>PRINCIPIOS BÁSICOS EN LA TEORÍA DE SISTEMAS</a:t>
          </a:r>
          <a:endParaRPr lang="es-MX" sz="1050" kern="1200" dirty="0"/>
        </a:p>
      </dsp:txBody>
      <dsp:txXfrm>
        <a:off x="1297558" y="1463525"/>
        <a:ext cx="1305559" cy="618457"/>
      </dsp:txXfrm>
    </dsp:sp>
    <dsp:sp modelId="{86A08DD2-0286-4A25-A1CC-4BB55B674ECE}">
      <dsp:nvSpPr>
        <dsp:cNvPr id="0" name=""/>
        <dsp:cNvSpPr/>
      </dsp:nvSpPr>
      <dsp:spPr>
        <a:xfrm rot="17428174">
          <a:off x="2225151" y="1191088"/>
          <a:ext cx="1221633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1221633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2805427" y="1169964"/>
        <a:ext cx="61081" cy="61081"/>
      </dsp:txXfrm>
    </dsp:sp>
    <dsp:sp modelId="{4DAEACBD-621C-4956-83C1-BC42149B0CAB}">
      <dsp:nvSpPr>
        <dsp:cNvPr id="0" name=""/>
        <dsp:cNvSpPr/>
      </dsp:nvSpPr>
      <dsp:spPr>
        <a:xfrm>
          <a:off x="3049576" y="344768"/>
          <a:ext cx="1133954" cy="566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dirty="0"/>
            <a:t>Sistemas Viables y No viables </a:t>
          </a:r>
          <a:endParaRPr lang="es-MX" sz="1050" kern="1200" dirty="0"/>
        </a:p>
      </dsp:txBody>
      <dsp:txXfrm>
        <a:off x="3066182" y="361374"/>
        <a:ext cx="1100742" cy="533765"/>
      </dsp:txXfrm>
    </dsp:sp>
    <dsp:sp modelId="{DE1360B5-3817-4C9E-B6F2-4874A04E9EC6}">
      <dsp:nvSpPr>
        <dsp:cNvPr id="0" name=""/>
        <dsp:cNvSpPr/>
      </dsp:nvSpPr>
      <dsp:spPr>
        <a:xfrm rot="21214876">
          <a:off x="4180872" y="571432"/>
          <a:ext cx="848127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848127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4583733" y="559645"/>
        <a:ext cx="42406" cy="42406"/>
      </dsp:txXfrm>
    </dsp:sp>
    <dsp:sp modelId="{25BCE3EF-44F1-4F3B-ACD5-7F59A192362D}">
      <dsp:nvSpPr>
        <dsp:cNvPr id="0" name=""/>
        <dsp:cNvSpPr/>
      </dsp:nvSpPr>
      <dsp:spPr>
        <a:xfrm>
          <a:off x="5026342" y="249952"/>
          <a:ext cx="1133954" cy="566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b="1" i="1" kern="1200" dirty="0"/>
            <a:t>Sistema Abierto Viable</a:t>
          </a:r>
          <a:endParaRPr lang="es-MX" sz="1050" kern="1200" dirty="0"/>
        </a:p>
      </dsp:txBody>
      <dsp:txXfrm>
        <a:off x="5042948" y="266558"/>
        <a:ext cx="1100742" cy="533765"/>
      </dsp:txXfrm>
    </dsp:sp>
    <dsp:sp modelId="{1204D871-4D4F-4FC1-B7BE-552324EDE29C}">
      <dsp:nvSpPr>
        <dsp:cNvPr id="0" name=""/>
        <dsp:cNvSpPr/>
      </dsp:nvSpPr>
      <dsp:spPr>
        <a:xfrm rot="2549776">
          <a:off x="4021699" y="1035029"/>
          <a:ext cx="1232164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1232164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4606977" y="1013642"/>
        <a:ext cx="61608" cy="61608"/>
      </dsp:txXfrm>
    </dsp:sp>
    <dsp:sp modelId="{618143CE-F8C2-4359-92E0-FA55A9D8C1A1}">
      <dsp:nvSpPr>
        <dsp:cNvPr id="0" name=""/>
        <dsp:cNvSpPr/>
      </dsp:nvSpPr>
      <dsp:spPr>
        <a:xfrm>
          <a:off x="5092032" y="1177147"/>
          <a:ext cx="1133954" cy="566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s-ES_tradnl" sz="1050" b="1" i="1" kern="1200" dirty="0"/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i="1" kern="1200" dirty="0"/>
            <a:t>Sistemas Abiertos No Viables</a:t>
          </a:r>
          <a:endParaRPr lang="es-MX" sz="1050" kern="1200" dirty="0"/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 dirty="0"/>
        </a:p>
      </dsp:txBody>
      <dsp:txXfrm>
        <a:off x="5108638" y="1193753"/>
        <a:ext cx="1100742" cy="533765"/>
      </dsp:txXfrm>
    </dsp:sp>
    <dsp:sp modelId="{B33E3689-0696-450E-8D07-B79000A7883F}">
      <dsp:nvSpPr>
        <dsp:cNvPr id="0" name=""/>
        <dsp:cNvSpPr/>
      </dsp:nvSpPr>
      <dsp:spPr>
        <a:xfrm rot="3989926">
          <a:off x="2402614" y="2098512"/>
          <a:ext cx="730985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730985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2749832" y="2089654"/>
        <a:ext cx="36549" cy="36549"/>
      </dsp:txXfrm>
    </dsp:sp>
    <dsp:sp modelId="{4314060F-5701-405B-9877-CE56E66DA416}">
      <dsp:nvSpPr>
        <dsp:cNvPr id="0" name=""/>
        <dsp:cNvSpPr/>
      </dsp:nvSpPr>
      <dsp:spPr>
        <a:xfrm>
          <a:off x="2913853" y="2159616"/>
          <a:ext cx="1133954" cy="566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dirty="0"/>
            <a:t>Sistemas Cerrados </a:t>
          </a:r>
          <a:endParaRPr lang="es-MX" sz="1050" kern="1200" dirty="0"/>
        </a:p>
      </dsp:txBody>
      <dsp:txXfrm>
        <a:off x="2930459" y="2176222"/>
        <a:ext cx="1100742" cy="533765"/>
      </dsp:txXfrm>
    </dsp:sp>
    <dsp:sp modelId="{5A1AAA62-EC74-48A0-A30A-B5A3F6E62017}">
      <dsp:nvSpPr>
        <dsp:cNvPr id="0" name=""/>
        <dsp:cNvSpPr/>
      </dsp:nvSpPr>
      <dsp:spPr>
        <a:xfrm rot="2452868">
          <a:off x="3994979" y="2575432"/>
          <a:ext cx="433142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433142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4200722" y="2574020"/>
        <a:ext cx="21657" cy="21657"/>
      </dsp:txXfrm>
    </dsp:sp>
    <dsp:sp modelId="{25F63AF5-9A48-4414-B628-277D0EB86B34}">
      <dsp:nvSpPr>
        <dsp:cNvPr id="0" name=""/>
        <dsp:cNvSpPr/>
      </dsp:nvSpPr>
      <dsp:spPr>
        <a:xfrm>
          <a:off x="4375293" y="2443105"/>
          <a:ext cx="1133954" cy="566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kern="1200" dirty="0"/>
            <a:t>Entropía</a:t>
          </a:r>
          <a:endParaRPr lang="es-MX" sz="1050" kern="1200" dirty="0"/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 dirty="0"/>
        </a:p>
      </dsp:txBody>
      <dsp:txXfrm>
        <a:off x="4391899" y="2459711"/>
        <a:ext cx="1100742" cy="533765"/>
      </dsp:txXfrm>
    </dsp:sp>
    <dsp:sp modelId="{295DBD5F-B393-4AA6-8C35-8FBD224F701B}">
      <dsp:nvSpPr>
        <dsp:cNvPr id="0" name=""/>
        <dsp:cNvSpPr/>
      </dsp:nvSpPr>
      <dsp:spPr>
        <a:xfrm rot="18631415">
          <a:off x="5377924" y="2432160"/>
          <a:ext cx="749906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749906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5734130" y="2422829"/>
        <a:ext cx="37495" cy="37495"/>
      </dsp:txXfrm>
    </dsp:sp>
    <dsp:sp modelId="{D21F36C4-14C2-4EE5-B991-03ACA2D0CF8D}">
      <dsp:nvSpPr>
        <dsp:cNvPr id="0" name=""/>
        <dsp:cNvSpPr/>
      </dsp:nvSpPr>
      <dsp:spPr>
        <a:xfrm>
          <a:off x="5996508" y="1837190"/>
          <a:ext cx="1511515" cy="638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50" kern="1200" dirty="0"/>
            <a:t>Desorden , </a:t>
          </a:r>
          <a:r>
            <a:rPr lang="es-ES" sz="1050" kern="1200" dirty="0" err="1"/>
            <a:t>Desorganizacion</a:t>
          </a:r>
          <a:endParaRPr lang="es-MX" sz="1050" kern="1200" dirty="0"/>
        </a:p>
      </dsp:txBody>
      <dsp:txXfrm>
        <a:off x="6015216" y="1855898"/>
        <a:ext cx="1474099" cy="601323"/>
      </dsp:txXfrm>
    </dsp:sp>
    <dsp:sp modelId="{334779D9-8B3E-46EE-BED2-69EDBC701AFB}">
      <dsp:nvSpPr>
        <dsp:cNvPr id="0" name=""/>
        <dsp:cNvSpPr/>
      </dsp:nvSpPr>
      <dsp:spPr>
        <a:xfrm rot="19262633">
          <a:off x="7444933" y="1968766"/>
          <a:ext cx="567423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567423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7714460" y="1963998"/>
        <a:ext cx="28371" cy="28371"/>
      </dsp:txXfrm>
    </dsp:sp>
    <dsp:sp modelId="{129A4AFC-A168-4818-908F-A5A45E318E8C}">
      <dsp:nvSpPr>
        <dsp:cNvPr id="0" name=""/>
        <dsp:cNvSpPr/>
      </dsp:nvSpPr>
      <dsp:spPr>
        <a:xfrm>
          <a:off x="7949267" y="1445917"/>
          <a:ext cx="1453876" cy="707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kern="1200" dirty="0"/>
            <a:t>Pérdida permanente de energía útil </a:t>
          </a:r>
          <a:endParaRPr lang="es-MX" sz="1050" kern="1200" dirty="0"/>
        </a:p>
        <a:p>
          <a:pPr algn="ctr">
            <a:spcBef>
              <a:spcPct val="0"/>
            </a:spcBef>
            <a:buNone/>
          </a:pPr>
          <a:endParaRPr lang="es-MX" sz="1050" kern="1200" dirty="0"/>
        </a:p>
      </dsp:txBody>
      <dsp:txXfrm>
        <a:off x="7969997" y="1466647"/>
        <a:ext cx="1412416" cy="666320"/>
      </dsp:txXfrm>
    </dsp:sp>
    <dsp:sp modelId="{9E25D073-B34C-4648-AD6B-240A12E1E74F}">
      <dsp:nvSpPr>
        <dsp:cNvPr id="0" name=""/>
        <dsp:cNvSpPr/>
      </dsp:nvSpPr>
      <dsp:spPr>
        <a:xfrm rot="2628135">
          <a:off x="5305440" y="3224134"/>
          <a:ext cx="1464834" cy="18834"/>
        </a:xfrm>
        <a:custGeom>
          <a:avLst/>
          <a:gdLst/>
          <a:ahLst/>
          <a:cxnLst/>
          <a:rect l="0" t="0" r="0" b="0"/>
          <a:pathLst>
            <a:path>
              <a:moveTo>
                <a:pt x="0" y="9417"/>
              </a:moveTo>
              <a:lnTo>
                <a:pt x="1464834" y="94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001236" y="3196931"/>
        <a:ext cx="73241" cy="73241"/>
      </dsp:txXfrm>
    </dsp:sp>
    <dsp:sp modelId="{28DCBFE7-3973-48C1-BFF1-7C38263ABF12}">
      <dsp:nvSpPr>
        <dsp:cNvPr id="0" name=""/>
        <dsp:cNvSpPr/>
      </dsp:nvSpPr>
      <dsp:spPr>
        <a:xfrm>
          <a:off x="6566467" y="3187083"/>
          <a:ext cx="1705138" cy="1106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sz="1100" kern="1200" dirty="0"/>
            <a:t>La perdida de Información o comunicación, estándares aumenta la entropía</a:t>
          </a:r>
          <a:endParaRPr lang="es-MX" sz="1100" kern="1200" dirty="0"/>
        </a:p>
        <a:p>
          <a:pPr algn="ctr">
            <a:spcBef>
              <a:spcPct val="0"/>
            </a:spcBef>
            <a:buNone/>
          </a:pPr>
          <a:endParaRPr lang="es-MX" sz="1100" kern="1200" dirty="0"/>
        </a:p>
      </dsp:txBody>
      <dsp:txXfrm>
        <a:off x="6598886" y="3219502"/>
        <a:ext cx="1640300" cy="10420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6E288-4537-426C-BD99-A530AEB50143}">
      <dsp:nvSpPr>
        <dsp:cNvPr id="0" name=""/>
        <dsp:cNvSpPr/>
      </dsp:nvSpPr>
      <dsp:spPr>
        <a:xfrm>
          <a:off x="2312230" y="-34932"/>
          <a:ext cx="5367216" cy="5367216"/>
        </a:xfrm>
        <a:prstGeom prst="circularArrow">
          <a:avLst>
            <a:gd name="adj1" fmla="val 5544"/>
            <a:gd name="adj2" fmla="val 330680"/>
            <a:gd name="adj3" fmla="val 13740483"/>
            <a:gd name="adj4" fmla="val 1740757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4907A-4238-46B4-BB13-FF97A339F9D8}">
      <dsp:nvSpPr>
        <dsp:cNvPr id="0" name=""/>
        <dsp:cNvSpPr/>
      </dsp:nvSpPr>
      <dsp:spPr>
        <a:xfrm>
          <a:off x="3720046" y="1205"/>
          <a:ext cx="2551585" cy="1275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i="1" kern="1200" dirty="0"/>
            <a:t>sistemas vivos </a:t>
          </a:r>
          <a:endParaRPr lang="es-MX" sz="1050" kern="1200" dirty="0"/>
        </a:p>
        <a:p>
          <a:pPr algn="ctr">
            <a:spcBef>
              <a:spcPct val="0"/>
            </a:spcBef>
            <a:buNone/>
          </a:pPr>
          <a:endParaRPr lang="es-MX" sz="1050" kern="1200" dirty="0"/>
        </a:p>
      </dsp:txBody>
      <dsp:txXfrm>
        <a:off x="3782325" y="63484"/>
        <a:ext cx="2427027" cy="1151234"/>
      </dsp:txXfrm>
    </dsp:sp>
    <dsp:sp modelId="{7FFE9FAD-D252-4C74-8DA7-79FC1E7E3D59}">
      <dsp:nvSpPr>
        <dsp:cNvPr id="0" name=""/>
        <dsp:cNvSpPr/>
      </dsp:nvSpPr>
      <dsp:spPr>
        <a:xfrm>
          <a:off x="5896816" y="1582721"/>
          <a:ext cx="2551585" cy="1275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i="1" kern="1200" dirty="0"/>
            <a:t>neguentropía</a:t>
          </a:r>
          <a:r>
            <a:rPr lang="es-ES_tradnl" sz="1050" i="1" kern="1200" dirty="0"/>
            <a:t> o entropía negativa </a:t>
          </a:r>
          <a:endParaRPr lang="es-MX" sz="1050" kern="1200" dirty="0"/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 dirty="0"/>
        </a:p>
      </dsp:txBody>
      <dsp:txXfrm>
        <a:off x="5959095" y="1645000"/>
        <a:ext cx="2427027" cy="1151234"/>
      </dsp:txXfrm>
    </dsp:sp>
    <dsp:sp modelId="{D8BD38A2-A6F1-4B34-8906-B95E4A7E771B}">
      <dsp:nvSpPr>
        <dsp:cNvPr id="0" name=""/>
        <dsp:cNvSpPr/>
      </dsp:nvSpPr>
      <dsp:spPr>
        <a:xfrm>
          <a:off x="5365614" y="3977911"/>
          <a:ext cx="2551585" cy="1275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kern="1200" dirty="0"/>
            <a:t>No toda la energía importada debe ir a transformación</a:t>
          </a:r>
          <a:endParaRPr lang="es-MX" sz="1050" kern="1200" dirty="0"/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 dirty="0"/>
        </a:p>
      </dsp:txBody>
      <dsp:txXfrm>
        <a:off x="5427893" y="4040190"/>
        <a:ext cx="2427027" cy="1151234"/>
      </dsp:txXfrm>
    </dsp:sp>
    <dsp:sp modelId="{409FC32A-35B6-46CC-BF4E-6563E126F7C9}">
      <dsp:nvSpPr>
        <dsp:cNvPr id="0" name=""/>
        <dsp:cNvSpPr/>
      </dsp:nvSpPr>
      <dsp:spPr>
        <a:xfrm>
          <a:off x="2101788" y="3923305"/>
          <a:ext cx="2551585" cy="1275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050" b="1" i="1" kern="1200" dirty="0"/>
            <a:t>Sistema Abierto Viable</a:t>
          </a:r>
          <a:endParaRPr lang="es-MX" sz="1050" kern="1200" dirty="0"/>
        </a:p>
        <a:p>
          <a:pPr marL="0"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 dirty="0"/>
        </a:p>
      </dsp:txBody>
      <dsp:txXfrm>
        <a:off x="2164067" y="3985584"/>
        <a:ext cx="2427027" cy="1151234"/>
      </dsp:txXfrm>
    </dsp:sp>
    <dsp:sp modelId="{2EB9E72A-B397-4280-A719-4A80462FD686}">
      <dsp:nvSpPr>
        <dsp:cNvPr id="0" name=""/>
        <dsp:cNvSpPr/>
      </dsp:nvSpPr>
      <dsp:spPr>
        <a:xfrm>
          <a:off x="1543275" y="1582721"/>
          <a:ext cx="2551585" cy="1275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 3" panose="05040102010807070707" pitchFamily="18" charset="2"/>
            <a:buNone/>
          </a:pPr>
          <a:r>
            <a:rPr lang="es-ES_tradnl" sz="1050" kern="1200" dirty="0"/>
            <a:t> los sistemas abiertos, al poder transar con su medio, se encuentran con la posibilidad de regenerar la energía perdida</a:t>
          </a:r>
          <a:r>
            <a:rPr lang="es-ES" sz="1050" kern="1200" dirty="0"/>
            <a:t>.</a:t>
          </a:r>
          <a:endParaRPr lang="es-MX" sz="1050" kern="1200" dirty="0"/>
        </a:p>
      </dsp:txBody>
      <dsp:txXfrm>
        <a:off x="1605554" y="1645000"/>
        <a:ext cx="2427027" cy="11512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7EA4F-F7FE-4489-B4FC-69B6F98FD6CB}">
      <dsp:nvSpPr>
        <dsp:cNvPr id="0" name=""/>
        <dsp:cNvSpPr/>
      </dsp:nvSpPr>
      <dsp:spPr>
        <a:xfrm>
          <a:off x="3374684" y="0"/>
          <a:ext cx="2181924" cy="21821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D4B72-4401-469D-89F1-7B9B088E9DCC}">
      <dsp:nvSpPr>
        <dsp:cNvPr id="0" name=""/>
        <dsp:cNvSpPr/>
      </dsp:nvSpPr>
      <dsp:spPr>
        <a:xfrm>
          <a:off x="3883717" y="748932"/>
          <a:ext cx="1217637" cy="60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b="1" kern="1200" dirty="0"/>
            <a:t>Autorregulación: </a:t>
          </a:r>
          <a:r>
            <a:rPr lang="es-ES_tradnl" sz="1050" kern="1200" dirty="0"/>
            <a:t> sistemas poseen la característica de </a:t>
          </a:r>
          <a:r>
            <a:rPr lang="es-ES_tradnl" sz="1050" i="1" kern="1200" dirty="0"/>
            <a:t>autocontrolar</a:t>
          </a:r>
          <a:r>
            <a:rPr lang="es-ES_tradnl" sz="1050" kern="1200" dirty="0"/>
            <a:t> su comportamiento o su funcionamiento,  </a:t>
          </a:r>
          <a:endParaRPr lang="es-MX" sz="1050" kern="1200" dirty="0"/>
        </a:p>
      </dsp:txBody>
      <dsp:txXfrm>
        <a:off x="3883717" y="748932"/>
        <a:ext cx="1217637" cy="608755"/>
      </dsp:txXfrm>
    </dsp:sp>
    <dsp:sp modelId="{5AFEE89C-DA2F-43E9-85A9-D49553895D35}">
      <dsp:nvSpPr>
        <dsp:cNvPr id="0" name=""/>
        <dsp:cNvSpPr/>
      </dsp:nvSpPr>
      <dsp:spPr>
        <a:xfrm>
          <a:off x="2768525" y="1253967"/>
          <a:ext cx="2181924" cy="21821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2FC6-A9E6-447C-8448-C021E2562D14}">
      <dsp:nvSpPr>
        <dsp:cNvPr id="0" name=""/>
        <dsp:cNvSpPr/>
      </dsp:nvSpPr>
      <dsp:spPr>
        <a:xfrm>
          <a:off x="3247804" y="2046159"/>
          <a:ext cx="1217637" cy="60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b="1" kern="1200" dirty="0"/>
            <a:t>Este autocontrol</a:t>
          </a:r>
          <a:r>
            <a:rPr lang="es-ES_tradnl" sz="1050" kern="1200" dirty="0"/>
            <a:t>: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050" kern="1200" dirty="0"/>
            <a:t> La </a:t>
          </a:r>
          <a:r>
            <a:rPr lang="es-ES_tradnl" sz="1050" i="1" kern="1200" dirty="0"/>
            <a:t>realimentación negativa y los Homeostatos</a:t>
          </a:r>
          <a:r>
            <a:rPr lang="es-ES" sz="1050" i="1" kern="1200" dirty="0"/>
            <a:t>.</a:t>
          </a:r>
          <a:endParaRPr lang="es-MX" sz="1050" kern="1200" dirty="0"/>
        </a:p>
      </dsp:txBody>
      <dsp:txXfrm>
        <a:off x="3247804" y="2046159"/>
        <a:ext cx="1217637" cy="608755"/>
      </dsp:txXfrm>
    </dsp:sp>
    <dsp:sp modelId="{48A905BE-007E-42C7-B9B5-9E9ADFE50E6F}">
      <dsp:nvSpPr>
        <dsp:cNvPr id="0" name=""/>
        <dsp:cNvSpPr/>
      </dsp:nvSpPr>
      <dsp:spPr>
        <a:xfrm>
          <a:off x="3374684" y="2512563"/>
          <a:ext cx="2181924" cy="21821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6993B-BAC9-4CF5-B39D-2C09649D3256}">
      <dsp:nvSpPr>
        <dsp:cNvPr id="0" name=""/>
        <dsp:cNvSpPr/>
      </dsp:nvSpPr>
      <dsp:spPr>
        <a:xfrm>
          <a:off x="3057088" y="3381232"/>
          <a:ext cx="2161111" cy="58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50" kern="1200" dirty="0"/>
            <a:t>Se produce cuando las salidas del sistema vuelven a ingresar al sistema como recursos o información</a:t>
          </a:r>
          <a:endParaRPr lang="es-MX" sz="1050" kern="1200" dirty="0"/>
        </a:p>
      </dsp:txBody>
      <dsp:txXfrm>
        <a:off x="3057088" y="3381232"/>
        <a:ext cx="2161111" cy="587656"/>
      </dsp:txXfrm>
    </dsp:sp>
    <dsp:sp modelId="{C7E036C8-85E7-45DE-839F-3E700DE4FFA3}">
      <dsp:nvSpPr>
        <dsp:cNvPr id="0" name=""/>
        <dsp:cNvSpPr/>
      </dsp:nvSpPr>
      <dsp:spPr>
        <a:xfrm>
          <a:off x="2924055" y="3911197"/>
          <a:ext cx="1874547" cy="187545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BA4BF-A904-427A-9C76-7E788AE04873}">
      <dsp:nvSpPr>
        <dsp:cNvPr id="0" name=""/>
        <dsp:cNvSpPr/>
      </dsp:nvSpPr>
      <dsp:spPr>
        <a:xfrm>
          <a:off x="3247804" y="4558723"/>
          <a:ext cx="1217637" cy="60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50" kern="1200" dirty="0"/>
            <a:t>Permite el control de un sistema y que  tome </a:t>
          </a:r>
          <a:r>
            <a:rPr lang="es-CL" sz="1050" i="1" kern="1200" dirty="0"/>
            <a:t>medidas de corrección </a:t>
          </a:r>
          <a:r>
            <a:rPr lang="es-CL" sz="1050" kern="1200" dirty="0"/>
            <a:t>en base  a la información retroalimentada.</a:t>
          </a:r>
          <a:endParaRPr lang="es-MX" sz="1050" kern="1200" dirty="0"/>
        </a:p>
      </dsp:txBody>
      <dsp:txXfrm>
        <a:off x="3247804" y="4558723"/>
        <a:ext cx="1217637" cy="6087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A2DD5-22DC-46A2-BA0E-262F2474C547}">
      <dsp:nvSpPr>
        <dsp:cNvPr id="0" name=""/>
        <dsp:cNvSpPr/>
      </dsp:nvSpPr>
      <dsp:spPr>
        <a:xfrm>
          <a:off x="4310748" y="3852548"/>
          <a:ext cx="572674" cy="1091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337" y="0"/>
              </a:lnTo>
              <a:lnTo>
                <a:pt x="286337" y="1091224"/>
              </a:lnTo>
              <a:lnTo>
                <a:pt x="572674" y="109122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4566276" y="4367351"/>
        <a:ext cx="61618" cy="61618"/>
      </dsp:txXfrm>
    </dsp:sp>
    <dsp:sp modelId="{6DCEECF3-55ED-4988-B4DF-55117E8DA4E0}">
      <dsp:nvSpPr>
        <dsp:cNvPr id="0" name=""/>
        <dsp:cNvSpPr/>
      </dsp:nvSpPr>
      <dsp:spPr>
        <a:xfrm>
          <a:off x="4310748" y="3806828"/>
          <a:ext cx="572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2674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4582768" y="3838231"/>
        <a:ext cx="28633" cy="28633"/>
      </dsp:txXfrm>
    </dsp:sp>
    <dsp:sp modelId="{5853EBD8-9C24-4655-AC6E-4AD42C4B2F8C}">
      <dsp:nvSpPr>
        <dsp:cNvPr id="0" name=""/>
        <dsp:cNvSpPr/>
      </dsp:nvSpPr>
      <dsp:spPr>
        <a:xfrm>
          <a:off x="4310748" y="2761324"/>
          <a:ext cx="572674" cy="1091224"/>
        </a:xfrm>
        <a:custGeom>
          <a:avLst/>
          <a:gdLst/>
          <a:ahLst/>
          <a:cxnLst/>
          <a:rect l="0" t="0" r="0" b="0"/>
          <a:pathLst>
            <a:path>
              <a:moveTo>
                <a:pt x="0" y="1091224"/>
              </a:moveTo>
              <a:lnTo>
                <a:pt x="286337" y="1091224"/>
              </a:lnTo>
              <a:lnTo>
                <a:pt x="286337" y="0"/>
              </a:lnTo>
              <a:lnTo>
                <a:pt x="572674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4566276" y="3276127"/>
        <a:ext cx="61618" cy="61618"/>
      </dsp:txXfrm>
    </dsp:sp>
    <dsp:sp modelId="{72FEDA50-4212-448B-88FB-03711B6C1381}">
      <dsp:nvSpPr>
        <dsp:cNvPr id="0" name=""/>
        <dsp:cNvSpPr/>
      </dsp:nvSpPr>
      <dsp:spPr>
        <a:xfrm>
          <a:off x="874701" y="2640772"/>
          <a:ext cx="572674" cy="1211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6337" y="0"/>
              </a:lnTo>
              <a:lnTo>
                <a:pt x="286337" y="1211775"/>
              </a:lnTo>
              <a:lnTo>
                <a:pt x="572674" y="12117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1127531" y="3213153"/>
        <a:ext cx="67014" cy="67014"/>
      </dsp:txXfrm>
    </dsp:sp>
    <dsp:sp modelId="{217215E0-C40A-429A-A0B9-85B3063D2445}">
      <dsp:nvSpPr>
        <dsp:cNvPr id="0" name=""/>
        <dsp:cNvSpPr/>
      </dsp:nvSpPr>
      <dsp:spPr>
        <a:xfrm>
          <a:off x="4310748" y="1383276"/>
          <a:ext cx="5726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2674" y="4572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4582768" y="1414679"/>
        <a:ext cx="28633" cy="28633"/>
      </dsp:txXfrm>
    </dsp:sp>
    <dsp:sp modelId="{916AEDDF-7F99-4AD5-83B8-9D838B062DE5}">
      <dsp:nvSpPr>
        <dsp:cNvPr id="0" name=""/>
        <dsp:cNvSpPr/>
      </dsp:nvSpPr>
      <dsp:spPr>
        <a:xfrm>
          <a:off x="874701" y="1428996"/>
          <a:ext cx="572674" cy="1211775"/>
        </a:xfrm>
        <a:custGeom>
          <a:avLst/>
          <a:gdLst/>
          <a:ahLst/>
          <a:cxnLst/>
          <a:rect l="0" t="0" r="0" b="0"/>
          <a:pathLst>
            <a:path>
              <a:moveTo>
                <a:pt x="0" y="1211775"/>
              </a:moveTo>
              <a:lnTo>
                <a:pt x="286337" y="1211775"/>
              </a:lnTo>
              <a:lnTo>
                <a:pt x="286337" y="0"/>
              </a:lnTo>
              <a:lnTo>
                <a:pt x="572674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/>
        </a:p>
      </dsp:txBody>
      <dsp:txXfrm>
        <a:off x="1127531" y="2001377"/>
        <a:ext cx="67014" cy="67014"/>
      </dsp:txXfrm>
    </dsp:sp>
    <dsp:sp modelId="{0D24805F-2E86-460C-90F4-7EF0CB345E6C}">
      <dsp:nvSpPr>
        <dsp:cNvPr id="0" name=""/>
        <dsp:cNvSpPr/>
      </dsp:nvSpPr>
      <dsp:spPr>
        <a:xfrm rot="16200000">
          <a:off x="-1859101" y="2204282"/>
          <a:ext cx="4594627" cy="8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RETROALIMENTACIÓN</a:t>
          </a:r>
          <a:endParaRPr lang="es-MX" sz="1600" kern="1200" dirty="0"/>
        </a:p>
      </dsp:txBody>
      <dsp:txXfrm>
        <a:off x="-1859101" y="2204282"/>
        <a:ext cx="4594627" cy="872979"/>
      </dsp:txXfrm>
    </dsp:sp>
    <dsp:sp modelId="{026AD141-F563-4BBC-A17B-2DE0DFB187C1}">
      <dsp:nvSpPr>
        <dsp:cNvPr id="0" name=""/>
        <dsp:cNvSpPr/>
      </dsp:nvSpPr>
      <dsp:spPr>
        <a:xfrm>
          <a:off x="1447376" y="992507"/>
          <a:ext cx="2863371" cy="8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Retroalimentación Positiva: </a:t>
          </a:r>
          <a:endParaRPr lang="es-MX" sz="1100" kern="1200"/>
        </a:p>
      </dsp:txBody>
      <dsp:txXfrm>
        <a:off x="1447376" y="992507"/>
        <a:ext cx="2863371" cy="872979"/>
      </dsp:txXfrm>
    </dsp:sp>
    <dsp:sp modelId="{CA611541-B3B1-4CF0-BD89-A73071E4ADD9}">
      <dsp:nvSpPr>
        <dsp:cNvPr id="0" name=""/>
        <dsp:cNvSpPr/>
      </dsp:nvSpPr>
      <dsp:spPr>
        <a:xfrm>
          <a:off x="4883422" y="751403"/>
          <a:ext cx="2863371" cy="1355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Cadena de relaciones  en donde la variación de uno de sus componentes se propaga en otros componentes del sistema propiciando un comportamiento sistémico.</a:t>
          </a:r>
          <a:endParaRPr lang="es-MX" sz="1100" kern="1200" dirty="0"/>
        </a:p>
      </dsp:txBody>
      <dsp:txXfrm>
        <a:off x="4883422" y="751403"/>
        <a:ext cx="2863371" cy="1355186"/>
      </dsp:txXfrm>
    </dsp:sp>
    <dsp:sp modelId="{577C092C-8C43-49D1-B852-087F09EA26DA}">
      <dsp:nvSpPr>
        <dsp:cNvPr id="0" name=""/>
        <dsp:cNvSpPr/>
      </dsp:nvSpPr>
      <dsp:spPr>
        <a:xfrm>
          <a:off x="1447376" y="3416058"/>
          <a:ext cx="2863371" cy="8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Retroalimentación Negativa:</a:t>
          </a:r>
          <a:endParaRPr lang="es-MX" sz="1100" kern="1200"/>
        </a:p>
      </dsp:txBody>
      <dsp:txXfrm>
        <a:off x="1447376" y="3416058"/>
        <a:ext cx="2863371" cy="872979"/>
      </dsp:txXfrm>
    </dsp:sp>
    <dsp:sp modelId="{C82C4D44-D22A-4540-AD96-3F27AA405CA0}">
      <dsp:nvSpPr>
        <dsp:cNvPr id="0" name=""/>
        <dsp:cNvSpPr/>
      </dsp:nvSpPr>
      <dsp:spPr>
        <a:xfrm>
          <a:off x="4883422" y="2324834"/>
          <a:ext cx="2863371" cy="8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Esta asociada a los procesos de </a:t>
          </a:r>
          <a:r>
            <a:rPr lang="es-CL" sz="1100" i="1" kern="1200"/>
            <a:t>autorregulación</a:t>
          </a:r>
          <a:r>
            <a:rPr lang="es-CL" sz="1100" kern="1200"/>
            <a:t> u </a:t>
          </a:r>
          <a:r>
            <a:rPr lang="es-CL" sz="1100" i="1" kern="1200"/>
            <a:t>homeostáticos</a:t>
          </a:r>
          <a:endParaRPr lang="es-MX" sz="1100" kern="1200"/>
        </a:p>
      </dsp:txBody>
      <dsp:txXfrm>
        <a:off x="4883422" y="2324834"/>
        <a:ext cx="2863371" cy="872979"/>
      </dsp:txXfrm>
    </dsp:sp>
    <dsp:sp modelId="{6D4060A7-56A2-48A1-94C8-DDC66425270F}">
      <dsp:nvSpPr>
        <dsp:cNvPr id="0" name=""/>
        <dsp:cNvSpPr/>
      </dsp:nvSpPr>
      <dsp:spPr>
        <a:xfrm>
          <a:off x="4883422" y="3416058"/>
          <a:ext cx="2863371" cy="8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Los sistemas con retroalimentación negativa se caracterizan por </a:t>
          </a:r>
          <a:r>
            <a:rPr lang="es-CL" sz="1100" i="1" kern="1200" dirty="0"/>
            <a:t>mantener</a:t>
          </a:r>
          <a:r>
            <a:rPr lang="es-CL" sz="1100" kern="1200" dirty="0"/>
            <a:t> los objetivos de sistema</a:t>
          </a:r>
          <a:endParaRPr lang="es-MX" sz="1100" kern="1200" dirty="0"/>
        </a:p>
      </dsp:txBody>
      <dsp:txXfrm>
        <a:off x="4883422" y="3416058"/>
        <a:ext cx="2863371" cy="872979"/>
      </dsp:txXfrm>
    </dsp:sp>
    <dsp:sp modelId="{78568869-B567-46AD-8BE1-D7ED1D031810}">
      <dsp:nvSpPr>
        <dsp:cNvPr id="0" name=""/>
        <dsp:cNvSpPr/>
      </dsp:nvSpPr>
      <dsp:spPr>
        <a:xfrm>
          <a:off x="4883422" y="4507282"/>
          <a:ext cx="2863371" cy="872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En los Sistemas Mecánicos, los </a:t>
          </a:r>
          <a:r>
            <a:rPr lang="es-CL" sz="1100" i="1" kern="1200" dirty="0"/>
            <a:t>objetivos</a:t>
          </a:r>
          <a:r>
            <a:rPr lang="es-CL" sz="1100" kern="1200" dirty="0"/>
            <a:t> quedan instalados por un sistema externo</a:t>
          </a:r>
          <a:endParaRPr lang="es-MX" sz="1100" kern="1200" dirty="0"/>
        </a:p>
      </dsp:txBody>
      <dsp:txXfrm>
        <a:off x="4883422" y="4507282"/>
        <a:ext cx="2863371" cy="8729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EA47F-6AC0-431D-AB91-C07969B4D03D}">
      <dsp:nvSpPr>
        <dsp:cNvPr id="0" name=""/>
        <dsp:cNvSpPr/>
      </dsp:nvSpPr>
      <dsp:spPr>
        <a:xfrm>
          <a:off x="0" y="0"/>
          <a:ext cx="6832752" cy="153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Autorregulación</a:t>
          </a:r>
          <a:endParaRPr lang="es-MX" sz="20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1100" kern="1200" dirty="0"/>
        </a:p>
      </dsp:txBody>
      <dsp:txXfrm>
        <a:off x="44970" y="44970"/>
        <a:ext cx="5175964" cy="1445433"/>
      </dsp:txXfrm>
    </dsp:sp>
    <dsp:sp modelId="{1028C3E3-E28D-4EEB-81E1-C7FE6FACDD59}">
      <dsp:nvSpPr>
        <dsp:cNvPr id="0" name=""/>
        <dsp:cNvSpPr/>
      </dsp:nvSpPr>
      <dsp:spPr>
        <a:xfrm>
          <a:off x="602889" y="1791268"/>
          <a:ext cx="6832752" cy="153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Retroalimentación Negativa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Aparato de control que lleva información sobre la realidad, comparándola con las metas, objetivos y valores del sistema </a:t>
          </a:r>
          <a:endParaRPr lang="es-MX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dirty="0"/>
        </a:p>
      </dsp:txBody>
      <dsp:txXfrm>
        <a:off x="647859" y="1836238"/>
        <a:ext cx="5141929" cy="1445432"/>
      </dsp:txXfrm>
    </dsp:sp>
    <dsp:sp modelId="{BA1C0EF1-8668-4874-BF76-4A5B4EE15536}">
      <dsp:nvSpPr>
        <dsp:cNvPr id="0" name=""/>
        <dsp:cNvSpPr/>
      </dsp:nvSpPr>
      <dsp:spPr>
        <a:xfrm>
          <a:off x="1205779" y="3582537"/>
          <a:ext cx="6832752" cy="1535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800" b="1" kern="1200" dirty="0"/>
            <a:t>Homeostatos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_tradnl" sz="1800" b="0" kern="1200" dirty="0"/>
            <a:t>Cuando surja una </a:t>
          </a:r>
          <a:r>
            <a:rPr lang="es-ES_tradnl" sz="1800" kern="1200" dirty="0"/>
            <a:t>discrepancia entre la realidad o sus resultados, el mecanismos homeostáticos correspondientes, cuya función es </a:t>
          </a:r>
          <a:r>
            <a:rPr lang="es-ES_tradnl" sz="1800" i="1" kern="1200" dirty="0"/>
            <a:t>corregir el</a:t>
          </a:r>
          <a:r>
            <a:rPr lang="es-ES_tradnl" sz="1800" kern="1200" dirty="0"/>
            <a:t> problema. </a:t>
          </a:r>
          <a:endParaRPr lang="es-MX" sz="1800" kern="1200" dirty="0"/>
        </a:p>
        <a:p>
          <a:pPr marL="0"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dirty="0"/>
        </a:p>
      </dsp:txBody>
      <dsp:txXfrm>
        <a:off x="1250749" y="3627507"/>
        <a:ext cx="5141929" cy="1445432"/>
      </dsp:txXfrm>
    </dsp:sp>
    <dsp:sp modelId="{A1EF1D87-C927-4DE6-A68F-50924FCAAD6F}">
      <dsp:nvSpPr>
        <dsp:cNvPr id="0" name=""/>
        <dsp:cNvSpPr/>
      </dsp:nvSpPr>
      <dsp:spPr>
        <a:xfrm>
          <a:off x="5834759" y="1164324"/>
          <a:ext cx="997992" cy="997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6059307" y="1164324"/>
        <a:ext cx="548896" cy="750989"/>
      </dsp:txXfrm>
    </dsp:sp>
    <dsp:sp modelId="{D7A26666-E24D-48BB-A3F3-B5695AA923D9}">
      <dsp:nvSpPr>
        <dsp:cNvPr id="0" name=""/>
        <dsp:cNvSpPr/>
      </dsp:nvSpPr>
      <dsp:spPr>
        <a:xfrm>
          <a:off x="6437649" y="2945357"/>
          <a:ext cx="997992" cy="997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6662197" y="2945357"/>
        <a:ext cx="548896" cy="750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9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391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774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1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71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01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43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914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77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63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3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79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35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22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2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7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5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E2B90-7CAA-4674-81ED-9783CAA93C37}" type="datetimeFigureOut">
              <a:rPr lang="es-MX" smtClean="0"/>
              <a:t>26/07/2023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7FBE-1EBE-44A2-874C-6B9023FA27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316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3.pn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hlinkClick r:id="rId2" action="ppaction://hlinksldjump"/>
            <a:extLst>
              <a:ext uri="{FF2B5EF4-FFF2-40B4-BE49-F238E27FC236}">
                <a16:creationId xmlns:a16="http://schemas.microsoft.com/office/drawing/2014/main" id="{4932001D-D408-4D97-8A0F-2CD795E92F41}"/>
              </a:ext>
            </a:extLst>
          </p:cNvPr>
          <p:cNvSpPr txBox="1"/>
          <p:nvPr/>
        </p:nvSpPr>
        <p:spPr>
          <a:xfrm>
            <a:off x="3046880" y="2437511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dirty="0"/>
              <a:t>TEORIA GENERAL DE SISTEMAS</a:t>
            </a:r>
          </a:p>
        </p:txBody>
      </p:sp>
    </p:spTree>
    <p:extLst>
      <p:ext uri="{BB962C8B-B14F-4D97-AF65-F5344CB8AC3E}">
        <p14:creationId xmlns:p14="http://schemas.microsoft.com/office/powerpoint/2010/main" val="123527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34E579B-7E88-41BF-83CA-C85A6D3D8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60857"/>
              </p:ext>
            </p:extLst>
          </p:nvPr>
        </p:nvGraphicFramePr>
        <p:xfrm>
          <a:off x="2132462" y="567139"/>
          <a:ext cx="7748517" cy="5723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4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BE259116-5774-48A8-9F50-B598863FD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37702"/>
              </p:ext>
            </p:extLst>
          </p:nvPr>
        </p:nvGraphicFramePr>
        <p:xfrm>
          <a:off x="1924334" y="873457"/>
          <a:ext cx="8038532" cy="511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73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3390A13-6430-43C0-B3CC-770D1B356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933564"/>
              </p:ext>
            </p:extLst>
          </p:nvPr>
        </p:nvGraphicFramePr>
        <p:xfrm>
          <a:off x="1228298" y="504967"/>
          <a:ext cx="9853683" cy="5459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86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3A7D0C02-D4C4-4E49-BC6D-1800E8844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594272"/>
              </p:ext>
            </p:extLst>
          </p:nvPr>
        </p:nvGraphicFramePr>
        <p:xfrm>
          <a:off x="3046863" y="617250"/>
          <a:ext cx="7543800" cy="5319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54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B2D3C7A-EA38-4BD1-B0F0-B1A8E8E22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886155"/>
              </p:ext>
            </p:extLst>
          </p:nvPr>
        </p:nvGraphicFramePr>
        <p:xfrm>
          <a:off x="532263" y="245660"/>
          <a:ext cx="11191164" cy="726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5AED9CD4-2865-40CD-82F0-90809CDB2A39}"/>
              </a:ext>
            </a:extLst>
          </p:cNvPr>
          <p:cNvSpPr/>
          <p:nvPr/>
        </p:nvSpPr>
        <p:spPr>
          <a:xfrm rot="8290787">
            <a:off x="4404699" y="2201476"/>
            <a:ext cx="871417" cy="325997"/>
          </a:xfrm>
          <a:prstGeom prst="triangle">
            <a:avLst/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5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F9D5992-FB61-41C9-8286-9CA7751C4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516704"/>
              </p:ext>
            </p:extLst>
          </p:nvPr>
        </p:nvGraphicFramePr>
        <p:xfrm>
          <a:off x="835926" y="317475"/>
          <a:ext cx="10587250" cy="6223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69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624E7706-51FD-4A95-A234-951F39C79375}"/>
              </a:ext>
            </a:extLst>
          </p:cNvPr>
          <p:cNvSpPr txBox="1"/>
          <p:nvPr/>
        </p:nvSpPr>
        <p:spPr>
          <a:xfrm>
            <a:off x="658505" y="719666"/>
            <a:ext cx="26579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Acoplamiento y Cohesión 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D2D7C33-A784-4C18-BBA8-516C7771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" y="21058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532C985C-87FC-463A-88B6-ED6DDAB2B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6732"/>
              </p:ext>
            </p:extLst>
          </p:nvPr>
        </p:nvGraphicFramePr>
        <p:xfrm>
          <a:off x="1064525" y="1377693"/>
          <a:ext cx="8623394" cy="237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8" name="Imagen 2">
            <a:extLst>
              <a:ext uri="{FF2B5EF4-FFF2-40B4-BE49-F238E27FC236}">
                <a16:creationId xmlns:a16="http://schemas.microsoft.com/office/drawing/2014/main" id="{EF813896-3F91-4A5A-9A16-BB61FF671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63" y="2019138"/>
            <a:ext cx="1895807" cy="10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37676008-CBB5-4709-8039-B4D57CF83F60}"/>
              </a:ext>
            </a:extLst>
          </p:cNvPr>
          <p:cNvSpPr/>
          <p:nvPr/>
        </p:nvSpPr>
        <p:spPr>
          <a:xfrm>
            <a:off x="3534770" y="817033"/>
            <a:ext cx="736979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95BD180-2250-4802-AB00-C532CE9CA9D0}"/>
              </a:ext>
            </a:extLst>
          </p:cNvPr>
          <p:cNvSpPr txBox="1"/>
          <p:nvPr/>
        </p:nvSpPr>
        <p:spPr>
          <a:xfrm>
            <a:off x="4694829" y="679348"/>
            <a:ext cx="26579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b="1" kern="1200" dirty="0">
                <a:effectLst/>
                <a:latin typeface="Trebuchet MS" panose="020B0603020202020204" pitchFamily="34" charset="0"/>
                <a:ea typeface="+mj-ea"/>
                <a:cs typeface="+mj-cs"/>
              </a:rPr>
              <a:t>Tipos de Acoplamiento</a:t>
            </a:r>
            <a:endParaRPr lang="es-MX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7A908896-8695-41CC-8D9C-34CCAF751C39}"/>
              </a:ext>
            </a:extLst>
          </p:cNvPr>
          <p:cNvSpPr/>
          <p:nvPr/>
        </p:nvSpPr>
        <p:spPr>
          <a:xfrm rot="8392768">
            <a:off x="3698536" y="1336749"/>
            <a:ext cx="1023582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375CB106-4842-4F34-91A5-D73E981A2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157971"/>
              </p:ext>
            </p:extLst>
          </p:nvPr>
        </p:nvGraphicFramePr>
        <p:xfrm>
          <a:off x="1140725" y="3233424"/>
          <a:ext cx="8623394" cy="237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1" name="Imagen 20">
            <a:extLst>
              <a:ext uri="{FF2B5EF4-FFF2-40B4-BE49-F238E27FC236}">
                <a16:creationId xmlns:a16="http://schemas.microsoft.com/office/drawing/2014/main" id="{88DD2E57-CD92-47C3-8ACF-FAE040D3E2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9279" y="3722207"/>
            <a:ext cx="2206943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4C8571B-95D8-44C3-AEAE-E4438F075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9088176"/>
              </p:ext>
            </p:extLst>
          </p:nvPr>
        </p:nvGraphicFramePr>
        <p:xfrm>
          <a:off x="1528548" y="921873"/>
          <a:ext cx="8623394" cy="237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430930C-642C-4623-B7B6-02169FE0D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268768"/>
              </p:ext>
            </p:extLst>
          </p:nvPr>
        </p:nvGraphicFramePr>
        <p:xfrm>
          <a:off x="1528548" y="3292522"/>
          <a:ext cx="8623394" cy="237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F7B3E0B4-633F-4309-9BC8-1119E0D49F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0058" y="1430483"/>
            <a:ext cx="2005758" cy="13534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B5788AE-E38D-4A7D-9ADF-814055E2B0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40058" y="3755496"/>
            <a:ext cx="2054879" cy="13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0EA87B9-B232-4010-8605-6CD7239DF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2088102"/>
              </p:ext>
            </p:extLst>
          </p:nvPr>
        </p:nvGraphicFramePr>
        <p:xfrm>
          <a:off x="2227997" y="1501254"/>
          <a:ext cx="7079776" cy="384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19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FAAB37D-D496-4FA0-BFC5-6CD048EA0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269820"/>
              </p:ext>
            </p:extLst>
          </p:nvPr>
        </p:nvGraphicFramePr>
        <p:xfrm>
          <a:off x="750627" y="586854"/>
          <a:ext cx="10413241" cy="5281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6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D2CF4F5-BA32-4D17-A7BB-F87A47360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066949"/>
              </p:ext>
            </p:extLst>
          </p:nvPr>
        </p:nvGraphicFramePr>
        <p:xfrm>
          <a:off x="1519518" y="524435"/>
          <a:ext cx="9843247" cy="5849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020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EFF5E84-F103-4C1A-8DA8-07A5C05F5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440231"/>
              </p:ext>
            </p:extLst>
          </p:nvPr>
        </p:nvGraphicFramePr>
        <p:xfrm>
          <a:off x="1327813" y="532263"/>
          <a:ext cx="9536374" cy="6152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5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DDCC6A-DC41-4543-BD8F-F2B8AEA3E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146460"/>
              </p:ext>
            </p:extLst>
          </p:nvPr>
        </p:nvGraphicFramePr>
        <p:xfrm>
          <a:off x="1119116" y="941696"/>
          <a:ext cx="9703559" cy="472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7" name="Imagen 6">
            <a:extLst>
              <a:ext uri="{FF2B5EF4-FFF2-40B4-BE49-F238E27FC236}">
                <a16:creationId xmlns:a16="http://schemas.microsoft.com/office/drawing/2014/main" id="{5DD2CC28-0827-470E-B6C6-48F31ED3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911" y="2338683"/>
            <a:ext cx="2365333" cy="18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7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D9A1EAF-0515-4789-B768-7D32BCC41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568835"/>
              </p:ext>
            </p:extLst>
          </p:nvPr>
        </p:nvGraphicFramePr>
        <p:xfrm>
          <a:off x="0" y="228751"/>
          <a:ext cx="11821885" cy="6629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47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1EF9D6E-8C55-4FC0-8384-66D94DB4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793154"/>
              </p:ext>
            </p:extLst>
          </p:nvPr>
        </p:nvGraphicFramePr>
        <p:xfrm>
          <a:off x="947057" y="685963"/>
          <a:ext cx="10531929" cy="558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47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B862218-2953-4697-A825-DD6B48F8C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677509"/>
              </p:ext>
            </p:extLst>
          </p:nvPr>
        </p:nvGraphicFramePr>
        <p:xfrm>
          <a:off x="558824" y="409075"/>
          <a:ext cx="10811018" cy="6292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68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D52A5D16-953C-4278-B602-03384FF66487}"/>
              </a:ext>
            </a:extLst>
          </p:cNvPr>
          <p:cNvGrpSpPr/>
          <p:nvPr/>
        </p:nvGrpSpPr>
        <p:grpSpPr>
          <a:xfrm>
            <a:off x="5500048" y="214778"/>
            <a:ext cx="2380583" cy="767861"/>
            <a:chOff x="8679243" y="0"/>
            <a:chExt cx="1431879" cy="715939"/>
          </a:xfrm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C95A009D-01AE-4892-A7EE-E575B88B7D9E}"/>
                </a:ext>
              </a:extLst>
            </p:cNvPr>
            <p:cNvSpPr/>
            <p:nvPr/>
          </p:nvSpPr>
          <p:spPr>
            <a:xfrm>
              <a:off x="8679243" y="0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6E2B33E6-3783-4DDF-87F8-387324460FED}"/>
                </a:ext>
              </a:extLst>
            </p:cNvPr>
            <p:cNvSpPr txBox="1"/>
            <p:nvPr/>
          </p:nvSpPr>
          <p:spPr>
            <a:xfrm>
              <a:off x="8679243" y="0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Según su </a:t>
              </a:r>
              <a:r>
                <a:rPr lang="es-ES" sz="1050" kern="1200" dirty="0" err="1"/>
                <a:t>Predictibidad</a:t>
              </a:r>
              <a:endParaRPr lang="es-MX" sz="1050" kern="1200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D388A60-98E1-4BE3-ACCF-538355062387}"/>
              </a:ext>
            </a:extLst>
          </p:cNvPr>
          <p:cNvGrpSpPr/>
          <p:nvPr/>
        </p:nvGrpSpPr>
        <p:grpSpPr>
          <a:xfrm>
            <a:off x="1600748" y="1203209"/>
            <a:ext cx="3720466" cy="1131770"/>
            <a:chOff x="7490811" y="1888960"/>
            <a:chExt cx="1431879" cy="715939"/>
          </a:xfrm>
        </p:grpSpPr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E4B4A4AE-B6C7-4A30-81A3-48453D461056}"/>
                </a:ext>
              </a:extLst>
            </p:cNvPr>
            <p:cNvSpPr/>
            <p:nvPr/>
          </p:nvSpPr>
          <p:spPr>
            <a:xfrm>
              <a:off x="7490811" y="1888960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1496EF5-752F-4BDB-A3C2-AB48D7619C82}"/>
                </a:ext>
              </a:extLst>
            </p:cNvPr>
            <p:cNvSpPr txBox="1"/>
            <p:nvPr/>
          </p:nvSpPr>
          <p:spPr>
            <a:xfrm>
              <a:off x="7490811" y="1888960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b="1" i="1" kern="1200" dirty="0"/>
                <a:t>Sistemas </a:t>
              </a:r>
              <a:r>
                <a:rPr lang="es-ES" sz="1050" kern="1200" dirty="0"/>
                <a:t>Deterministas: donde su comportamiento se puede predecir  Se basa en el nivel de complejidad y en el carácter determinista o probabilista de un sistema, clasificándolos  en::</a:t>
              </a:r>
              <a:endParaRPr lang="es-MX" sz="1050" kern="1200" dirty="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7665C25-D8F7-445D-8BDB-41ADF1DBB43C}"/>
              </a:ext>
            </a:extLst>
          </p:cNvPr>
          <p:cNvGrpSpPr/>
          <p:nvPr/>
        </p:nvGrpSpPr>
        <p:grpSpPr>
          <a:xfrm>
            <a:off x="2047164" y="2885329"/>
            <a:ext cx="3452884" cy="896269"/>
            <a:chOff x="7826874" y="3001817"/>
            <a:chExt cx="1431879" cy="715939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D0F173B2-6EB8-4CC9-BE79-E72A45F6A320}"/>
                </a:ext>
              </a:extLst>
            </p:cNvPr>
            <p:cNvSpPr/>
            <p:nvPr/>
          </p:nvSpPr>
          <p:spPr>
            <a:xfrm>
              <a:off x="7826874" y="3001817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75316B28-74A6-45DD-AB8D-690C66F7191A}"/>
                </a:ext>
              </a:extLst>
            </p:cNvPr>
            <p:cNvSpPr txBox="1"/>
            <p:nvPr/>
          </p:nvSpPr>
          <p:spPr>
            <a:xfrm>
              <a:off x="7826874" y="3001817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b="1" kern="1200" dirty="0"/>
                <a:t>Simples: </a:t>
              </a:r>
              <a:r>
                <a:rPr lang="es-ES" sz="1050" kern="1200" dirty="0"/>
                <a:t>Predecibles y fáciles describir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 (Palanca, almacenamiento de mercaderías en un bodega)</a:t>
              </a:r>
              <a:endParaRPr lang="es-MX" sz="1050" kern="1200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9AF8976-38CB-4AAF-AB75-615A4053B0CA}"/>
              </a:ext>
            </a:extLst>
          </p:cNvPr>
          <p:cNvGrpSpPr/>
          <p:nvPr/>
        </p:nvGrpSpPr>
        <p:grpSpPr>
          <a:xfrm>
            <a:off x="2671011" y="4338178"/>
            <a:ext cx="3289765" cy="896518"/>
            <a:chOff x="7802804" y="3741246"/>
            <a:chExt cx="1431879" cy="715939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2EC470EA-9FD0-447E-BC6A-354BB22C8856}"/>
                </a:ext>
              </a:extLst>
            </p:cNvPr>
            <p:cNvSpPr/>
            <p:nvPr/>
          </p:nvSpPr>
          <p:spPr>
            <a:xfrm>
              <a:off x="7802804" y="3741246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878A91FF-B0FD-4E56-9EFD-A2F3AFB822E8}"/>
                </a:ext>
              </a:extLst>
            </p:cNvPr>
            <p:cNvSpPr txBox="1"/>
            <p:nvPr/>
          </p:nvSpPr>
          <p:spPr>
            <a:xfrm>
              <a:off x="7802804" y="3741246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b="1" kern="1200" dirty="0"/>
                <a:t>Complejos: </a:t>
              </a:r>
              <a:r>
                <a:rPr lang="es-ES" sz="1050" kern="1200" dirty="0"/>
                <a:t>Aunque complejos, posibles de describir y totalmente predecibles (Reloj, Pc)</a:t>
              </a:r>
              <a:endParaRPr lang="es-MX" sz="1050" kern="1200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38F6924-965D-484B-AD2B-8BEC6DBE09C6}"/>
              </a:ext>
            </a:extLst>
          </p:cNvPr>
          <p:cNvGrpSpPr/>
          <p:nvPr/>
        </p:nvGrpSpPr>
        <p:grpSpPr>
          <a:xfrm>
            <a:off x="3321798" y="5684288"/>
            <a:ext cx="3753789" cy="906187"/>
            <a:chOff x="7802804" y="4505211"/>
            <a:chExt cx="1431879" cy="715939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DB9779C4-8FEC-427D-82F5-23A35FD2E641}"/>
                </a:ext>
              </a:extLst>
            </p:cNvPr>
            <p:cNvSpPr/>
            <p:nvPr/>
          </p:nvSpPr>
          <p:spPr>
            <a:xfrm>
              <a:off x="7802804" y="4505211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9B0CE11E-E75F-4656-B2C6-A8794C9474F9}"/>
                </a:ext>
              </a:extLst>
            </p:cNvPr>
            <p:cNvSpPr txBox="1"/>
            <p:nvPr/>
          </p:nvSpPr>
          <p:spPr>
            <a:xfrm>
              <a:off x="7802804" y="4505211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b="1" kern="1200" dirty="0"/>
                <a:t>Excesivamente complejos: </a:t>
              </a:r>
              <a:r>
                <a:rPr lang="es-ES" sz="1050" kern="1200" dirty="0"/>
                <a:t>Sería una categoría con sistemas tan complicados que llegarían a ser indescriptibles por tal razón se declara </a:t>
              </a:r>
              <a:r>
                <a:rPr lang="es-ES" sz="1050" b="1" kern="1200" dirty="0"/>
                <a:t>vacía</a:t>
              </a:r>
              <a:r>
                <a:rPr lang="es-ES" sz="1050" kern="1200" dirty="0"/>
                <a:t> esta categoría.</a:t>
              </a:r>
              <a:endParaRPr lang="es-MX" sz="1050" kern="1200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DE459BFE-BED1-4C9E-8D25-43AB1AB26A5C}"/>
              </a:ext>
            </a:extLst>
          </p:cNvPr>
          <p:cNvGrpSpPr/>
          <p:nvPr/>
        </p:nvGrpSpPr>
        <p:grpSpPr>
          <a:xfrm>
            <a:off x="7252833" y="1249846"/>
            <a:ext cx="3178580" cy="767861"/>
            <a:chOff x="9367117" y="1900988"/>
            <a:chExt cx="1431879" cy="715939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9CB93F3E-BC07-404F-BE59-5F3DE130F545}"/>
                </a:ext>
              </a:extLst>
            </p:cNvPr>
            <p:cNvSpPr/>
            <p:nvPr/>
          </p:nvSpPr>
          <p:spPr>
            <a:xfrm>
              <a:off x="9367117" y="1900988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759D3F85-B500-48EC-BF76-1FDB3DC8C23C}"/>
                </a:ext>
              </a:extLst>
            </p:cNvPr>
            <p:cNvSpPr txBox="1"/>
            <p:nvPr/>
          </p:nvSpPr>
          <p:spPr>
            <a:xfrm>
              <a:off x="9367117" y="1900988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Sistema Probabilistas Su comportamiento es impredecible</a:t>
              </a:r>
              <a:endParaRPr lang="es-MX" sz="1050" kern="1200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8DB2EF51-670F-4797-992E-FA5C5C873BA3}"/>
              </a:ext>
            </a:extLst>
          </p:cNvPr>
          <p:cNvGrpSpPr/>
          <p:nvPr/>
        </p:nvGrpSpPr>
        <p:grpSpPr>
          <a:xfrm>
            <a:off x="8226017" y="2496642"/>
            <a:ext cx="3452884" cy="767861"/>
            <a:chOff x="9379138" y="2797280"/>
            <a:chExt cx="1431879" cy="715939"/>
          </a:xfrm>
        </p:grpSpPr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A7D948A5-68B9-4BA9-A6A7-1023027CEF51}"/>
                </a:ext>
              </a:extLst>
            </p:cNvPr>
            <p:cNvSpPr/>
            <p:nvPr/>
          </p:nvSpPr>
          <p:spPr>
            <a:xfrm>
              <a:off x="9379138" y="2797280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B792C56-78AB-4FE5-B41B-0F1C71A66C84}"/>
                </a:ext>
              </a:extLst>
            </p:cNvPr>
            <p:cNvSpPr txBox="1"/>
            <p:nvPr/>
          </p:nvSpPr>
          <p:spPr>
            <a:xfrm>
              <a:off x="9379138" y="2797280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b="1" kern="1200" dirty="0"/>
                <a:t>Simples: </a:t>
              </a:r>
              <a:r>
                <a:rPr lang="es-ES" sz="1050" kern="1200" dirty="0"/>
                <a:t>Son sistemas elementales, posibles de describir pero no predecibles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 (Tirar una moneda, control de calidad.</a:t>
              </a:r>
              <a:endParaRPr lang="es-MX" sz="1050" kern="1200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F37A40A-5D11-49CC-9E4B-5911F1A199C5}"/>
              </a:ext>
            </a:extLst>
          </p:cNvPr>
          <p:cNvGrpSpPr/>
          <p:nvPr/>
        </p:nvGrpSpPr>
        <p:grpSpPr>
          <a:xfrm>
            <a:off x="8036358" y="3764757"/>
            <a:ext cx="3755308" cy="1036235"/>
            <a:chOff x="9379137" y="3513126"/>
            <a:chExt cx="1431880" cy="715939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7E8CEB66-C5B5-412F-BB02-E0D200753274}"/>
                </a:ext>
              </a:extLst>
            </p:cNvPr>
            <p:cNvSpPr/>
            <p:nvPr/>
          </p:nvSpPr>
          <p:spPr>
            <a:xfrm>
              <a:off x="9379138" y="3513126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B0A9DA02-03EC-4FCB-BE8A-CA6056A0143D}"/>
                </a:ext>
              </a:extLst>
            </p:cNvPr>
            <p:cNvSpPr txBox="1"/>
            <p:nvPr/>
          </p:nvSpPr>
          <p:spPr>
            <a:xfrm>
              <a:off x="9379137" y="3513126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b="1" kern="1200" dirty="0"/>
                <a:t>Complejos: </a:t>
              </a:r>
              <a:r>
                <a:rPr lang="es-ES" sz="1050" kern="1200" dirty="0"/>
                <a:t>Son sistemas complejos aunque posibles de describir y predecibles solo en términos probabilistas (sistema financiero de una empresa).</a:t>
              </a:r>
              <a:r>
                <a:rPr lang="es-MX" sz="1050" kern="1200" dirty="0"/>
                <a:t> 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696A18B3-CC10-4AB0-851F-4E988348C3C9}"/>
              </a:ext>
            </a:extLst>
          </p:cNvPr>
          <p:cNvGrpSpPr/>
          <p:nvPr/>
        </p:nvGrpSpPr>
        <p:grpSpPr>
          <a:xfrm>
            <a:off x="7724634" y="5234696"/>
            <a:ext cx="4219554" cy="1195522"/>
            <a:chOff x="9379138" y="4529761"/>
            <a:chExt cx="1468837" cy="78822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7F3C7752-6FB9-4BF2-8B41-049D664DB1A6}"/>
                </a:ext>
              </a:extLst>
            </p:cNvPr>
            <p:cNvSpPr/>
            <p:nvPr/>
          </p:nvSpPr>
          <p:spPr>
            <a:xfrm>
              <a:off x="9379138" y="4529761"/>
              <a:ext cx="1431879" cy="7159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689A39C6-6CD6-439B-8FE2-87A1A813F792}"/>
                </a:ext>
              </a:extLst>
            </p:cNvPr>
            <p:cNvSpPr txBox="1"/>
            <p:nvPr/>
          </p:nvSpPr>
          <p:spPr>
            <a:xfrm>
              <a:off x="9416096" y="4602046"/>
              <a:ext cx="1431879" cy="7159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b="1" kern="1200" dirty="0"/>
                <a:t>Excesivamente complejos: </a:t>
              </a:r>
              <a:r>
                <a:rPr lang="es-ES" sz="1050" kern="1200" dirty="0"/>
                <a:t>extraordinariamente complejos e imposibles de describir en detalle.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50" kern="1200" dirty="0"/>
                <a:t> Hacia esta categoría apunta el uso de Cajas Negras, para poder predecir en forma probabilista el comportamiento del sistema.</a:t>
              </a:r>
              <a:endParaRPr lang="es-MX" sz="1050" kern="1200" dirty="0"/>
            </a:p>
          </p:txBody>
        </p:sp>
      </p:grpSp>
      <p:sp>
        <p:nvSpPr>
          <p:cNvPr id="66" name="Flecha: doblada hacia arriba 65">
            <a:extLst>
              <a:ext uri="{FF2B5EF4-FFF2-40B4-BE49-F238E27FC236}">
                <a16:creationId xmlns:a16="http://schemas.microsoft.com/office/drawing/2014/main" id="{DFD8B8BE-0F19-40AA-B262-DA6739491967}"/>
              </a:ext>
            </a:extLst>
          </p:cNvPr>
          <p:cNvSpPr/>
          <p:nvPr/>
        </p:nvSpPr>
        <p:spPr>
          <a:xfrm rot="10800000">
            <a:off x="3405816" y="495513"/>
            <a:ext cx="1820156" cy="540045"/>
          </a:xfrm>
          <a:prstGeom prst="bentUpArrow">
            <a:avLst>
              <a:gd name="adj1" fmla="val 32582"/>
              <a:gd name="adj2" fmla="val 35109"/>
              <a:gd name="adj3" fmla="val 32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Flecha: doblada hacia arriba 66">
            <a:extLst>
              <a:ext uri="{FF2B5EF4-FFF2-40B4-BE49-F238E27FC236}">
                <a16:creationId xmlns:a16="http://schemas.microsoft.com/office/drawing/2014/main" id="{13900642-C81D-4920-A33A-E14967AC6B47}"/>
              </a:ext>
            </a:extLst>
          </p:cNvPr>
          <p:cNvSpPr/>
          <p:nvPr/>
        </p:nvSpPr>
        <p:spPr>
          <a:xfrm rot="10800000" flipH="1">
            <a:off x="8251892" y="484799"/>
            <a:ext cx="1820156" cy="540045"/>
          </a:xfrm>
          <a:prstGeom prst="bentUpArrow">
            <a:avLst>
              <a:gd name="adj1" fmla="val 32582"/>
              <a:gd name="adj2" fmla="val 35109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Flecha: hacia abajo 67">
            <a:extLst>
              <a:ext uri="{FF2B5EF4-FFF2-40B4-BE49-F238E27FC236}">
                <a16:creationId xmlns:a16="http://schemas.microsoft.com/office/drawing/2014/main" id="{B033ECDF-4F15-420A-9840-4EB4ED6AC363}"/>
              </a:ext>
            </a:extLst>
          </p:cNvPr>
          <p:cNvSpPr/>
          <p:nvPr/>
        </p:nvSpPr>
        <p:spPr>
          <a:xfrm>
            <a:off x="3460981" y="2445937"/>
            <a:ext cx="277504" cy="36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Flecha: hacia abajo 68">
            <a:extLst>
              <a:ext uri="{FF2B5EF4-FFF2-40B4-BE49-F238E27FC236}">
                <a16:creationId xmlns:a16="http://schemas.microsoft.com/office/drawing/2014/main" id="{0D1EB9DD-6E6D-4190-98B4-295A8EF5029E}"/>
              </a:ext>
            </a:extLst>
          </p:cNvPr>
          <p:cNvSpPr/>
          <p:nvPr/>
        </p:nvSpPr>
        <p:spPr>
          <a:xfrm>
            <a:off x="3871313" y="3939273"/>
            <a:ext cx="277504" cy="36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Flecha: hacia abajo 69">
            <a:extLst>
              <a:ext uri="{FF2B5EF4-FFF2-40B4-BE49-F238E27FC236}">
                <a16:creationId xmlns:a16="http://schemas.microsoft.com/office/drawing/2014/main" id="{FD22AD58-E6FC-46FD-BC74-7E4C2F15EEE3}"/>
              </a:ext>
            </a:extLst>
          </p:cNvPr>
          <p:cNvSpPr/>
          <p:nvPr/>
        </p:nvSpPr>
        <p:spPr>
          <a:xfrm>
            <a:off x="4432246" y="5322799"/>
            <a:ext cx="207993" cy="277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id="{95000FDF-57DC-4498-90CA-091FEEEFDA7E}"/>
              </a:ext>
            </a:extLst>
          </p:cNvPr>
          <p:cNvSpPr/>
          <p:nvPr/>
        </p:nvSpPr>
        <p:spPr>
          <a:xfrm>
            <a:off x="8842123" y="2084195"/>
            <a:ext cx="277504" cy="36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Flecha: hacia abajo 71">
            <a:extLst>
              <a:ext uri="{FF2B5EF4-FFF2-40B4-BE49-F238E27FC236}">
                <a16:creationId xmlns:a16="http://schemas.microsoft.com/office/drawing/2014/main" id="{1889190A-79B0-4279-95A7-87F0B2176B8B}"/>
              </a:ext>
            </a:extLst>
          </p:cNvPr>
          <p:cNvSpPr/>
          <p:nvPr/>
        </p:nvSpPr>
        <p:spPr>
          <a:xfrm>
            <a:off x="9132273" y="3333463"/>
            <a:ext cx="277504" cy="36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Flecha: hacia abajo 72">
            <a:extLst>
              <a:ext uri="{FF2B5EF4-FFF2-40B4-BE49-F238E27FC236}">
                <a16:creationId xmlns:a16="http://schemas.microsoft.com/office/drawing/2014/main" id="{862141FC-40D2-4CD9-BF4C-D7EFFC75F057}"/>
              </a:ext>
            </a:extLst>
          </p:cNvPr>
          <p:cNvSpPr/>
          <p:nvPr/>
        </p:nvSpPr>
        <p:spPr>
          <a:xfrm>
            <a:off x="9540139" y="4885026"/>
            <a:ext cx="253322" cy="2656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9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670362F-7EAE-44DE-84F4-81FA41F24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779718"/>
              </p:ext>
            </p:extLst>
          </p:nvPr>
        </p:nvGraphicFramePr>
        <p:xfrm>
          <a:off x="1295021" y="719666"/>
          <a:ext cx="99916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14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670362F-7EAE-44DE-84F4-81FA41F24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490472"/>
              </p:ext>
            </p:extLst>
          </p:nvPr>
        </p:nvGraphicFramePr>
        <p:xfrm>
          <a:off x="1295021" y="719666"/>
          <a:ext cx="999167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60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F1C489F-6C31-455C-BBAD-F4A2B11CE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815675"/>
              </p:ext>
            </p:extLst>
          </p:nvPr>
        </p:nvGraphicFramePr>
        <p:xfrm>
          <a:off x="1801505" y="535674"/>
          <a:ext cx="8325134" cy="578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409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380</TotalTime>
  <Words>1728</Words>
  <Application>Microsoft Office PowerPoint</Application>
  <PresentationFormat>Panorámica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Tw Cen MT</vt:lpstr>
      <vt:lpstr>Wingdings 3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Aguirre Cortes</dc:creator>
  <cp:lastModifiedBy>Jorge Aguirre Cortes</cp:lastModifiedBy>
  <cp:revision>36</cp:revision>
  <dcterms:created xsi:type="dcterms:W3CDTF">2023-07-26T21:32:08Z</dcterms:created>
  <dcterms:modified xsi:type="dcterms:W3CDTF">2023-07-27T03:52:40Z</dcterms:modified>
</cp:coreProperties>
</file>