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0921" y="9163507"/>
            <a:ext cx="287020" cy="418465"/>
          </a:xfrm>
          <a:custGeom>
            <a:avLst/>
            <a:gdLst/>
            <a:ahLst/>
            <a:cxnLst/>
            <a:rect l="l" t="t" r="r" b="b"/>
            <a:pathLst>
              <a:path w="287020" h="418465">
                <a:moveTo>
                  <a:pt x="286816" y="0"/>
                </a:moveTo>
                <a:lnTo>
                  <a:pt x="0" y="0"/>
                </a:lnTo>
                <a:lnTo>
                  <a:pt x="0" y="417880"/>
                </a:lnTo>
                <a:lnTo>
                  <a:pt x="286816" y="417880"/>
                </a:lnTo>
                <a:lnTo>
                  <a:pt x="286816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21258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5973" y="9224994"/>
            <a:ext cx="295909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335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1234" y="245871"/>
            <a:ext cx="574675" cy="1047750"/>
          </a:xfrm>
          <a:prstGeom prst="rect">
            <a:avLst/>
          </a:prstGeom>
          <a:solidFill>
            <a:srgbClr val="37404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202</a:t>
            </a:r>
            <a:r>
              <a:rPr lang="en-US" sz="12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777864"/>
            <a:ext cx="350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3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3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961" y="6622184"/>
            <a:ext cx="2037714" cy="581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BUDGET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4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IN" sz="1200" spc="-5" dirty="0">
                <a:solidFill>
                  <a:srgbClr val="8999A1"/>
                </a:solidFill>
                <a:latin typeface="Segoe UI"/>
                <a:cs typeface="Segoe UI"/>
              </a:rPr>
              <a:t>AMAN PRATAP SINGH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3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9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345CEF-0F04-E7D9-70A8-7C8A70F6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262987"/>
            <a:ext cx="7239000" cy="4217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197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10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02601D-4449-9CC6-182E-03080C54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3253111"/>
            <a:ext cx="7239000" cy="41871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426211"/>
            <a:ext cx="197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8C2B98A-76F5-AD86-793F-A54E0504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177100"/>
            <a:ext cx="7162800" cy="433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3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01418"/>
              </p:ext>
            </p:extLst>
          </p:nvPr>
        </p:nvGraphicFramePr>
        <p:xfrm>
          <a:off x="914704" y="2293873"/>
          <a:ext cx="5726429" cy="829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Written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IN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AMAN PRATAP SINGH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Document</a:t>
                      </a:r>
                      <a:r>
                        <a:rPr sz="1600" spc="-5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FDF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1.0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Last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Revised</a:t>
                      </a:r>
                      <a:r>
                        <a:rPr sz="16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FEB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3919854"/>
            <a:ext cx="2190750" cy="62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DOCUMENT</a:t>
            </a:r>
            <a:r>
              <a:rPr sz="1600" b="1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CONTROL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Change</a:t>
            </a:r>
            <a:r>
              <a:rPr sz="14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Record: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4667122"/>
          <a:ext cx="5728333" cy="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068">
                <a:tc>
                  <a:txBody>
                    <a:bodyPr/>
                    <a:lstStyle/>
                    <a:p>
                      <a:pPr marL="294005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AUTHOR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815964"/>
            <a:ext cx="690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Reviews: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6171564"/>
          <a:ext cx="5728333" cy="37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592">
                <a:tc>
                  <a:txBody>
                    <a:bodyPr/>
                    <a:lstStyle/>
                    <a:p>
                      <a:pPr marL="294005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REVIEWER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6904101"/>
            <a:ext cx="1304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Approval</a:t>
            </a:r>
            <a:r>
              <a:rPr sz="14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Status: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7260081"/>
          <a:ext cx="5730239" cy="52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991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</a:t>
                      </a:r>
                      <a:r>
                        <a:rPr sz="900" b="1" spc="-3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REVIEWED</a:t>
                      </a:r>
                      <a:r>
                        <a:rPr sz="900" b="1" spc="-40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18135" marR="62230" indent="-250190">
                        <a:lnSpc>
                          <a:spcPct val="111100"/>
                        </a:lnSpc>
                      </a:pPr>
                      <a:r>
                        <a:rPr sz="900" b="1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PPROWED  BY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9DCFA5-D399-1EA8-5C8B-DA14640E9AA3}"/>
              </a:ext>
            </a:extLst>
          </p:cNvPr>
          <p:cNvSpPr txBox="1"/>
          <p:nvPr/>
        </p:nvSpPr>
        <p:spPr>
          <a:xfrm>
            <a:off x="4692650" y="2820636"/>
            <a:ext cx="160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01-03-2024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3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449983"/>
            <a:ext cx="5751830" cy="345132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2E5395"/>
                </a:solidFill>
                <a:latin typeface="Calibri Light"/>
                <a:cs typeface="Calibri Light"/>
              </a:rPr>
              <a:t>Table </a:t>
            </a:r>
            <a:r>
              <a:rPr sz="1600" spc="-5" dirty="0">
                <a:solidFill>
                  <a:srgbClr val="2E5395"/>
                </a:solidFill>
                <a:latin typeface="Calibri Light"/>
                <a:cs typeface="Calibri Light"/>
              </a:rPr>
              <a:t>of</a:t>
            </a:r>
            <a:r>
              <a:rPr sz="1600" spc="-25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 Light"/>
                <a:cs typeface="Calibri Light"/>
              </a:rPr>
              <a:t>Contents</a:t>
            </a:r>
            <a:endParaRPr sz="1600" dirty="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  <a:tabLst>
                <a:tab pos="406400" algn="l"/>
              </a:tabLst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Introduction</a:t>
            </a:r>
            <a:r>
              <a:rPr sz="1600" b="1" spc="5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.........................................................................................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90"/>
              </a:spcBef>
              <a:tabLst>
                <a:tab pos="4946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1.1	What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is</a:t>
            </a:r>
            <a:r>
              <a:rPr sz="1600" b="1" spc="2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Architecture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design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document?</a:t>
            </a:r>
            <a:r>
              <a:rPr sz="1600" b="1" spc="-22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</a:t>
            </a:r>
            <a:r>
              <a:rPr sz="1600" spc="-16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</a:t>
            </a:r>
            <a:endParaRPr sz="16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875"/>
              </a:spcBef>
              <a:tabLst>
                <a:tab pos="4946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1.2	Scope</a:t>
            </a:r>
            <a:r>
              <a:rPr sz="1600" b="1" spc="-9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.................................................................................................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</a:t>
            </a:r>
            <a:endParaRPr sz="1600" dirty="0">
              <a:latin typeface="Segoe UI"/>
              <a:cs typeface="Segoe UI"/>
            </a:endParaRPr>
          </a:p>
          <a:p>
            <a:pPr marL="406400" marR="7620" indent="-406400" algn="r">
              <a:lnSpc>
                <a:spcPct val="100000"/>
              </a:lnSpc>
              <a:spcBef>
                <a:spcPts val="880"/>
              </a:spcBef>
              <a:buAutoNum type="arabicPeriod" startAt="2"/>
              <a:tabLst>
                <a:tab pos="406400" algn="l"/>
                <a:tab pos="407034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b="1" spc="-3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.............................</a:t>
            </a:r>
            <a:r>
              <a:rPr lang="en-US" sz="1600" spc="-130" dirty="0">
                <a:solidFill>
                  <a:srgbClr val="374045"/>
                </a:solidFill>
                <a:latin typeface="Segoe UI"/>
                <a:cs typeface="Segoe UI"/>
              </a:rPr>
              <a:t>..                                                                   </a:t>
            </a:r>
            <a:r>
              <a:rPr lang="en-US" sz="1600" b="1" spc="-10" dirty="0">
                <a:solidFill>
                  <a:srgbClr val="374045"/>
                </a:solidFill>
                <a:latin typeface="Segoe UI"/>
                <a:cs typeface="Segoe UI"/>
              </a:rPr>
              <a:t>6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 dirty="0">
              <a:latin typeface="Segoe UI"/>
              <a:cs typeface="Segoe UI"/>
            </a:endParaRPr>
          </a:p>
          <a:p>
            <a:pPr marL="494665" marR="6985" lvl="1" indent="-494665" algn="r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source</a:t>
            </a:r>
            <a:r>
              <a:rPr sz="1600" b="1" spc="-9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.......................</a:t>
            </a:r>
            <a:r>
              <a:rPr lang="en-US" sz="1600" spc="-5" dirty="0">
                <a:solidFill>
                  <a:srgbClr val="374045"/>
                </a:solidFill>
                <a:latin typeface="Segoe UI"/>
                <a:cs typeface="Segoe UI"/>
              </a:rPr>
              <a:t>                                              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 dirty="0">
              <a:latin typeface="Segoe UI"/>
              <a:cs typeface="Segoe UI"/>
            </a:endParaRPr>
          </a:p>
          <a:p>
            <a:pPr marL="494665" marR="7620" lvl="1" indent="-494665" algn="r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ingestion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.................</a:t>
            </a:r>
            <a:r>
              <a:rPr lang="en-US" sz="1600" spc="-5" dirty="0">
                <a:solidFill>
                  <a:srgbClr val="374045"/>
                </a:solidFill>
                <a:latin typeface="Segoe UI"/>
                <a:cs typeface="Segoe UI"/>
              </a:rPr>
              <a:t>                                              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 dirty="0">
              <a:latin typeface="Segoe UI"/>
              <a:cs typeface="Segoe UI"/>
            </a:endParaRPr>
          </a:p>
          <a:p>
            <a:pPr marL="494665" marR="7620" lvl="1" indent="-494665" algn="r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494665" algn="l"/>
                <a:tab pos="49530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warehouse</a:t>
            </a:r>
            <a:r>
              <a:rPr sz="1600" b="1" spc="-1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..............</a:t>
            </a:r>
            <a:r>
              <a:rPr lang="en-US" sz="1600" spc="-5" dirty="0">
                <a:solidFill>
                  <a:srgbClr val="374045"/>
                </a:solidFill>
                <a:latin typeface="Segoe UI"/>
                <a:cs typeface="Segoe UI"/>
              </a:rPr>
              <a:t>                                              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 dirty="0">
              <a:latin typeface="Segoe UI"/>
              <a:cs typeface="Segoe UI"/>
            </a:endParaRPr>
          </a:p>
          <a:p>
            <a:pPr marL="215265" marR="7620" lvl="1" algn="r">
              <a:lnSpc>
                <a:spcPct val="145600"/>
              </a:lnSpc>
              <a:buAutoNum type="arabicPeriod"/>
              <a:tabLst>
                <a:tab pos="495300" algn="l"/>
                <a:tab pos="7105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6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r>
              <a:rPr sz="1600" b="1" spc="-204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</a:t>
            </a:r>
            <a:r>
              <a:rPr lang="en-US" sz="1600" spc="-5" dirty="0">
                <a:solidFill>
                  <a:srgbClr val="374045"/>
                </a:solidFill>
                <a:latin typeface="Segoe UI"/>
                <a:cs typeface="Segoe UI"/>
              </a:rPr>
              <a:t>                                                     8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</a:t>
            </a:r>
            <a:r>
              <a:rPr sz="1600" spc="-1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endParaRPr lang="en-US" sz="1600" b="1" spc="-10" dirty="0">
              <a:solidFill>
                <a:srgbClr val="374045"/>
              </a:solidFill>
              <a:latin typeface="Segoe UI"/>
              <a:cs typeface="Segoe UI"/>
            </a:endParaRPr>
          </a:p>
          <a:p>
            <a:pPr marL="215265" marR="7620" lvl="1" algn="r">
              <a:lnSpc>
                <a:spcPct val="145600"/>
              </a:lnSpc>
              <a:buAutoNum type="arabicPeriod"/>
              <a:tabLst>
                <a:tab pos="495300" algn="l"/>
                <a:tab pos="7105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2.5	Report</a:t>
            </a:r>
            <a:r>
              <a:rPr sz="1600" b="1" spc="-1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..................................</a:t>
            </a:r>
            <a:r>
              <a:rPr lang="en-US" sz="1600" spc="-5" dirty="0">
                <a:solidFill>
                  <a:srgbClr val="374045"/>
                </a:solidFill>
                <a:latin typeface="Segoe UI"/>
                <a:cs typeface="Segoe UI"/>
              </a:rPr>
              <a:t>                                                  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61380" cy="650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102735" algn="r">
              <a:lnSpc>
                <a:spcPct val="100000"/>
              </a:lnSpc>
              <a:spcBef>
                <a:spcPts val="95"/>
              </a:spcBef>
              <a:tabLst>
                <a:tab pos="2921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3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Segoe UI"/>
              <a:cs typeface="Segoe UI"/>
            </a:endParaRPr>
          </a:p>
          <a:p>
            <a:pPr marL="228600" marR="4082415" indent="-228600" algn="r">
              <a:lnSpc>
                <a:spcPct val="100000"/>
              </a:lnSpc>
              <a:buClr>
                <a:srgbClr val="374045"/>
              </a:buClr>
              <a:buFont typeface="Segoe UI"/>
              <a:buAutoNum type="arabicPeriod"/>
              <a:tabLst>
                <a:tab pos="228600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t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ro</a:t>
            </a:r>
            <a:r>
              <a:rPr sz="1600" b="1" spc="-15" dirty="0">
                <a:solidFill>
                  <a:srgbClr val="374045"/>
                </a:solidFill>
                <a:latin typeface="Segoe UI"/>
                <a:cs typeface="Segoe UI"/>
              </a:rPr>
              <a:t>d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uct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ion</a:t>
            </a:r>
            <a:endParaRPr sz="1600">
              <a:latin typeface="Segoe UI"/>
              <a:cs typeface="Segoe UI"/>
            </a:endParaRPr>
          </a:p>
          <a:p>
            <a:pPr marL="1127760" lvl="1" indent="-457834" algn="just">
              <a:lnSpc>
                <a:spcPct val="100000"/>
              </a:lnSpc>
              <a:spcBef>
                <a:spcPts val="700"/>
              </a:spcBef>
              <a:buClr>
                <a:srgbClr val="374045"/>
              </a:buClr>
              <a:buFont typeface="Segoe UI"/>
              <a:buAutoNum type="arabicPeriod"/>
              <a:tabLst>
                <a:tab pos="1128395" algn="l"/>
              </a:tabLst>
            </a:pP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What</a:t>
            </a:r>
            <a:r>
              <a:rPr sz="12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2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Low-level</a:t>
            </a:r>
            <a:r>
              <a:rPr sz="12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2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document?</a:t>
            </a:r>
            <a:endParaRPr sz="1200">
              <a:latin typeface="Segoe UI"/>
              <a:cs typeface="Segoe UI"/>
            </a:endParaRPr>
          </a:p>
          <a:p>
            <a:pPr marL="213360" marR="6350" algn="just">
              <a:lnSpc>
                <a:spcPct val="119600"/>
              </a:lnSpc>
              <a:spcBef>
                <a:spcPts val="80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goal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Low-level design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document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(LLDD)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 to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give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internal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logic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 of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actual program code for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Sales Budget Analysis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dashboard. LLDD describes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class diagrams with the methods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relations between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classes and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programs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specs. It describes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modules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so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programmer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directly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code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program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document.</a:t>
            </a:r>
            <a:endParaRPr sz="1400">
              <a:latin typeface="Segoe UI"/>
              <a:cs typeface="Segoe UI"/>
            </a:endParaRPr>
          </a:p>
          <a:p>
            <a:pPr marL="1127760" lvl="1" indent="-457834" algn="just">
              <a:lnSpc>
                <a:spcPct val="100000"/>
              </a:lnSpc>
              <a:spcBef>
                <a:spcPts val="1115"/>
              </a:spcBef>
              <a:buClr>
                <a:srgbClr val="374045"/>
              </a:buClr>
              <a:buFont typeface="Segoe UI"/>
              <a:buAutoNum type="arabicPeriod" startAt="2"/>
              <a:tabLst>
                <a:tab pos="1128395" algn="l"/>
              </a:tabLst>
            </a:pPr>
            <a:r>
              <a:rPr sz="1200" b="1" dirty="0">
                <a:solidFill>
                  <a:srgbClr val="374045"/>
                </a:solidFill>
                <a:latin typeface="Segoe UI"/>
                <a:cs typeface="Segoe UI"/>
              </a:rPr>
              <a:t>Scope</a:t>
            </a:r>
            <a:endParaRPr sz="1200">
              <a:latin typeface="Segoe UI"/>
              <a:cs typeface="Segoe UI"/>
            </a:endParaRPr>
          </a:p>
          <a:p>
            <a:pPr marL="213360" marR="5080" algn="just">
              <a:lnSpc>
                <a:spcPct val="119700"/>
              </a:lnSpc>
              <a:spcBef>
                <a:spcPts val="8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Low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level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(LLD) is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component-level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process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that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follows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step-by-step refinement process. The process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can be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used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designing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structures,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required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architecture,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source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code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ultimately,</a:t>
            </a:r>
            <a:r>
              <a:rPr sz="14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algorithms.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Overall,</a:t>
            </a:r>
            <a:r>
              <a:rPr sz="14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organization</a:t>
            </a:r>
            <a:r>
              <a:rPr sz="14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may</a:t>
            </a:r>
            <a:r>
              <a:rPr sz="14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defined during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requirement analysis and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then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refined during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work.</a:t>
            </a:r>
            <a:endParaRPr sz="140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spcBef>
                <a:spcPts val="1115"/>
              </a:spcBef>
              <a:buAutoNum type="arabicPeriod" startAt="3"/>
              <a:tabLst>
                <a:tab pos="1127760" algn="l"/>
                <a:tab pos="1128395" algn="l"/>
              </a:tabLst>
            </a:pP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Project</a:t>
            </a:r>
            <a:r>
              <a:rPr sz="12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Introduction</a:t>
            </a:r>
            <a:endParaRPr sz="1200">
              <a:latin typeface="Segoe UI"/>
              <a:cs typeface="Segoe UI"/>
            </a:endParaRPr>
          </a:p>
          <a:p>
            <a:pPr marL="213360" marR="141605">
              <a:lnSpc>
                <a:spcPct val="119600"/>
              </a:lnSpc>
              <a:spcBef>
                <a:spcPts val="80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growth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manufacturing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reselling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most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populated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cities are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increasing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market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competitions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also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high.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dataset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one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historical sales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company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named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Adventure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Works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which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has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records for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3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years.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Good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driven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analysing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improve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performance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company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generate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more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ROI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stakeholders.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42330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4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2.</a:t>
            </a:r>
            <a:r>
              <a:rPr sz="16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6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Statement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50">
              <a:latin typeface="Segoe UI"/>
              <a:cs typeface="Segoe UI"/>
            </a:endParaRPr>
          </a:p>
          <a:p>
            <a:pPr marL="213360" marR="5080">
              <a:lnSpc>
                <a:spcPct val="127800"/>
              </a:lnSpc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Our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"Domain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Sale"</a:t>
            </a:r>
            <a:r>
              <a:rPr sz="16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process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structured</a:t>
            </a:r>
            <a:r>
              <a:rPr sz="1600" spc="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help</a:t>
            </a:r>
            <a:r>
              <a:rPr sz="1600" spc="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potential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buyers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purchase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want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immediately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without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hassle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contacting 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seller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directly.</a:t>
            </a:r>
            <a:endParaRPr sz="1600">
              <a:latin typeface="Segoe UI"/>
              <a:cs typeface="Segoe UI"/>
            </a:endParaRPr>
          </a:p>
          <a:p>
            <a:pPr marL="213360" marR="98425">
              <a:lnSpc>
                <a:spcPct val="127800"/>
              </a:lnSpc>
              <a:spcBef>
                <a:spcPts val="79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seller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lists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 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specific price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our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Marketplace.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interested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buyer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domain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for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decides to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buy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0604" y="4282566"/>
            <a:ext cx="5457825" cy="476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3.</a:t>
            </a:r>
            <a:r>
              <a:rPr sz="16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Dataset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 information</a:t>
            </a:r>
            <a:endParaRPr sz="1600">
              <a:latin typeface="Segoe UI"/>
              <a:cs typeface="Segoe UI"/>
            </a:endParaRPr>
          </a:p>
          <a:p>
            <a:pPr marL="240665" marR="1415415">
              <a:lnSpc>
                <a:spcPct val="167200"/>
              </a:lnSpc>
              <a:spcBef>
                <a:spcPts val="17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CustomerKey: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dataset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Birthdate: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Birthdate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MaritalStatus: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M-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Married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 S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Single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Gender: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–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Male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–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Female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4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TotalChildren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: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Total number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children</a:t>
            </a:r>
            <a:endParaRPr sz="1600">
              <a:latin typeface="Segoe UI"/>
              <a:cs typeface="Segoe UI"/>
            </a:endParaRPr>
          </a:p>
          <a:p>
            <a:pPr marL="240665" marR="5080">
              <a:lnSpc>
                <a:spcPct val="120000"/>
              </a:lnSpc>
              <a:spcBef>
                <a:spcPts val="8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NumberChildrenAtHome: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children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staying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along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with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their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parents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Education: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Education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qualification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Occupation: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Present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occupation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HouseOwnerFlag: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1–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Owns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house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0-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Doesn’t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have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permanent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address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4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NumberCarsOwned: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Number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cars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owned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endParaRPr sz="14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DateFirstPurchase: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First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date 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customer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478145" cy="796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5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Segoe UI"/>
              <a:cs typeface="Segoe UI"/>
            </a:endParaRPr>
          </a:p>
          <a:p>
            <a:pPr marL="670560" marR="340360">
              <a:lnSpc>
                <a:spcPct val="1674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ProductKey: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dataset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ProductName: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 with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colour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Subcategory: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Sub category name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product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Category: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ListPrice: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Sale price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400">
              <a:latin typeface="Segoe UI"/>
              <a:cs typeface="Segoe UI"/>
            </a:endParaRPr>
          </a:p>
          <a:p>
            <a:pPr marL="670560" marR="5080">
              <a:lnSpc>
                <a:spcPct val="119300"/>
              </a:lnSpc>
              <a:spcBef>
                <a:spcPts val="80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DaysToManufacture: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Days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manufacture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after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receiving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4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ProductLine:</a:t>
            </a:r>
            <a:r>
              <a:rPr sz="1400" b="1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line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endParaRPr sz="1400">
              <a:latin typeface="Segoe UI"/>
              <a:cs typeface="Segoe UI"/>
            </a:endParaRPr>
          </a:p>
          <a:p>
            <a:pPr marL="670560" marR="462915">
              <a:lnSpc>
                <a:spcPct val="1672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ModelName: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Model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name of 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ProductDescription:</a:t>
            </a:r>
            <a:r>
              <a:rPr sz="1400" b="1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details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about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product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SalesTerritoryKey:</a:t>
            </a:r>
            <a:r>
              <a:rPr sz="14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Primary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Key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Territory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dataset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Region: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Region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name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Country: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Country name</a:t>
            </a:r>
            <a:r>
              <a:rPr sz="14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order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2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OrderDate:</a:t>
            </a:r>
            <a:r>
              <a:rPr sz="1400" b="1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Date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 received</a:t>
            </a:r>
            <a:endParaRPr sz="1200">
              <a:latin typeface="Segoe UI"/>
              <a:cs typeface="Segoe UI"/>
            </a:endParaRPr>
          </a:p>
          <a:p>
            <a:pPr marL="670560" marR="562610">
              <a:lnSpc>
                <a:spcPct val="167200"/>
              </a:lnSpc>
              <a:spcBef>
                <a:spcPts val="1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ShipDate: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Date 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when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 left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 factory for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export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SalesOrderNumber: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Invoice number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the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OrderQuantity: 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Number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quantities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ordered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for a product </a:t>
            </a:r>
            <a:r>
              <a:rPr sz="1200" spc="-3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UnitPrice: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Per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unit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sale price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of the product </a:t>
            </a:r>
            <a:r>
              <a:rPr sz="12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TotalProductCost:</a:t>
            </a:r>
            <a:r>
              <a:rPr sz="1400" b="1" spc="-5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Cost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2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SalesAmount:</a:t>
            </a:r>
            <a:r>
              <a:rPr sz="1400" b="1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Total</a:t>
            </a:r>
            <a:r>
              <a:rPr sz="12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price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endParaRPr sz="12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1130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TaxAmt:</a:t>
            </a:r>
            <a:r>
              <a:rPr sz="1400" b="1" spc="-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Tax collected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for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45"/>
                </a:solidFill>
                <a:latin typeface="Segoe UI"/>
                <a:cs typeface="Segoe UI"/>
              </a:rPr>
              <a:t>product</a:t>
            </a:r>
            <a:r>
              <a:rPr sz="12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4045"/>
                </a:solidFill>
                <a:latin typeface="Segoe UI"/>
                <a:cs typeface="Segoe UI"/>
              </a:rPr>
              <a:t>sold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4360" cy="96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  <a:tabLst>
                <a:tab pos="2921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6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4.</a:t>
            </a:r>
            <a:r>
              <a:rPr sz="1600" b="1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64251"/>
            <a:ext cx="5397500" cy="285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Collect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Raw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4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step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involves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extracting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relevant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problem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statement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obtaining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client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Segoe UI"/>
              <a:cs typeface="Segoe UI"/>
            </a:endParaRPr>
          </a:p>
          <a:p>
            <a:pPr marL="12700" marR="95885">
              <a:lnSpc>
                <a:spcPct val="1202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Importing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Libraries</a:t>
            </a:r>
            <a:r>
              <a:rPr sz="1400" b="1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–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Import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analysis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python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example – Pandas, Numpy,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Plotly, datetime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etc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Segoe UI"/>
              <a:cs typeface="Segoe UI"/>
            </a:endParaRPr>
          </a:p>
          <a:p>
            <a:pPr marL="12700" marR="130810">
              <a:lnSpc>
                <a:spcPct val="1194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Wrangling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–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Contains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following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steps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gathering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assessing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handling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missing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adding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columns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6288" y="1838070"/>
            <a:ext cx="907415" cy="551815"/>
            <a:chOff x="1796288" y="1838070"/>
            <a:chExt cx="907415" cy="551815"/>
          </a:xfrm>
        </p:grpSpPr>
        <p:sp>
          <p:nvSpPr>
            <p:cNvPr id="5" name="object 5"/>
            <p:cNvSpPr/>
            <p:nvPr/>
          </p:nvSpPr>
          <p:spPr>
            <a:xfrm>
              <a:off x="1805813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0" y="0"/>
                  </a:moveTo>
                  <a:lnTo>
                    <a:pt x="53339" y="0"/>
                  </a:lnTo>
                  <a:lnTo>
                    <a:pt x="32575" y="4189"/>
                  </a:lnTo>
                  <a:lnTo>
                    <a:pt x="15621" y="15605"/>
                  </a:lnTo>
                  <a:lnTo>
                    <a:pt x="4191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90" y="500296"/>
                  </a:lnTo>
                  <a:lnTo>
                    <a:pt x="15620" y="517207"/>
                  </a:lnTo>
                  <a:lnTo>
                    <a:pt x="32575" y="528593"/>
                  </a:lnTo>
                  <a:lnTo>
                    <a:pt x="53339" y="532765"/>
                  </a:lnTo>
                  <a:lnTo>
                    <a:pt x="834770" y="532765"/>
                  </a:lnTo>
                  <a:lnTo>
                    <a:pt x="855535" y="528593"/>
                  </a:lnTo>
                  <a:lnTo>
                    <a:pt x="872489" y="517207"/>
                  </a:lnTo>
                  <a:lnTo>
                    <a:pt x="883919" y="500296"/>
                  </a:lnTo>
                  <a:lnTo>
                    <a:pt x="888111" y="479552"/>
                  </a:lnTo>
                  <a:lnTo>
                    <a:pt x="888111" y="53213"/>
                  </a:lnTo>
                  <a:lnTo>
                    <a:pt x="883920" y="32521"/>
                  </a:lnTo>
                  <a:lnTo>
                    <a:pt x="872490" y="15605"/>
                  </a:lnTo>
                  <a:lnTo>
                    <a:pt x="855535" y="4189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813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91" y="32521"/>
                  </a:lnTo>
                  <a:lnTo>
                    <a:pt x="15621" y="15605"/>
                  </a:lnTo>
                  <a:lnTo>
                    <a:pt x="32575" y="4189"/>
                  </a:lnTo>
                  <a:lnTo>
                    <a:pt x="53339" y="0"/>
                  </a:lnTo>
                  <a:lnTo>
                    <a:pt x="834770" y="0"/>
                  </a:lnTo>
                  <a:lnTo>
                    <a:pt x="855535" y="4189"/>
                  </a:lnTo>
                  <a:lnTo>
                    <a:pt x="872490" y="15605"/>
                  </a:lnTo>
                  <a:lnTo>
                    <a:pt x="883920" y="32521"/>
                  </a:lnTo>
                  <a:lnTo>
                    <a:pt x="888111" y="53213"/>
                  </a:lnTo>
                  <a:lnTo>
                    <a:pt x="888111" y="479552"/>
                  </a:lnTo>
                  <a:lnTo>
                    <a:pt x="883919" y="500296"/>
                  </a:lnTo>
                  <a:lnTo>
                    <a:pt x="872489" y="517207"/>
                  </a:lnTo>
                  <a:lnTo>
                    <a:pt x="855535" y="528593"/>
                  </a:lnTo>
                  <a:lnTo>
                    <a:pt x="834770" y="532765"/>
                  </a:lnTo>
                  <a:lnTo>
                    <a:pt x="53339" y="532765"/>
                  </a:lnTo>
                  <a:lnTo>
                    <a:pt x="32575" y="528593"/>
                  </a:lnTo>
                  <a:lnTo>
                    <a:pt x="15620" y="517207"/>
                  </a:lnTo>
                  <a:lnTo>
                    <a:pt x="4190" y="500296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45055" y="2019045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029" y="2003932"/>
            <a:ext cx="188340" cy="2202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39617" y="1838070"/>
            <a:ext cx="907415" cy="551815"/>
            <a:chOff x="3039617" y="1838070"/>
            <a:chExt cx="907415" cy="551815"/>
          </a:xfrm>
        </p:grpSpPr>
        <p:sp>
          <p:nvSpPr>
            <p:cNvPr id="10" name="object 10"/>
            <p:cNvSpPr/>
            <p:nvPr/>
          </p:nvSpPr>
          <p:spPr>
            <a:xfrm>
              <a:off x="3049142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0" y="0"/>
                  </a:moveTo>
                  <a:lnTo>
                    <a:pt x="53212" y="0"/>
                  </a:lnTo>
                  <a:lnTo>
                    <a:pt x="32521" y="4189"/>
                  </a:lnTo>
                  <a:lnTo>
                    <a:pt x="15605" y="15605"/>
                  </a:lnTo>
                  <a:lnTo>
                    <a:pt x="4189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89" y="500296"/>
                  </a:lnTo>
                  <a:lnTo>
                    <a:pt x="15605" y="517207"/>
                  </a:lnTo>
                  <a:lnTo>
                    <a:pt x="32521" y="528593"/>
                  </a:lnTo>
                  <a:lnTo>
                    <a:pt x="53212" y="532765"/>
                  </a:lnTo>
                  <a:lnTo>
                    <a:pt x="834770" y="532765"/>
                  </a:lnTo>
                  <a:lnTo>
                    <a:pt x="855515" y="528593"/>
                  </a:lnTo>
                  <a:lnTo>
                    <a:pt x="872426" y="517207"/>
                  </a:lnTo>
                  <a:lnTo>
                    <a:pt x="883812" y="500296"/>
                  </a:lnTo>
                  <a:lnTo>
                    <a:pt x="887983" y="479552"/>
                  </a:lnTo>
                  <a:lnTo>
                    <a:pt x="887983" y="53213"/>
                  </a:lnTo>
                  <a:lnTo>
                    <a:pt x="883812" y="32521"/>
                  </a:lnTo>
                  <a:lnTo>
                    <a:pt x="872426" y="15605"/>
                  </a:lnTo>
                  <a:lnTo>
                    <a:pt x="855515" y="4189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9142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89" y="32521"/>
                  </a:lnTo>
                  <a:lnTo>
                    <a:pt x="15605" y="15605"/>
                  </a:lnTo>
                  <a:lnTo>
                    <a:pt x="32521" y="4189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89"/>
                  </a:lnTo>
                  <a:lnTo>
                    <a:pt x="872426" y="15605"/>
                  </a:lnTo>
                  <a:lnTo>
                    <a:pt x="883812" y="32521"/>
                  </a:lnTo>
                  <a:lnTo>
                    <a:pt x="887983" y="53213"/>
                  </a:lnTo>
                  <a:lnTo>
                    <a:pt x="887983" y="479552"/>
                  </a:lnTo>
                  <a:lnTo>
                    <a:pt x="883812" y="500296"/>
                  </a:lnTo>
                  <a:lnTo>
                    <a:pt x="872426" y="517207"/>
                  </a:lnTo>
                  <a:lnTo>
                    <a:pt x="855515" y="528593"/>
                  </a:lnTo>
                  <a:lnTo>
                    <a:pt x="834770" y="532765"/>
                  </a:lnTo>
                  <a:lnTo>
                    <a:pt x="53212" y="532765"/>
                  </a:lnTo>
                  <a:lnTo>
                    <a:pt x="32521" y="528593"/>
                  </a:lnTo>
                  <a:lnTo>
                    <a:pt x="15605" y="517207"/>
                  </a:lnTo>
                  <a:lnTo>
                    <a:pt x="4189" y="500296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51708" y="1956307"/>
            <a:ext cx="483234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4450" marR="5080" indent="-32384">
              <a:lnSpc>
                <a:spcPts val="1000"/>
              </a:lnSpc>
              <a:spcBef>
                <a:spcPts val="2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Impor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5359" y="2003932"/>
            <a:ext cx="188213" cy="22021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282947" y="1838070"/>
            <a:ext cx="907415" cy="551815"/>
            <a:chOff x="4282947" y="1838070"/>
            <a:chExt cx="907415" cy="551815"/>
          </a:xfrm>
        </p:grpSpPr>
        <p:sp>
          <p:nvSpPr>
            <p:cNvPr id="15" name="object 15"/>
            <p:cNvSpPr/>
            <p:nvPr/>
          </p:nvSpPr>
          <p:spPr>
            <a:xfrm>
              <a:off x="4292472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212" y="0"/>
                  </a:lnTo>
                  <a:lnTo>
                    <a:pt x="32468" y="4189"/>
                  </a:lnTo>
                  <a:lnTo>
                    <a:pt x="15557" y="15605"/>
                  </a:lnTo>
                  <a:lnTo>
                    <a:pt x="4171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71" y="500296"/>
                  </a:lnTo>
                  <a:lnTo>
                    <a:pt x="15557" y="517207"/>
                  </a:lnTo>
                  <a:lnTo>
                    <a:pt x="32468" y="528593"/>
                  </a:lnTo>
                  <a:lnTo>
                    <a:pt x="53212" y="532765"/>
                  </a:lnTo>
                  <a:lnTo>
                    <a:pt x="834771" y="532765"/>
                  </a:lnTo>
                  <a:lnTo>
                    <a:pt x="855462" y="528593"/>
                  </a:lnTo>
                  <a:lnTo>
                    <a:pt x="872378" y="517207"/>
                  </a:lnTo>
                  <a:lnTo>
                    <a:pt x="883794" y="500296"/>
                  </a:lnTo>
                  <a:lnTo>
                    <a:pt x="887984" y="479552"/>
                  </a:lnTo>
                  <a:lnTo>
                    <a:pt x="887984" y="53213"/>
                  </a:lnTo>
                  <a:lnTo>
                    <a:pt x="883794" y="32521"/>
                  </a:lnTo>
                  <a:lnTo>
                    <a:pt x="872378" y="15605"/>
                  </a:lnTo>
                  <a:lnTo>
                    <a:pt x="855462" y="4189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2472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71" y="32521"/>
                  </a:lnTo>
                  <a:lnTo>
                    <a:pt x="15557" y="15605"/>
                  </a:lnTo>
                  <a:lnTo>
                    <a:pt x="32468" y="4189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89"/>
                  </a:lnTo>
                  <a:lnTo>
                    <a:pt x="872378" y="15605"/>
                  </a:lnTo>
                  <a:lnTo>
                    <a:pt x="883794" y="32521"/>
                  </a:lnTo>
                  <a:lnTo>
                    <a:pt x="887984" y="53213"/>
                  </a:lnTo>
                  <a:lnTo>
                    <a:pt x="887984" y="479552"/>
                  </a:lnTo>
                  <a:lnTo>
                    <a:pt x="883794" y="500296"/>
                  </a:lnTo>
                  <a:lnTo>
                    <a:pt x="872378" y="517207"/>
                  </a:lnTo>
                  <a:lnTo>
                    <a:pt x="855462" y="528593"/>
                  </a:lnTo>
                  <a:lnTo>
                    <a:pt x="834771" y="532765"/>
                  </a:lnTo>
                  <a:lnTo>
                    <a:pt x="53212" y="532765"/>
                  </a:lnTo>
                  <a:lnTo>
                    <a:pt x="32468" y="528593"/>
                  </a:lnTo>
                  <a:lnTo>
                    <a:pt x="15557" y="517207"/>
                  </a:lnTo>
                  <a:lnTo>
                    <a:pt x="4171" y="500296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1885" y="2019045"/>
            <a:ext cx="633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atas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8561" y="2003932"/>
            <a:ext cx="188340" cy="22021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526151" y="1838070"/>
            <a:ext cx="907415" cy="551815"/>
            <a:chOff x="5526151" y="1838070"/>
            <a:chExt cx="907415" cy="551815"/>
          </a:xfrm>
        </p:grpSpPr>
        <p:sp>
          <p:nvSpPr>
            <p:cNvPr id="20" name="object 20"/>
            <p:cNvSpPr/>
            <p:nvPr/>
          </p:nvSpPr>
          <p:spPr>
            <a:xfrm>
              <a:off x="5535676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339" y="0"/>
                  </a:lnTo>
                  <a:lnTo>
                    <a:pt x="32575" y="4189"/>
                  </a:lnTo>
                  <a:lnTo>
                    <a:pt x="15620" y="15605"/>
                  </a:lnTo>
                  <a:lnTo>
                    <a:pt x="4190" y="32521"/>
                  </a:lnTo>
                  <a:lnTo>
                    <a:pt x="0" y="53213"/>
                  </a:lnTo>
                  <a:lnTo>
                    <a:pt x="0" y="479552"/>
                  </a:lnTo>
                  <a:lnTo>
                    <a:pt x="4191" y="500296"/>
                  </a:lnTo>
                  <a:lnTo>
                    <a:pt x="15621" y="517207"/>
                  </a:lnTo>
                  <a:lnTo>
                    <a:pt x="32575" y="528593"/>
                  </a:lnTo>
                  <a:lnTo>
                    <a:pt x="53339" y="532765"/>
                  </a:lnTo>
                  <a:lnTo>
                    <a:pt x="834771" y="532765"/>
                  </a:lnTo>
                  <a:lnTo>
                    <a:pt x="855535" y="528593"/>
                  </a:lnTo>
                  <a:lnTo>
                    <a:pt x="872490" y="517207"/>
                  </a:lnTo>
                  <a:lnTo>
                    <a:pt x="883920" y="500296"/>
                  </a:lnTo>
                  <a:lnTo>
                    <a:pt x="888111" y="479552"/>
                  </a:lnTo>
                  <a:lnTo>
                    <a:pt x="888111" y="53213"/>
                  </a:lnTo>
                  <a:lnTo>
                    <a:pt x="883919" y="32521"/>
                  </a:lnTo>
                  <a:lnTo>
                    <a:pt x="872489" y="15605"/>
                  </a:lnTo>
                  <a:lnTo>
                    <a:pt x="855535" y="4189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5676" y="1847595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3"/>
                  </a:moveTo>
                  <a:lnTo>
                    <a:pt x="4190" y="32521"/>
                  </a:lnTo>
                  <a:lnTo>
                    <a:pt x="15620" y="15605"/>
                  </a:lnTo>
                  <a:lnTo>
                    <a:pt x="32575" y="4189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89"/>
                  </a:lnTo>
                  <a:lnTo>
                    <a:pt x="872489" y="15605"/>
                  </a:lnTo>
                  <a:lnTo>
                    <a:pt x="883919" y="32521"/>
                  </a:lnTo>
                  <a:lnTo>
                    <a:pt x="888111" y="53213"/>
                  </a:lnTo>
                  <a:lnTo>
                    <a:pt x="888111" y="479552"/>
                  </a:lnTo>
                  <a:lnTo>
                    <a:pt x="883920" y="500296"/>
                  </a:lnTo>
                  <a:lnTo>
                    <a:pt x="872490" y="517207"/>
                  </a:lnTo>
                  <a:lnTo>
                    <a:pt x="855535" y="528593"/>
                  </a:lnTo>
                  <a:lnTo>
                    <a:pt x="834771" y="532765"/>
                  </a:lnTo>
                  <a:lnTo>
                    <a:pt x="53339" y="532765"/>
                  </a:lnTo>
                  <a:lnTo>
                    <a:pt x="32575" y="528593"/>
                  </a:lnTo>
                  <a:lnTo>
                    <a:pt x="15621" y="517207"/>
                  </a:lnTo>
                  <a:lnTo>
                    <a:pt x="4191" y="500296"/>
                  </a:lnTo>
                  <a:lnTo>
                    <a:pt x="0" y="479552"/>
                  </a:lnTo>
                  <a:lnTo>
                    <a:pt x="0" y="53213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51753" y="2019045"/>
            <a:ext cx="657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Merging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9559" y="2458592"/>
            <a:ext cx="220217" cy="18821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526151" y="2726054"/>
            <a:ext cx="907415" cy="552450"/>
            <a:chOff x="5526151" y="2726054"/>
            <a:chExt cx="907415" cy="552450"/>
          </a:xfrm>
        </p:grpSpPr>
        <p:sp>
          <p:nvSpPr>
            <p:cNvPr id="25" name="object 25"/>
            <p:cNvSpPr/>
            <p:nvPr/>
          </p:nvSpPr>
          <p:spPr>
            <a:xfrm>
              <a:off x="5535676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0" y="15621"/>
                  </a:lnTo>
                  <a:lnTo>
                    <a:pt x="4190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91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39" y="532892"/>
                  </a:lnTo>
                  <a:lnTo>
                    <a:pt x="834771" y="532892"/>
                  </a:lnTo>
                  <a:lnTo>
                    <a:pt x="855535" y="528701"/>
                  </a:lnTo>
                  <a:lnTo>
                    <a:pt x="872490" y="517271"/>
                  </a:lnTo>
                  <a:lnTo>
                    <a:pt x="883920" y="500316"/>
                  </a:lnTo>
                  <a:lnTo>
                    <a:pt x="888111" y="479551"/>
                  </a:lnTo>
                  <a:lnTo>
                    <a:pt x="888111" y="53339"/>
                  </a:lnTo>
                  <a:lnTo>
                    <a:pt x="883919" y="32575"/>
                  </a:lnTo>
                  <a:lnTo>
                    <a:pt x="872489" y="15621"/>
                  </a:lnTo>
                  <a:lnTo>
                    <a:pt x="855535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35676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91"/>
                  </a:lnTo>
                  <a:lnTo>
                    <a:pt x="872489" y="15621"/>
                  </a:lnTo>
                  <a:lnTo>
                    <a:pt x="883919" y="32575"/>
                  </a:lnTo>
                  <a:lnTo>
                    <a:pt x="888111" y="53339"/>
                  </a:lnTo>
                  <a:lnTo>
                    <a:pt x="888111" y="479551"/>
                  </a:lnTo>
                  <a:lnTo>
                    <a:pt x="883920" y="500316"/>
                  </a:lnTo>
                  <a:lnTo>
                    <a:pt x="872490" y="517271"/>
                  </a:lnTo>
                  <a:lnTo>
                    <a:pt x="855535" y="528701"/>
                  </a:lnTo>
                  <a:lnTo>
                    <a:pt x="834771" y="532892"/>
                  </a:lnTo>
                  <a:lnTo>
                    <a:pt x="53339" y="532892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1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24321" y="2907283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Assessing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9229" y="2891916"/>
            <a:ext cx="188341" cy="22021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282947" y="2726054"/>
            <a:ext cx="907415" cy="552450"/>
            <a:chOff x="4282947" y="2726054"/>
            <a:chExt cx="907415" cy="552450"/>
          </a:xfrm>
        </p:grpSpPr>
        <p:sp>
          <p:nvSpPr>
            <p:cNvPr id="30" name="object 30"/>
            <p:cNvSpPr/>
            <p:nvPr/>
          </p:nvSpPr>
          <p:spPr>
            <a:xfrm>
              <a:off x="4292472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212" y="0"/>
                  </a:lnTo>
                  <a:lnTo>
                    <a:pt x="32468" y="4191"/>
                  </a:lnTo>
                  <a:lnTo>
                    <a:pt x="15557" y="15621"/>
                  </a:lnTo>
                  <a:lnTo>
                    <a:pt x="4171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71" y="500316"/>
                  </a:lnTo>
                  <a:lnTo>
                    <a:pt x="15557" y="517271"/>
                  </a:lnTo>
                  <a:lnTo>
                    <a:pt x="32468" y="528701"/>
                  </a:lnTo>
                  <a:lnTo>
                    <a:pt x="53212" y="532892"/>
                  </a:lnTo>
                  <a:lnTo>
                    <a:pt x="834771" y="532892"/>
                  </a:lnTo>
                  <a:lnTo>
                    <a:pt x="855462" y="528701"/>
                  </a:lnTo>
                  <a:lnTo>
                    <a:pt x="872378" y="517271"/>
                  </a:lnTo>
                  <a:lnTo>
                    <a:pt x="883794" y="500316"/>
                  </a:lnTo>
                  <a:lnTo>
                    <a:pt x="887984" y="479551"/>
                  </a:lnTo>
                  <a:lnTo>
                    <a:pt x="887984" y="53339"/>
                  </a:lnTo>
                  <a:lnTo>
                    <a:pt x="883794" y="32575"/>
                  </a:lnTo>
                  <a:lnTo>
                    <a:pt x="872378" y="15621"/>
                  </a:lnTo>
                  <a:lnTo>
                    <a:pt x="855462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2472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71" y="32575"/>
                  </a:lnTo>
                  <a:lnTo>
                    <a:pt x="15557" y="15621"/>
                  </a:lnTo>
                  <a:lnTo>
                    <a:pt x="32468" y="4191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91"/>
                  </a:lnTo>
                  <a:lnTo>
                    <a:pt x="872378" y="15621"/>
                  </a:lnTo>
                  <a:lnTo>
                    <a:pt x="883794" y="32575"/>
                  </a:lnTo>
                  <a:lnTo>
                    <a:pt x="887984" y="53339"/>
                  </a:lnTo>
                  <a:lnTo>
                    <a:pt x="887984" y="479551"/>
                  </a:lnTo>
                  <a:lnTo>
                    <a:pt x="883794" y="500316"/>
                  </a:lnTo>
                  <a:lnTo>
                    <a:pt x="872378" y="517271"/>
                  </a:lnTo>
                  <a:lnTo>
                    <a:pt x="855462" y="528701"/>
                  </a:lnTo>
                  <a:lnTo>
                    <a:pt x="834771" y="532892"/>
                  </a:lnTo>
                  <a:lnTo>
                    <a:pt x="53212" y="532892"/>
                  </a:lnTo>
                  <a:lnTo>
                    <a:pt x="32468" y="528701"/>
                  </a:lnTo>
                  <a:lnTo>
                    <a:pt x="15557" y="517271"/>
                  </a:lnTo>
                  <a:lnTo>
                    <a:pt x="4171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25188" y="2844545"/>
            <a:ext cx="62293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9398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Handling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issin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6027" y="2891916"/>
            <a:ext cx="188213" cy="22021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039617" y="2726054"/>
            <a:ext cx="907415" cy="552450"/>
            <a:chOff x="3039617" y="2726054"/>
            <a:chExt cx="907415" cy="552450"/>
          </a:xfrm>
        </p:grpSpPr>
        <p:sp>
          <p:nvSpPr>
            <p:cNvPr id="35" name="object 35"/>
            <p:cNvSpPr/>
            <p:nvPr/>
          </p:nvSpPr>
          <p:spPr>
            <a:xfrm>
              <a:off x="3049142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212" y="0"/>
                  </a:lnTo>
                  <a:lnTo>
                    <a:pt x="32521" y="4191"/>
                  </a:lnTo>
                  <a:lnTo>
                    <a:pt x="15605" y="15621"/>
                  </a:lnTo>
                  <a:lnTo>
                    <a:pt x="4189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89" y="500316"/>
                  </a:lnTo>
                  <a:lnTo>
                    <a:pt x="15605" y="517271"/>
                  </a:lnTo>
                  <a:lnTo>
                    <a:pt x="32521" y="528701"/>
                  </a:lnTo>
                  <a:lnTo>
                    <a:pt x="53212" y="532892"/>
                  </a:lnTo>
                  <a:lnTo>
                    <a:pt x="834770" y="532892"/>
                  </a:lnTo>
                  <a:lnTo>
                    <a:pt x="855515" y="528701"/>
                  </a:lnTo>
                  <a:lnTo>
                    <a:pt x="872426" y="517271"/>
                  </a:lnTo>
                  <a:lnTo>
                    <a:pt x="883812" y="500316"/>
                  </a:lnTo>
                  <a:lnTo>
                    <a:pt x="887983" y="479551"/>
                  </a:lnTo>
                  <a:lnTo>
                    <a:pt x="887983" y="53339"/>
                  </a:lnTo>
                  <a:lnTo>
                    <a:pt x="883812" y="32575"/>
                  </a:lnTo>
                  <a:lnTo>
                    <a:pt x="872426" y="15621"/>
                  </a:lnTo>
                  <a:lnTo>
                    <a:pt x="85551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9142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89" y="32575"/>
                  </a:lnTo>
                  <a:lnTo>
                    <a:pt x="15605" y="15621"/>
                  </a:lnTo>
                  <a:lnTo>
                    <a:pt x="32521" y="4191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91"/>
                  </a:lnTo>
                  <a:lnTo>
                    <a:pt x="872426" y="15621"/>
                  </a:lnTo>
                  <a:lnTo>
                    <a:pt x="883812" y="32575"/>
                  </a:lnTo>
                  <a:lnTo>
                    <a:pt x="887983" y="53339"/>
                  </a:lnTo>
                  <a:lnTo>
                    <a:pt x="887983" y="479551"/>
                  </a:lnTo>
                  <a:lnTo>
                    <a:pt x="883812" y="500316"/>
                  </a:lnTo>
                  <a:lnTo>
                    <a:pt x="872426" y="517271"/>
                  </a:lnTo>
                  <a:lnTo>
                    <a:pt x="855515" y="528701"/>
                  </a:lnTo>
                  <a:lnTo>
                    <a:pt x="834770" y="532892"/>
                  </a:lnTo>
                  <a:lnTo>
                    <a:pt x="53212" y="532892"/>
                  </a:lnTo>
                  <a:lnTo>
                    <a:pt x="32521" y="528701"/>
                  </a:lnTo>
                  <a:lnTo>
                    <a:pt x="15605" y="517271"/>
                  </a:lnTo>
                  <a:lnTo>
                    <a:pt x="4189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03879" y="2907283"/>
            <a:ext cx="780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82697" y="2891916"/>
            <a:ext cx="188340" cy="220218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796288" y="2726054"/>
            <a:ext cx="907415" cy="552450"/>
            <a:chOff x="1796288" y="2726054"/>
            <a:chExt cx="907415" cy="552450"/>
          </a:xfrm>
        </p:grpSpPr>
        <p:sp>
          <p:nvSpPr>
            <p:cNvPr id="40" name="object 40"/>
            <p:cNvSpPr/>
            <p:nvPr/>
          </p:nvSpPr>
          <p:spPr>
            <a:xfrm>
              <a:off x="1805813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0" y="479551"/>
                  </a:lnTo>
                  <a:lnTo>
                    <a:pt x="4190" y="500316"/>
                  </a:lnTo>
                  <a:lnTo>
                    <a:pt x="15620" y="517271"/>
                  </a:lnTo>
                  <a:lnTo>
                    <a:pt x="32575" y="528701"/>
                  </a:lnTo>
                  <a:lnTo>
                    <a:pt x="53339" y="532892"/>
                  </a:lnTo>
                  <a:lnTo>
                    <a:pt x="834770" y="532892"/>
                  </a:lnTo>
                  <a:lnTo>
                    <a:pt x="855535" y="528701"/>
                  </a:lnTo>
                  <a:lnTo>
                    <a:pt x="872489" y="517271"/>
                  </a:lnTo>
                  <a:lnTo>
                    <a:pt x="883919" y="500316"/>
                  </a:lnTo>
                  <a:lnTo>
                    <a:pt x="888111" y="479551"/>
                  </a:lnTo>
                  <a:lnTo>
                    <a:pt x="888111" y="53339"/>
                  </a:lnTo>
                  <a:lnTo>
                    <a:pt x="883920" y="32575"/>
                  </a:lnTo>
                  <a:lnTo>
                    <a:pt x="872490" y="15621"/>
                  </a:lnTo>
                  <a:lnTo>
                    <a:pt x="85553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05813" y="2735579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39"/>
                  </a:moveTo>
                  <a:lnTo>
                    <a:pt x="4191" y="32575"/>
                  </a:lnTo>
                  <a:lnTo>
                    <a:pt x="15621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834770" y="0"/>
                  </a:lnTo>
                  <a:lnTo>
                    <a:pt x="855535" y="4191"/>
                  </a:lnTo>
                  <a:lnTo>
                    <a:pt x="872490" y="15621"/>
                  </a:lnTo>
                  <a:lnTo>
                    <a:pt x="883920" y="32575"/>
                  </a:lnTo>
                  <a:lnTo>
                    <a:pt x="888111" y="53339"/>
                  </a:lnTo>
                  <a:lnTo>
                    <a:pt x="888111" y="479551"/>
                  </a:lnTo>
                  <a:lnTo>
                    <a:pt x="883919" y="500316"/>
                  </a:lnTo>
                  <a:lnTo>
                    <a:pt x="872489" y="517271"/>
                  </a:lnTo>
                  <a:lnTo>
                    <a:pt x="855535" y="528701"/>
                  </a:lnTo>
                  <a:lnTo>
                    <a:pt x="834770" y="532892"/>
                  </a:lnTo>
                  <a:lnTo>
                    <a:pt x="53339" y="532892"/>
                  </a:lnTo>
                  <a:lnTo>
                    <a:pt x="32575" y="528701"/>
                  </a:lnTo>
                  <a:lnTo>
                    <a:pt x="15620" y="517271"/>
                  </a:lnTo>
                  <a:lnTo>
                    <a:pt x="4190" y="500316"/>
                  </a:lnTo>
                  <a:lnTo>
                    <a:pt x="0" y="479551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99920" y="2907283"/>
            <a:ext cx="7004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39823" y="3346576"/>
            <a:ext cx="220218" cy="18834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796288" y="3614165"/>
            <a:ext cx="907415" cy="552450"/>
            <a:chOff x="1796288" y="3614165"/>
            <a:chExt cx="907415" cy="552450"/>
          </a:xfrm>
        </p:grpSpPr>
        <p:sp>
          <p:nvSpPr>
            <p:cNvPr id="45" name="object 45"/>
            <p:cNvSpPr/>
            <p:nvPr/>
          </p:nvSpPr>
          <p:spPr>
            <a:xfrm>
              <a:off x="1805813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90" y="500316"/>
                  </a:lnTo>
                  <a:lnTo>
                    <a:pt x="15620" y="517271"/>
                  </a:lnTo>
                  <a:lnTo>
                    <a:pt x="32575" y="528701"/>
                  </a:lnTo>
                  <a:lnTo>
                    <a:pt x="53339" y="532892"/>
                  </a:lnTo>
                  <a:lnTo>
                    <a:pt x="834770" y="532892"/>
                  </a:lnTo>
                  <a:lnTo>
                    <a:pt x="855535" y="528701"/>
                  </a:lnTo>
                  <a:lnTo>
                    <a:pt x="872489" y="517271"/>
                  </a:lnTo>
                  <a:lnTo>
                    <a:pt x="883919" y="500316"/>
                  </a:lnTo>
                  <a:lnTo>
                    <a:pt x="888111" y="479551"/>
                  </a:lnTo>
                  <a:lnTo>
                    <a:pt x="888111" y="53340"/>
                  </a:lnTo>
                  <a:lnTo>
                    <a:pt x="883920" y="32575"/>
                  </a:lnTo>
                  <a:lnTo>
                    <a:pt x="872490" y="15621"/>
                  </a:lnTo>
                  <a:lnTo>
                    <a:pt x="85553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05813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91" y="32575"/>
                  </a:lnTo>
                  <a:lnTo>
                    <a:pt x="15621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834770" y="0"/>
                  </a:lnTo>
                  <a:lnTo>
                    <a:pt x="855535" y="4191"/>
                  </a:lnTo>
                  <a:lnTo>
                    <a:pt x="872490" y="15621"/>
                  </a:lnTo>
                  <a:lnTo>
                    <a:pt x="883920" y="32575"/>
                  </a:lnTo>
                  <a:lnTo>
                    <a:pt x="888111" y="53340"/>
                  </a:lnTo>
                  <a:lnTo>
                    <a:pt x="888111" y="479551"/>
                  </a:lnTo>
                  <a:lnTo>
                    <a:pt x="883919" y="500316"/>
                  </a:lnTo>
                  <a:lnTo>
                    <a:pt x="872489" y="517271"/>
                  </a:lnTo>
                  <a:lnTo>
                    <a:pt x="855535" y="528701"/>
                  </a:lnTo>
                  <a:lnTo>
                    <a:pt x="834770" y="532892"/>
                  </a:lnTo>
                  <a:lnTo>
                    <a:pt x="53339" y="532892"/>
                  </a:lnTo>
                  <a:lnTo>
                    <a:pt x="32575" y="528701"/>
                  </a:lnTo>
                  <a:lnTo>
                    <a:pt x="15620" y="517271"/>
                  </a:lnTo>
                  <a:lnTo>
                    <a:pt x="4190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017267" y="3795521"/>
            <a:ext cx="464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delin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72029" y="3780027"/>
            <a:ext cx="188340" cy="220217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039617" y="3614165"/>
            <a:ext cx="907415" cy="552450"/>
            <a:chOff x="3039617" y="3614165"/>
            <a:chExt cx="907415" cy="552450"/>
          </a:xfrm>
        </p:grpSpPr>
        <p:sp>
          <p:nvSpPr>
            <p:cNvPr id="50" name="object 50"/>
            <p:cNvSpPr/>
            <p:nvPr/>
          </p:nvSpPr>
          <p:spPr>
            <a:xfrm>
              <a:off x="3049142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0" y="0"/>
                  </a:moveTo>
                  <a:lnTo>
                    <a:pt x="53212" y="0"/>
                  </a:lnTo>
                  <a:lnTo>
                    <a:pt x="32521" y="4191"/>
                  </a:lnTo>
                  <a:lnTo>
                    <a:pt x="15605" y="15621"/>
                  </a:lnTo>
                  <a:lnTo>
                    <a:pt x="4189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89" y="500316"/>
                  </a:lnTo>
                  <a:lnTo>
                    <a:pt x="15605" y="517271"/>
                  </a:lnTo>
                  <a:lnTo>
                    <a:pt x="32521" y="528701"/>
                  </a:lnTo>
                  <a:lnTo>
                    <a:pt x="53212" y="532892"/>
                  </a:lnTo>
                  <a:lnTo>
                    <a:pt x="834770" y="532892"/>
                  </a:lnTo>
                  <a:lnTo>
                    <a:pt x="855515" y="528701"/>
                  </a:lnTo>
                  <a:lnTo>
                    <a:pt x="872426" y="517271"/>
                  </a:lnTo>
                  <a:lnTo>
                    <a:pt x="883812" y="500316"/>
                  </a:lnTo>
                  <a:lnTo>
                    <a:pt x="887983" y="479551"/>
                  </a:lnTo>
                  <a:lnTo>
                    <a:pt x="887983" y="53340"/>
                  </a:lnTo>
                  <a:lnTo>
                    <a:pt x="883812" y="32575"/>
                  </a:lnTo>
                  <a:lnTo>
                    <a:pt x="872426" y="15621"/>
                  </a:lnTo>
                  <a:lnTo>
                    <a:pt x="855515" y="4191"/>
                  </a:lnTo>
                  <a:lnTo>
                    <a:pt x="83477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49142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89" y="32575"/>
                  </a:lnTo>
                  <a:lnTo>
                    <a:pt x="15605" y="15621"/>
                  </a:lnTo>
                  <a:lnTo>
                    <a:pt x="32521" y="4191"/>
                  </a:lnTo>
                  <a:lnTo>
                    <a:pt x="53212" y="0"/>
                  </a:lnTo>
                  <a:lnTo>
                    <a:pt x="834770" y="0"/>
                  </a:lnTo>
                  <a:lnTo>
                    <a:pt x="855515" y="4191"/>
                  </a:lnTo>
                  <a:lnTo>
                    <a:pt x="872426" y="15621"/>
                  </a:lnTo>
                  <a:lnTo>
                    <a:pt x="883812" y="32575"/>
                  </a:lnTo>
                  <a:lnTo>
                    <a:pt x="887983" y="53340"/>
                  </a:lnTo>
                  <a:lnTo>
                    <a:pt x="887983" y="479551"/>
                  </a:lnTo>
                  <a:lnTo>
                    <a:pt x="883812" y="500316"/>
                  </a:lnTo>
                  <a:lnTo>
                    <a:pt x="872426" y="517271"/>
                  </a:lnTo>
                  <a:lnTo>
                    <a:pt x="855515" y="528701"/>
                  </a:lnTo>
                  <a:lnTo>
                    <a:pt x="834770" y="532892"/>
                  </a:lnTo>
                  <a:lnTo>
                    <a:pt x="53212" y="532892"/>
                  </a:lnTo>
                  <a:lnTo>
                    <a:pt x="32521" y="528701"/>
                  </a:lnTo>
                  <a:lnTo>
                    <a:pt x="15605" y="517271"/>
                  </a:lnTo>
                  <a:lnTo>
                    <a:pt x="4189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54755" y="3732656"/>
            <a:ext cx="478790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175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9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5359" y="3780027"/>
            <a:ext cx="188213" cy="22021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282947" y="3614165"/>
            <a:ext cx="907415" cy="552450"/>
            <a:chOff x="4282947" y="3614165"/>
            <a:chExt cx="907415" cy="552450"/>
          </a:xfrm>
        </p:grpSpPr>
        <p:sp>
          <p:nvSpPr>
            <p:cNvPr id="55" name="object 55"/>
            <p:cNvSpPr/>
            <p:nvPr/>
          </p:nvSpPr>
          <p:spPr>
            <a:xfrm>
              <a:off x="4292472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212" y="0"/>
                  </a:lnTo>
                  <a:lnTo>
                    <a:pt x="32468" y="4191"/>
                  </a:lnTo>
                  <a:lnTo>
                    <a:pt x="15557" y="15621"/>
                  </a:lnTo>
                  <a:lnTo>
                    <a:pt x="4171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71" y="500316"/>
                  </a:lnTo>
                  <a:lnTo>
                    <a:pt x="15557" y="517271"/>
                  </a:lnTo>
                  <a:lnTo>
                    <a:pt x="32468" y="528701"/>
                  </a:lnTo>
                  <a:lnTo>
                    <a:pt x="53212" y="532892"/>
                  </a:lnTo>
                  <a:lnTo>
                    <a:pt x="834771" y="532892"/>
                  </a:lnTo>
                  <a:lnTo>
                    <a:pt x="855462" y="528701"/>
                  </a:lnTo>
                  <a:lnTo>
                    <a:pt x="872378" y="517271"/>
                  </a:lnTo>
                  <a:lnTo>
                    <a:pt x="883794" y="500316"/>
                  </a:lnTo>
                  <a:lnTo>
                    <a:pt x="887984" y="479551"/>
                  </a:lnTo>
                  <a:lnTo>
                    <a:pt x="887984" y="53340"/>
                  </a:lnTo>
                  <a:lnTo>
                    <a:pt x="883794" y="32575"/>
                  </a:lnTo>
                  <a:lnTo>
                    <a:pt x="872378" y="15621"/>
                  </a:lnTo>
                  <a:lnTo>
                    <a:pt x="855462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92472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71" y="32575"/>
                  </a:lnTo>
                  <a:lnTo>
                    <a:pt x="15557" y="15621"/>
                  </a:lnTo>
                  <a:lnTo>
                    <a:pt x="32468" y="4191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91"/>
                  </a:lnTo>
                  <a:lnTo>
                    <a:pt x="872378" y="15621"/>
                  </a:lnTo>
                  <a:lnTo>
                    <a:pt x="883794" y="32575"/>
                  </a:lnTo>
                  <a:lnTo>
                    <a:pt x="887984" y="53340"/>
                  </a:lnTo>
                  <a:lnTo>
                    <a:pt x="887984" y="479551"/>
                  </a:lnTo>
                  <a:lnTo>
                    <a:pt x="883794" y="500316"/>
                  </a:lnTo>
                  <a:lnTo>
                    <a:pt x="872378" y="517271"/>
                  </a:lnTo>
                  <a:lnTo>
                    <a:pt x="855462" y="528701"/>
                  </a:lnTo>
                  <a:lnTo>
                    <a:pt x="834771" y="532892"/>
                  </a:lnTo>
                  <a:lnTo>
                    <a:pt x="53212" y="532892"/>
                  </a:lnTo>
                  <a:lnTo>
                    <a:pt x="32468" y="528701"/>
                  </a:lnTo>
                  <a:lnTo>
                    <a:pt x="15557" y="517271"/>
                  </a:lnTo>
                  <a:lnTo>
                    <a:pt x="4171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345685" y="3795521"/>
            <a:ext cx="782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58561" y="3780027"/>
            <a:ext cx="188340" cy="220217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5526151" y="3614165"/>
            <a:ext cx="907415" cy="552450"/>
            <a:chOff x="5526151" y="3614165"/>
            <a:chExt cx="907415" cy="552450"/>
          </a:xfrm>
        </p:grpSpPr>
        <p:sp>
          <p:nvSpPr>
            <p:cNvPr id="60" name="object 60"/>
            <p:cNvSpPr/>
            <p:nvPr/>
          </p:nvSpPr>
          <p:spPr>
            <a:xfrm>
              <a:off x="5535676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834771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0" y="15621"/>
                  </a:lnTo>
                  <a:lnTo>
                    <a:pt x="4190" y="32575"/>
                  </a:lnTo>
                  <a:lnTo>
                    <a:pt x="0" y="53340"/>
                  </a:lnTo>
                  <a:lnTo>
                    <a:pt x="0" y="479551"/>
                  </a:lnTo>
                  <a:lnTo>
                    <a:pt x="4191" y="500316"/>
                  </a:lnTo>
                  <a:lnTo>
                    <a:pt x="15621" y="517271"/>
                  </a:lnTo>
                  <a:lnTo>
                    <a:pt x="32575" y="528701"/>
                  </a:lnTo>
                  <a:lnTo>
                    <a:pt x="53339" y="532892"/>
                  </a:lnTo>
                  <a:lnTo>
                    <a:pt x="834771" y="532892"/>
                  </a:lnTo>
                  <a:lnTo>
                    <a:pt x="855535" y="528701"/>
                  </a:lnTo>
                  <a:lnTo>
                    <a:pt x="872490" y="517271"/>
                  </a:lnTo>
                  <a:lnTo>
                    <a:pt x="883920" y="500316"/>
                  </a:lnTo>
                  <a:lnTo>
                    <a:pt x="888111" y="479551"/>
                  </a:lnTo>
                  <a:lnTo>
                    <a:pt x="888111" y="53340"/>
                  </a:lnTo>
                  <a:lnTo>
                    <a:pt x="883919" y="32575"/>
                  </a:lnTo>
                  <a:lnTo>
                    <a:pt x="872489" y="15621"/>
                  </a:lnTo>
                  <a:lnTo>
                    <a:pt x="855535" y="419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35676" y="3623690"/>
              <a:ext cx="888365" cy="533400"/>
            </a:xfrm>
            <a:custGeom>
              <a:avLst/>
              <a:gdLst/>
              <a:ahLst/>
              <a:cxnLst/>
              <a:rect l="l" t="t" r="r" b="b"/>
              <a:pathLst>
                <a:path w="888364" h="533400">
                  <a:moveTo>
                    <a:pt x="0" y="53340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91"/>
                  </a:lnTo>
                  <a:lnTo>
                    <a:pt x="872489" y="15621"/>
                  </a:lnTo>
                  <a:lnTo>
                    <a:pt x="883919" y="32575"/>
                  </a:lnTo>
                  <a:lnTo>
                    <a:pt x="888111" y="53340"/>
                  </a:lnTo>
                  <a:lnTo>
                    <a:pt x="888111" y="479551"/>
                  </a:lnTo>
                  <a:lnTo>
                    <a:pt x="883920" y="500316"/>
                  </a:lnTo>
                  <a:lnTo>
                    <a:pt x="872490" y="517271"/>
                  </a:lnTo>
                  <a:lnTo>
                    <a:pt x="855535" y="528701"/>
                  </a:lnTo>
                  <a:lnTo>
                    <a:pt x="834771" y="532892"/>
                  </a:lnTo>
                  <a:lnTo>
                    <a:pt x="53339" y="532892"/>
                  </a:lnTo>
                  <a:lnTo>
                    <a:pt x="32575" y="528701"/>
                  </a:lnTo>
                  <a:lnTo>
                    <a:pt x="15621" y="517271"/>
                  </a:lnTo>
                  <a:lnTo>
                    <a:pt x="4191" y="500316"/>
                  </a:lnTo>
                  <a:lnTo>
                    <a:pt x="0" y="479551"/>
                  </a:lnTo>
                  <a:lnTo>
                    <a:pt x="0" y="5334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90691" y="3795521"/>
            <a:ext cx="380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nsigh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3" name="object 6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9559" y="4234687"/>
            <a:ext cx="220217" cy="188213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5526151" y="4502276"/>
            <a:ext cx="907415" cy="551815"/>
            <a:chOff x="5526151" y="4502276"/>
            <a:chExt cx="907415" cy="551815"/>
          </a:xfrm>
        </p:grpSpPr>
        <p:sp>
          <p:nvSpPr>
            <p:cNvPr id="65" name="object 65"/>
            <p:cNvSpPr/>
            <p:nvPr/>
          </p:nvSpPr>
          <p:spPr>
            <a:xfrm>
              <a:off x="5535676" y="4511801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339" y="0"/>
                  </a:lnTo>
                  <a:lnTo>
                    <a:pt x="32575" y="4171"/>
                  </a:lnTo>
                  <a:lnTo>
                    <a:pt x="15620" y="15557"/>
                  </a:lnTo>
                  <a:lnTo>
                    <a:pt x="4190" y="32468"/>
                  </a:lnTo>
                  <a:lnTo>
                    <a:pt x="0" y="53212"/>
                  </a:lnTo>
                  <a:lnTo>
                    <a:pt x="0" y="479552"/>
                  </a:lnTo>
                  <a:lnTo>
                    <a:pt x="4191" y="500243"/>
                  </a:lnTo>
                  <a:lnTo>
                    <a:pt x="15621" y="517159"/>
                  </a:lnTo>
                  <a:lnTo>
                    <a:pt x="32575" y="528575"/>
                  </a:lnTo>
                  <a:lnTo>
                    <a:pt x="53339" y="532765"/>
                  </a:lnTo>
                  <a:lnTo>
                    <a:pt x="834771" y="532765"/>
                  </a:lnTo>
                  <a:lnTo>
                    <a:pt x="855535" y="528575"/>
                  </a:lnTo>
                  <a:lnTo>
                    <a:pt x="872490" y="517159"/>
                  </a:lnTo>
                  <a:lnTo>
                    <a:pt x="883920" y="500243"/>
                  </a:lnTo>
                  <a:lnTo>
                    <a:pt x="888111" y="479552"/>
                  </a:lnTo>
                  <a:lnTo>
                    <a:pt x="888111" y="53212"/>
                  </a:lnTo>
                  <a:lnTo>
                    <a:pt x="883919" y="32468"/>
                  </a:lnTo>
                  <a:lnTo>
                    <a:pt x="872489" y="15557"/>
                  </a:lnTo>
                  <a:lnTo>
                    <a:pt x="855535" y="417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35676" y="4511801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2"/>
                  </a:moveTo>
                  <a:lnTo>
                    <a:pt x="4190" y="32468"/>
                  </a:lnTo>
                  <a:lnTo>
                    <a:pt x="15620" y="15557"/>
                  </a:lnTo>
                  <a:lnTo>
                    <a:pt x="32575" y="4171"/>
                  </a:lnTo>
                  <a:lnTo>
                    <a:pt x="53339" y="0"/>
                  </a:lnTo>
                  <a:lnTo>
                    <a:pt x="834771" y="0"/>
                  </a:lnTo>
                  <a:lnTo>
                    <a:pt x="855535" y="4171"/>
                  </a:lnTo>
                  <a:lnTo>
                    <a:pt x="872489" y="15557"/>
                  </a:lnTo>
                  <a:lnTo>
                    <a:pt x="883919" y="32468"/>
                  </a:lnTo>
                  <a:lnTo>
                    <a:pt x="888111" y="53212"/>
                  </a:lnTo>
                  <a:lnTo>
                    <a:pt x="888111" y="479552"/>
                  </a:lnTo>
                  <a:lnTo>
                    <a:pt x="883920" y="500243"/>
                  </a:lnTo>
                  <a:lnTo>
                    <a:pt x="872490" y="517159"/>
                  </a:lnTo>
                  <a:lnTo>
                    <a:pt x="855535" y="528575"/>
                  </a:lnTo>
                  <a:lnTo>
                    <a:pt x="834771" y="532765"/>
                  </a:lnTo>
                  <a:lnTo>
                    <a:pt x="53339" y="532765"/>
                  </a:lnTo>
                  <a:lnTo>
                    <a:pt x="32575" y="528575"/>
                  </a:lnTo>
                  <a:lnTo>
                    <a:pt x="15621" y="517159"/>
                  </a:lnTo>
                  <a:lnTo>
                    <a:pt x="4191" y="500243"/>
                  </a:lnTo>
                  <a:lnTo>
                    <a:pt x="0" y="479552"/>
                  </a:lnTo>
                  <a:lnTo>
                    <a:pt x="0" y="53212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06034" y="4683632"/>
            <a:ext cx="749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69229" y="4668011"/>
            <a:ext cx="188341" cy="220218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4282947" y="4502276"/>
            <a:ext cx="907415" cy="551815"/>
            <a:chOff x="4282947" y="4502276"/>
            <a:chExt cx="907415" cy="551815"/>
          </a:xfrm>
        </p:grpSpPr>
        <p:sp>
          <p:nvSpPr>
            <p:cNvPr id="70" name="object 70"/>
            <p:cNvSpPr/>
            <p:nvPr/>
          </p:nvSpPr>
          <p:spPr>
            <a:xfrm>
              <a:off x="4292472" y="4511801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834771" y="0"/>
                  </a:moveTo>
                  <a:lnTo>
                    <a:pt x="53212" y="0"/>
                  </a:lnTo>
                  <a:lnTo>
                    <a:pt x="32468" y="4171"/>
                  </a:lnTo>
                  <a:lnTo>
                    <a:pt x="15557" y="15557"/>
                  </a:lnTo>
                  <a:lnTo>
                    <a:pt x="4171" y="32468"/>
                  </a:lnTo>
                  <a:lnTo>
                    <a:pt x="0" y="53212"/>
                  </a:lnTo>
                  <a:lnTo>
                    <a:pt x="0" y="479552"/>
                  </a:lnTo>
                  <a:lnTo>
                    <a:pt x="4171" y="500243"/>
                  </a:lnTo>
                  <a:lnTo>
                    <a:pt x="15557" y="517159"/>
                  </a:lnTo>
                  <a:lnTo>
                    <a:pt x="32468" y="528575"/>
                  </a:lnTo>
                  <a:lnTo>
                    <a:pt x="53212" y="532765"/>
                  </a:lnTo>
                  <a:lnTo>
                    <a:pt x="834771" y="532765"/>
                  </a:lnTo>
                  <a:lnTo>
                    <a:pt x="855462" y="528575"/>
                  </a:lnTo>
                  <a:lnTo>
                    <a:pt x="872378" y="517159"/>
                  </a:lnTo>
                  <a:lnTo>
                    <a:pt x="883794" y="500243"/>
                  </a:lnTo>
                  <a:lnTo>
                    <a:pt x="887984" y="479552"/>
                  </a:lnTo>
                  <a:lnTo>
                    <a:pt x="887984" y="53212"/>
                  </a:lnTo>
                  <a:lnTo>
                    <a:pt x="883794" y="32468"/>
                  </a:lnTo>
                  <a:lnTo>
                    <a:pt x="872378" y="15557"/>
                  </a:lnTo>
                  <a:lnTo>
                    <a:pt x="855462" y="4171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92472" y="4511801"/>
              <a:ext cx="888365" cy="532765"/>
            </a:xfrm>
            <a:custGeom>
              <a:avLst/>
              <a:gdLst/>
              <a:ahLst/>
              <a:cxnLst/>
              <a:rect l="l" t="t" r="r" b="b"/>
              <a:pathLst>
                <a:path w="888364" h="532764">
                  <a:moveTo>
                    <a:pt x="0" y="53212"/>
                  </a:moveTo>
                  <a:lnTo>
                    <a:pt x="4171" y="32468"/>
                  </a:lnTo>
                  <a:lnTo>
                    <a:pt x="15557" y="15557"/>
                  </a:lnTo>
                  <a:lnTo>
                    <a:pt x="32468" y="4171"/>
                  </a:lnTo>
                  <a:lnTo>
                    <a:pt x="53212" y="0"/>
                  </a:lnTo>
                  <a:lnTo>
                    <a:pt x="834771" y="0"/>
                  </a:lnTo>
                  <a:lnTo>
                    <a:pt x="855462" y="4171"/>
                  </a:lnTo>
                  <a:lnTo>
                    <a:pt x="872378" y="15557"/>
                  </a:lnTo>
                  <a:lnTo>
                    <a:pt x="883794" y="32468"/>
                  </a:lnTo>
                  <a:lnTo>
                    <a:pt x="887984" y="53212"/>
                  </a:lnTo>
                  <a:lnTo>
                    <a:pt x="887984" y="479552"/>
                  </a:lnTo>
                  <a:lnTo>
                    <a:pt x="883794" y="500243"/>
                  </a:lnTo>
                  <a:lnTo>
                    <a:pt x="872378" y="517159"/>
                  </a:lnTo>
                  <a:lnTo>
                    <a:pt x="855462" y="528575"/>
                  </a:lnTo>
                  <a:lnTo>
                    <a:pt x="834771" y="532765"/>
                  </a:lnTo>
                  <a:lnTo>
                    <a:pt x="53212" y="532765"/>
                  </a:lnTo>
                  <a:lnTo>
                    <a:pt x="32468" y="528575"/>
                  </a:lnTo>
                  <a:lnTo>
                    <a:pt x="15557" y="517159"/>
                  </a:lnTo>
                  <a:lnTo>
                    <a:pt x="4171" y="500243"/>
                  </a:lnTo>
                  <a:lnTo>
                    <a:pt x="0" y="479552"/>
                  </a:lnTo>
                  <a:lnTo>
                    <a:pt x="0" y="53212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438903" y="4683632"/>
            <a:ext cx="595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oym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6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3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7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460652"/>
            <a:ext cx="5670550" cy="404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Exploring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–</a:t>
            </a:r>
            <a:r>
              <a:rPr sz="1400" b="1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Once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loaded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pre-processed,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preform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analysis using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python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libraries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Intelligence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tools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like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Segoe UI"/>
              <a:cs typeface="Segoe UI"/>
            </a:endParaRPr>
          </a:p>
          <a:p>
            <a:pPr marL="12700" marR="143510">
              <a:lnSpc>
                <a:spcPct val="1195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Modelling</a:t>
            </a:r>
            <a:r>
              <a:rPr sz="1400" b="1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374045"/>
                </a:solidFill>
                <a:latin typeface="Segoe UI"/>
                <a:cs typeface="Segoe UI"/>
              </a:rPr>
              <a:t>-</a:t>
            </a:r>
            <a:r>
              <a:rPr sz="13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Modelling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is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one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features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used to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connect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multiple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in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tool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using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relationship.</a:t>
            </a:r>
            <a:endParaRPr sz="1600">
              <a:latin typeface="Segoe UI"/>
              <a:cs typeface="Segoe UI"/>
            </a:endParaRPr>
          </a:p>
          <a:p>
            <a:pPr marL="469265" marR="307340">
              <a:lnSpc>
                <a:spcPct val="119700"/>
              </a:lnSpc>
              <a:spcBef>
                <a:spcPts val="2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relationship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defines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how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connected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each other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you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create interesting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visualizations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multiple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Segoe UI"/>
              <a:cs typeface="Segoe UI"/>
            </a:endParaRPr>
          </a:p>
          <a:p>
            <a:pPr marL="12700" marR="149225">
              <a:lnSpc>
                <a:spcPct val="119700"/>
              </a:lnSpc>
            </a:pPr>
            <a:r>
              <a:rPr sz="1400" b="1" spc="-5" dirty="0">
                <a:solidFill>
                  <a:srgbClr val="374045"/>
                </a:solidFill>
                <a:latin typeface="Segoe UI"/>
                <a:cs typeface="Segoe UI"/>
              </a:rPr>
              <a:t>Deployment </a:t>
            </a:r>
            <a:r>
              <a:rPr sz="1400" b="1" dirty="0">
                <a:solidFill>
                  <a:srgbClr val="374045"/>
                </a:solidFill>
                <a:latin typeface="Segoe UI"/>
                <a:cs typeface="Segoe UI"/>
              </a:rPr>
              <a:t>-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prepared visualizations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 deployed on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powerbi.microsoft.com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site.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Where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 will be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available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publicly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1863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8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Low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Level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5884EE-9642-94C0-0635-FB99034F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217823"/>
            <a:ext cx="7162800" cy="42577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881</Words>
  <Application>Microsoft Office PowerPoint</Application>
  <PresentationFormat>Custom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Design</dc:title>
  <dc:subject>bUDGET SALES ANALYSIS</dc:subject>
  <dc:creator>Abhishek Doke</dc:creator>
  <cp:lastModifiedBy>AMAN PRATAP SINGH</cp:lastModifiedBy>
  <cp:revision>1</cp:revision>
  <dcterms:created xsi:type="dcterms:W3CDTF">2024-02-29T18:15:10Z</dcterms:created>
  <dcterms:modified xsi:type="dcterms:W3CDTF">2024-02-29T18:27:39Z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2024-02-29T00:00:00Z</vt:filetime>
  </property>
</Properties>
</file>