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7" r:id="rId4"/>
    <p:sldId id="259" r:id="rId5"/>
    <p:sldId id="263" r:id="rId6"/>
    <p:sldId id="260" r:id="rId7"/>
    <p:sldId id="261" r:id="rId8"/>
    <p:sldId id="256" r:id="rId9"/>
    <p:sldId id="265" r:id="rId10"/>
    <p:sldId id="258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861032" y="1916832"/>
            <a:ext cx="2180928" cy="638944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1</a:t>
            </a:r>
            <a:r>
              <a:rPr lang="tr-TR" dirty="0" smtClean="0">
                <a:solidFill>
                  <a:srgbClr val="FF0000"/>
                </a:solidFill>
              </a:rPr>
              <a:t>. SORU: </a:t>
            </a:r>
            <a:r>
              <a:rPr lang="tr-TR" dirty="0" smtClean="0"/>
              <a:t>Kullanıcının istenen notu aşağıda belirtilen formata göre harf notuna çeviren ve geçip geçmediğini bildiren bir iletiyi ekrana yazdıran programın Java kodunu yazınız.</a:t>
            </a:r>
          </a:p>
          <a:p>
            <a:pPr marL="0" indent="0">
              <a:buNone/>
            </a:pPr>
            <a:r>
              <a:rPr lang="tr-TR" dirty="0"/>
              <a:t>&gt;</a:t>
            </a:r>
            <a:r>
              <a:rPr lang="tr-TR" dirty="0" smtClean="0"/>
              <a:t> Not 90-100 arasındaysa AA(90 ve 100 dahil)</a:t>
            </a:r>
          </a:p>
          <a:p>
            <a:pPr marL="0" indent="0">
              <a:buNone/>
            </a:pPr>
            <a:r>
              <a:rPr lang="tr-TR" dirty="0" smtClean="0"/>
              <a:t>&gt; 85-90 arasındaysa BA (90 dahil değil)</a:t>
            </a:r>
          </a:p>
          <a:p>
            <a:pPr marL="0" indent="0">
              <a:buNone/>
            </a:pPr>
            <a:r>
              <a:rPr lang="tr-TR" dirty="0" smtClean="0"/>
              <a:t>&gt; 75-85 arasındaysa BB (85 dahil değil)</a:t>
            </a:r>
          </a:p>
          <a:p>
            <a:pPr marL="0" indent="0">
              <a:buNone/>
            </a:pPr>
            <a:r>
              <a:rPr lang="tr-TR" dirty="0" smtClean="0"/>
              <a:t>&gt; 65-75 arasındaysa CB (75 dahil değil)</a:t>
            </a:r>
          </a:p>
          <a:p>
            <a:pPr marL="0" indent="0">
              <a:buNone/>
            </a:pPr>
            <a:r>
              <a:rPr lang="tr-TR" dirty="0" smtClean="0"/>
              <a:t>&gt; 60-65 arasındaysa CC (65 dahil değil)</a:t>
            </a:r>
          </a:p>
          <a:p>
            <a:pPr marL="0" indent="0">
              <a:buNone/>
            </a:pPr>
            <a:r>
              <a:rPr lang="tr-TR" dirty="0" smtClean="0"/>
              <a:t>&gt; 55-60 arasındaysa DC (60 dahil değil)</a:t>
            </a:r>
          </a:p>
          <a:p>
            <a:pPr marL="0" indent="0">
              <a:buNone/>
            </a:pPr>
            <a:r>
              <a:rPr lang="tr-TR" dirty="0" smtClean="0"/>
              <a:t>&gt; 45-55 arasındaysa DD(55 dahil değil)</a:t>
            </a:r>
          </a:p>
          <a:p>
            <a:pPr marL="0" indent="0">
              <a:buNone/>
            </a:pPr>
            <a:r>
              <a:rPr lang="tr-TR" dirty="0" smtClean="0"/>
              <a:t>&gt; 45’ten azsa FF olsun.       ok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51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10. SORU: </a:t>
            </a:r>
            <a:r>
              <a:rPr lang="tr-TR" dirty="0" smtClean="0"/>
              <a:t>Bir okuldaki 35 öğretmenin maaşlarını okuyup maaş toplamını ekrana yazdıran algoritmanın akış şemasını çiziniz.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86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2.SORU</a:t>
            </a:r>
            <a:r>
              <a:rPr lang="tr-TR" dirty="0" smtClean="0"/>
              <a:t>: Klavyenin girilmesi istenen yarıçap değerine göre aşağıda verilen denklemler kullanılarak dairenin alanını ve çevresini hesaplayan ve çıktı olarak ekranda yazdıran programın Java kodunu yazınız.( pi değeri 3.14 alınacaktır.)</a:t>
            </a:r>
          </a:p>
          <a:p>
            <a:pPr>
              <a:buFont typeface="Wingdings"/>
              <a:buChar char="Ø"/>
            </a:pPr>
            <a:r>
              <a:rPr lang="tr-TR" dirty="0" smtClean="0"/>
              <a:t>Daire alanı: pi *r^2</a:t>
            </a:r>
          </a:p>
          <a:p>
            <a:pPr>
              <a:buFont typeface="Wingdings"/>
              <a:buChar char="Ø"/>
            </a:pPr>
            <a:r>
              <a:rPr lang="tr-TR" dirty="0" smtClean="0"/>
              <a:t>Daire çevre : 2*pi*r      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8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 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3</a:t>
            </a:r>
            <a:r>
              <a:rPr lang="tr-TR" dirty="0" smtClean="0">
                <a:solidFill>
                  <a:srgbClr val="FF0000"/>
                </a:solidFill>
              </a:rPr>
              <a:t>.SORU: </a:t>
            </a:r>
            <a:r>
              <a:rPr lang="tr-TR" dirty="0" smtClean="0"/>
              <a:t>Klavyeden girilen iki sayıdan büyük olanını bulup ekrana yazdıran algoritmanın Java           kodunu yazınız.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23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4</a:t>
            </a:r>
            <a:r>
              <a:rPr lang="tr-TR" dirty="0" smtClean="0">
                <a:solidFill>
                  <a:srgbClr val="FF0000"/>
                </a:solidFill>
              </a:rPr>
              <a:t>.SORU : </a:t>
            </a:r>
            <a:r>
              <a:rPr lang="tr-TR" dirty="0" smtClean="0"/>
              <a:t>Kullanıcı tarafından girilen sayının faktöriyelini hesaplayıp ekrana yazdıran programın Java kodunu yazınız.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     ok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88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852920" y="3284984"/>
            <a:ext cx="1244824" cy="134888"/>
          </a:xfrm>
        </p:spPr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5.SORU: </a:t>
            </a:r>
            <a:r>
              <a:rPr lang="tr-TR" dirty="0" smtClean="0"/>
              <a:t>Klavyeden girdiğimiz değere göre (1-7) haftanın hangi gününde olduğumuzu ekrana yazdıran programın Java kodunu yazınız.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ok</a:t>
            </a:r>
          </a:p>
        </p:txBody>
      </p:sp>
    </p:spTree>
    <p:extLst>
      <p:ext uri="{BB962C8B-B14F-4D97-AF65-F5344CB8AC3E}">
        <p14:creationId xmlns:p14="http://schemas.microsoft.com/office/powerpoint/2010/main" val="263687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6</a:t>
            </a:r>
            <a:r>
              <a:rPr lang="tr-TR" dirty="0" smtClean="0">
                <a:solidFill>
                  <a:srgbClr val="FF0000"/>
                </a:solidFill>
              </a:rPr>
              <a:t>.SORU: </a:t>
            </a:r>
            <a:r>
              <a:rPr lang="tr-TR" dirty="0" smtClean="0"/>
              <a:t>Klavyeden girilen iki sayının 4 temel aritmetik işlemlerini (Toplama, Çıkarma, Çarpma ve Bölme) yapıp ekrana yazdıran programın Java kodunu yazınız.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373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7</a:t>
            </a:r>
            <a:r>
              <a:rPr lang="tr-TR" dirty="0" smtClean="0">
                <a:solidFill>
                  <a:srgbClr val="FF0000"/>
                </a:solidFill>
              </a:rPr>
              <a:t>. SORU: </a:t>
            </a:r>
            <a:r>
              <a:rPr lang="tr-TR" dirty="0" smtClean="0"/>
              <a:t>Klavyeden girilen bir tamsayı değişkeninin rakamlar toplamını ekrana yazan programın Java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900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280920" cy="3672408"/>
          </a:xfrm>
        </p:spPr>
        <p:txBody>
          <a:bodyPr>
            <a:normAutofit lnSpcReduction="10000"/>
          </a:bodyPr>
          <a:lstStyle/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8</a:t>
            </a:r>
            <a:r>
              <a:rPr lang="tr-TR" dirty="0" smtClean="0">
                <a:solidFill>
                  <a:srgbClr val="FF0000"/>
                </a:solidFill>
              </a:rPr>
              <a:t>.SORU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>
                <a:solidFill>
                  <a:schemeClr val="tx1"/>
                </a:solidFill>
              </a:rPr>
              <a:t>Bir ücretlinin çalışma saati ve saat ücreti bilgisayara giriş olarak veriliyor. Ücretliden %14 </a:t>
            </a:r>
            <a:r>
              <a:rPr lang="tr-TR" dirty="0" smtClean="0">
                <a:solidFill>
                  <a:schemeClr val="tx1"/>
                </a:solidFill>
              </a:rPr>
              <a:t>SSK pirimi, </a:t>
            </a:r>
            <a:r>
              <a:rPr lang="tr-TR" dirty="0">
                <a:solidFill>
                  <a:schemeClr val="tx1"/>
                </a:solidFill>
              </a:rPr>
              <a:t>%15 gelir vergisi kesildiğini hesaba katarak net maaşını hesaplayan algoritmanın </a:t>
            </a:r>
            <a:r>
              <a:rPr lang="tr-TR" dirty="0" smtClean="0">
                <a:solidFill>
                  <a:schemeClr val="tx1"/>
                </a:solidFill>
              </a:rPr>
              <a:t>akış şemasını çiziniz.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ok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flipH="1" flipV="1">
            <a:off x="12863264" y="1849686"/>
            <a:ext cx="277688" cy="67146"/>
          </a:xfrm>
        </p:spPr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048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9</a:t>
            </a:r>
            <a:r>
              <a:rPr lang="tr-TR" dirty="0" smtClean="0">
                <a:solidFill>
                  <a:srgbClr val="FF0000"/>
                </a:solidFill>
              </a:rPr>
              <a:t>.SORU : </a:t>
            </a:r>
            <a:r>
              <a:rPr lang="tr-TR" dirty="0" smtClean="0"/>
              <a:t>Adım sayısını ve cinsiyeti  dışarıdan parametre olarak alıp ,yakılan kalori miktarını ekrana yazan bir program yazmamız istenmektedir. </a:t>
            </a:r>
          </a:p>
          <a:p>
            <a:pPr marL="0" indent="0">
              <a:buNone/>
            </a:pPr>
            <a:r>
              <a:rPr lang="tr-TR" dirty="0" smtClean="0"/>
              <a:t>Eğer cinsiyeti kadın ise adım uzunluğu 30 cm olarak kabul edilmektedir.</a:t>
            </a:r>
          </a:p>
          <a:p>
            <a:pPr marL="0" indent="0">
              <a:buNone/>
            </a:pPr>
            <a:r>
              <a:rPr lang="tr-TR" dirty="0" smtClean="0"/>
              <a:t>Eğer cinsiyet erkek ise adım uzunluğu 45 cm olarak kabul edilmektir.</a:t>
            </a:r>
          </a:p>
          <a:p>
            <a:pPr marL="0" indent="0">
              <a:buNone/>
            </a:pPr>
            <a:r>
              <a:rPr lang="tr-TR" dirty="0"/>
              <a:t>K</a:t>
            </a:r>
            <a:r>
              <a:rPr lang="tr-TR" dirty="0" smtClean="0"/>
              <a:t>alori =( adım sayısı * adım uzunluğu) / 500 formülü kullanarak hesaplanmaktadır. </a:t>
            </a:r>
          </a:p>
          <a:p>
            <a:pPr marL="0" indent="0">
              <a:buNone/>
            </a:pPr>
            <a:r>
              <a:rPr lang="tr-TR" dirty="0" smtClean="0"/>
              <a:t>Bu işlemi gerçekleştirecek programın akış şemasını çiziniz.</a:t>
            </a:r>
          </a:p>
          <a:p>
            <a:pPr marL="0" indent="0">
              <a:buNone/>
            </a:pPr>
            <a:r>
              <a:rPr lang="tr-TR" dirty="0" smtClean="0"/>
              <a:t>                                      ok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489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368</Words>
  <Application>Microsoft Office PowerPoint</Application>
  <PresentationFormat>Ekran Gösterisi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</dc:creator>
  <cp:lastModifiedBy>didoş</cp:lastModifiedBy>
  <cp:revision>29</cp:revision>
  <dcterms:created xsi:type="dcterms:W3CDTF">2022-01-07T16:45:58Z</dcterms:created>
  <dcterms:modified xsi:type="dcterms:W3CDTF">2022-01-09T17:22:49Z</dcterms:modified>
</cp:coreProperties>
</file>