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 snapToObjects="1">
      <p:cViewPr>
        <p:scale>
          <a:sx n="84" d="100"/>
          <a:sy n="84" d="100"/>
        </p:scale>
        <p:origin x="4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F0A4C-9AF1-CB47-B204-391A69AEFAE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3BDD2-2426-FB49-BE69-7B164BF9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9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CE7D-229E-1D41-A712-19BCE48ED0B7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3E9-13B8-DF46-B367-055C094A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CE7D-229E-1D41-A712-19BCE48ED0B7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3E9-13B8-DF46-B367-055C094A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CE7D-229E-1D41-A712-19BCE48ED0B7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3E9-13B8-DF46-B367-055C094A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CE7D-229E-1D41-A712-19BCE48ED0B7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3E9-13B8-DF46-B367-055C094A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CE7D-229E-1D41-A712-19BCE48ED0B7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3E9-13B8-DF46-B367-055C094A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CE7D-229E-1D41-A712-19BCE48ED0B7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3E9-13B8-DF46-B367-055C094A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CE7D-229E-1D41-A712-19BCE48ED0B7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3E9-13B8-DF46-B367-055C094A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CE7D-229E-1D41-A712-19BCE48ED0B7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3E9-13B8-DF46-B367-055C094A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CE7D-229E-1D41-A712-19BCE48ED0B7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3E9-13B8-DF46-B367-055C094A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5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CE7D-229E-1D41-A712-19BCE48ED0B7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3E9-13B8-DF46-B367-055C094A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CE7D-229E-1D41-A712-19BCE48ED0B7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3E9-13B8-DF46-B367-055C094A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CE7D-229E-1D41-A712-19BCE48ED0B7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B3E9-13B8-DF46-B367-055C094A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368" y="529389"/>
            <a:ext cx="2634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100 points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1000 points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10,000 points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perfect breath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level 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5 in a row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stratosphere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cough</a:t>
            </a:r>
            <a:br>
              <a:rPr lang="en-US" dirty="0"/>
            </a:br>
            <a:r>
              <a:rPr lang="en-US" dirty="0"/>
              <a:t>- huff</a:t>
            </a:r>
            <a:br>
              <a:rPr lang="en-US" dirty="0"/>
            </a:br>
            <a:r>
              <a:rPr lang="en-US" dirty="0"/>
              <a:t>- end of set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59404" y="1468655"/>
            <a:ext cx="5498431" cy="48320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RS Million" charset="0"/>
                <a:ea typeface="TRS Million" charset="0"/>
                <a:cs typeface="TRS Million" charset="0"/>
              </a:rPr>
              <a:t>100 points!</a:t>
            </a:r>
          </a:p>
          <a:p>
            <a:pPr algn="ctr"/>
            <a:r>
              <a:rPr lang="en-US" sz="4400" dirty="0" smtClean="0">
                <a:latin typeface="TRS Million" charset="0"/>
                <a:ea typeface="TRS Million" charset="0"/>
                <a:cs typeface="TRS Million" charset="0"/>
              </a:rPr>
              <a:t>1 000 points!</a:t>
            </a:r>
          </a:p>
          <a:p>
            <a:pPr algn="ctr"/>
            <a:r>
              <a:rPr lang="en-US" sz="4400" dirty="0" smtClean="0">
                <a:latin typeface="TRS Million" charset="0"/>
                <a:ea typeface="TRS Million" charset="0"/>
                <a:cs typeface="TRS Million" charset="0"/>
              </a:rPr>
              <a:t>10 000 points!</a:t>
            </a:r>
          </a:p>
          <a:p>
            <a:pPr algn="ctr"/>
            <a:r>
              <a:rPr lang="en-US" sz="4400" dirty="0" smtClean="0">
                <a:latin typeface="TRS Million" charset="0"/>
                <a:ea typeface="TRS Million" charset="0"/>
                <a:cs typeface="TRS Million" charset="0"/>
              </a:rPr>
              <a:t>Perfect breath!</a:t>
            </a:r>
          </a:p>
          <a:p>
            <a:pPr algn="ctr"/>
            <a:r>
              <a:rPr lang="en-US" sz="4400" dirty="0" smtClean="0">
                <a:latin typeface="TRS Million" charset="0"/>
                <a:ea typeface="TRS Million" charset="0"/>
                <a:cs typeface="TRS Million" charset="0"/>
              </a:rPr>
              <a:t>Level up!</a:t>
            </a:r>
          </a:p>
          <a:p>
            <a:pPr algn="ctr"/>
            <a:r>
              <a:rPr lang="en-US" sz="4400" dirty="0" smtClean="0">
                <a:latin typeface="TRS Million" charset="0"/>
                <a:ea typeface="TRS Million" charset="0"/>
                <a:cs typeface="TRS Million" charset="0"/>
              </a:rPr>
              <a:t>Five in a row!</a:t>
            </a:r>
          </a:p>
          <a:p>
            <a:pPr algn="ctr"/>
            <a:r>
              <a:rPr lang="en-US" sz="4400" dirty="0" smtClean="0">
                <a:latin typeface="TRS Million" charset="0"/>
                <a:ea typeface="TRS Million" charset="0"/>
                <a:cs typeface="TRS Million" charset="0"/>
              </a:rPr>
              <a:t>stratosphere!</a:t>
            </a:r>
            <a:endParaRPr lang="en-US" sz="4400" dirty="0">
              <a:latin typeface="TRS Million" charset="0"/>
              <a:ea typeface="TRS Million" charset="0"/>
              <a:cs typeface="TRS Millio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449" y="3544478"/>
            <a:ext cx="3223967" cy="221599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RS Million" charset="0"/>
                <a:ea typeface="TRS Million" charset="0"/>
                <a:cs typeface="TRS Million" charset="0"/>
              </a:rPr>
              <a:t>cough</a:t>
            </a:r>
            <a:r>
              <a:rPr lang="en-US" sz="4000" dirty="0">
                <a:latin typeface="TRS Million" charset="0"/>
                <a:ea typeface="TRS Million" charset="0"/>
                <a:cs typeface="TRS Million" charset="0"/>
              </a:rPr>
              <a:t/>
            </a:r>
            <a:br>
              <a:rPr lang="en-US" sz="4000" dirty="0">
                <a:latin typeface="TRS Million" charset="0"/>
                <a:ea typeface="TRS Million" charset="0"/>
                <a:cs typeface="TRS Million" charset="0"/>
              </a:rPr>
            </a:br>
            <a:r>
              <a:rPr lang="en-US" sz="4000" dirty="0" smtClean="0">
                <a:latin typeface="TRS Million" charset="0"/>
                <a:ea typeface="TRS Million" charset="0"/>
                <a:cs typeface="TRS Million" charset="0"/>
              </a:rPr>
              <a:t>huff </a:t>
            </a:r>
            <a:r>
              <a:rPr lang="en-US" sz="4000" dirty="0">
                <a:latin typeface="TRS Million" charset="0"/>
                <a:ea typeface="TRS Million" charset="0"/>
                <a:cs typeface="TRS Million" charset="0"/>
              </a:rPr>
              <a:t/>
            </a:r>
            <a:br>
              <a:rPr lang="en-US" sz="4000" dirty="0">
                <a:latin typeface="TRS Million" charset="0"/>
                <a:ea typeface="TRS Million" charset="0"/>
                <a:cs typeface="TRS Million" charset="0"/>
              </a:rPr>
            </a:br>
            <a:r>
              <a:rPr lang="en-US" sz="4000" dirty="0" smtClean="0">
                <a:latin typeface="TRS Million" charset="0"/>
                <a:ea typeface="TRS Million" charset="0"/>
                <a:cs typeface="TRS Million" charset="0"/>
              </a:rPr>
              <a:t>end </a:t>
            </a:r>
            <a:r>
              <a:rPr lang="en-US" sz="4000" dirty="0">
                <a:latin typeface="TRS Million" charset="0"/>
                <a:ea typeface="TRS Million" charset="0"/>
                <a:cs typeface="TRS Million" charset="0"/>
              </a:rPr>
              <a:t>of </a:t>
            </a:r>
            <a:r>
              <a:rPr lang="en-US" sz="4000" dirty="0" smtClean="0">
                <a:latin typeface="TRS Million" charset="0"/>
                <a:ea typeface="TRS Million" charset="0"/>
                <a:cs typeface="TRS Million" charset="0"/>
              </a:rPr>
              <a:t>set!</a:t>
            </a:r>
            <a:endParaRPr lang="en-US" sz="4000" dirty="0">
              <a:latin typeface="TRS Million" charset="0"/>
              <a:ea typeface="TRS Million" charset="0"/>
              <a:cs typeface="TRS Million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4080" y="239829"/>
            <a:ext cx="10027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MESSAGES TO BE DISPLAYED </a:t>
            </a:r>
            <a:r>
              <a:rPr lang="mr-IN" sz="2800" b="1" u="sng" dirty="0" smtClean="0"/>
              <a:t>–</a:t>
            </a:r>
            <a:r>
              <a:rPr lang="en-US" sz="2800" b="1" u="sng" dirty="0" smtClean="0"/>
              <a:t> font used: TRS MILLION REGULAR</a:t>
            </a:r>
          </a:p>
          <a:p>
            <a:pPr algn="ctr"/>
            <a:r>
              <a:rPr lang="en-US" sz="2800" b="1" u="sng" dirty="0"/>
              <a:t>https://</a:t>
            </a:r>
            <a:r>
              <a:rPr lang="en-US" sz="2800" b="1" u="sng" dirty="0" err="1"/>
              <a:t>www.fontspring.com</a:t>
            </a:r>
            <a:r>
              <a:rPr lang="en-US" sz="2800" b="1" u="sng" dirty="0"/>
              <a:t>/fonts/</a:t>
            </a:r>
            <a:r>
              <a:rPr lang="en-US" sz="2800" b="1" u="sng" dirty="0" err="1"/>
              <a:t>typodermic</a:t>
            </a:r>
            <a:r>
              <a:rPr lang="en-US" sz="2800" b="1" u="sng" dirty="0"/>
              <a:t>/</a:t>
            </a:r>
            <a:r>
              <a:rPr lang="en-US" sz="2800" b="1" u="sng" dirty="0" err="1"/>
              <a:t>trs</a:t>
            </a:r>
            <a:r>
              <a:rPr lang="en-US" sz="2800" b="1" u="sng" dirty="0"/>
              <a:t>-million</a:t>
            </a:r>
          </a:p>
        </p:txBody>
      </p:sp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bg2">
                <a:lumMod val="7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67" y="3069167"/>
            <a:ext cx="7531100" cy="332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" y="760307"/>
            <a:ext cx="6032500" cy="340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7272" y="346509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MESSAGE BACKGROUND (with transparent backgrounds)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49660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tx1">
                <a:lumMod val="85000"/>
                <a:lumOff val="1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3701" y="1155700"/>
            <a:ext cx="5168899" cy="1938020"/>
            <a:chOff x="393701" y="1155700"/>
            <a:chExt cx="7531100" cy="3327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01" y="1155700"/>
              <a:ext cx="7531100" cy="3327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754716" y="2265402"/>
              <a:ext cx="4809066" cy="1109690"/>
            </a:xfrm>
            <a:prstGeom prst="rect">
              <a:avLst/>
            </a:prstGeom>
            <a:noFill/>
            <a:scene3d>
              <a:camera prst="obliqueBottomRight">
                <a:rot lat="21301132" lon="21598861" rev="26205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TRS Million" charset="0"/>
                  <a:ea typeface="TRS Million" charset="0"/>
                  <a:cs typeface="TRS Million" charset="0"/>
                </a:rPr>
                <a:t>100 </a:t>
              </a:r>
              <a:r>
                <a:rPr lang="en-US" sz="3600" dirty="0">
                  <a:latin typeface="TRS Million" charset="0"/>
                  <a:ea typeface="TRS Million" charset="0"/>
                  <a:cs typeface="TRS Million" charset="0"/>
                </a:rPr>
                <a:t>points</a:t>
              </a:r>
              <a:r>
                <a:rPr lang="en-US" sz="3600" dirty="0" smtClean="0">
                  <a:latin typeface="TRS Million" charset="0"/>
                  <a:ea typeface="TRS Million" charset="0"/>
                  <a:cs typeface="TRS Million" charset="0"/>
                </a:rPr>
                <a:t>!</a:t>
              </a:r>
              <a:endParaRPr lang="en-US" sz="3600" dirty="0">
                <a:latin typeface="TRS Million" charset="0"/>
                <a:ea typeface="TRS Million" charset="0"/>
                <a:cs typeface="TRS Million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65352" y="453189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bg1"/>
                </a:solidFill>
              </a:rPr>
              <a:t>EXAMPLE OF FULL BANNER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0461" y="1155700"/>
            <a:ext cx="5168899" cy="1938020"/>
            <a:chOff x="393701" y="1155700"/>
            <a:chExt cx="7531100" cy="332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01" y="1155700"/>
              <a:ext cx="7531100" cy="3327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754716" y="2265402"/>
              <a:ext cx="4809066" cy="1109690"/>
            </a:xfrm>
            <a:prstGeom prst="rect">
              <a:avLst/>
            </a:prstGeom>
            <a:noFill/>
            <a:scene3d>
              <a:camera prst="obliqueBottomRight">
                <a:rot lat="21301132" lon="21598861" rev="26205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TRS Million" charset="0"/>
                  <a:ea typeface="TRS Million" charset="0"/>
                  <a:cs typeface="TRS Million" charset="0"/>
                </a:rPr>
                <a:t>1000 </a:t>
              </a:r>
              <a:r>
                <a:rPr lang="en-US" sz="3600" dirty="0">
                  <a:latin typeface="TRS Million" charset="0"/>
                  <a:ea typeface="TRS Million" charset="0"/>
                  <a:cs typeface="TRS Million" charset="0"/>
                </a:rPr>
                <a:t>points</a:t>
              </a:r>
              <a:r>
                <a:rPr lang="en-US" sz="3600" dirty="0" smtClean="0">
                  <a:latin typeface="TRS Million" charset="0"/>
                  <a:ea typeface="TRS Million" charset="0"/>
                  <a:cs typeface="TRS Million" charset="0"/>
                </a:rPr>
                <a:t>!</a:t>
              </a:r>
              <a:endParaRPr lang="en-US" sz="3600" dirty="0">
                <a:latin typeface="TRS Million" charset="0"/>
                <a:ea typeface="TRS Million" charset="0"/>
                <a:cs typeface="TRS Million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3019" y="2770061"/>
            <a:ext cx="5168899" cy="1938020"/>
            <a:chOff x="393701" y="1155700"/>
            <a:chExt cx="7531100" cy="33274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01" y="1155700"/>
              <a:ext cx="7531100" cy="33274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754716" y="2265402"/>
              <a:ext cx="4809066" cy="1109690"/>
            </a:xfrm>
            <a:prstGeom prst="rect">
              <a:avLst/>
            </a:prstGeom>
            <a:noFill/>
            <a:scene3d>
              <a:camera prst="obliqueBottomRight">
                <a:rot lat="21301132" lon="21598861" rev="26205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TRS Million" charset="0"/>
                  <a:ea typeface="TRS Million" charset="0"/>
                  <a:cs typeface="TRS Million" charset="0"/>
                </a:rPr>
                <a:t>10000 </a:t>
              </a:r>
              <a:r>
                <a:rPr lang="en-US" sz="3600" dirty="0">
                  <a:latin typeface="TRS Million" charset="0"/>
                  <a:ea typeface="TRS Million" charset="0"/>
                  <a:cs typeface="TRS Million" charset="0"/>
                </a:rPr>
                <a:t>points</a:t>
              </a:r>
              <a:r>
                <a:rPr lang="en-US" sz="3600" dirty="0" smtClean="0">
                  <a:latin typeface="TRS Million" charset="0"/>
                  <a:ea typeface="TRS Million" charset="0"/>
                  <a:cs typeface="TRS Million" charset="0"/>
                </a:rPr>
                <a:t>!</a:t>
              </a:r>
              <a:endParaRPr lang="en-US" sz="3600" dirty="0">
                <a:latin typeface="TRS Million" charset="0"/>
                <a:ea typeface="TRS Million" charset="0"/>
                <a:cs typeface="TRS Million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69779" y="2770061"/>
            <a:ext cx="5168899" cy="1938020"/>
            <a:chOff x="393701" y="1155700"/>
            <a:chExt cx="7531100" cy="33274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01" y="1155700"/>
              <a:ext cx="7531100" cy="3327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754716" y="2265402"/>
              <a:ext cx="4926620" cy="1004004"/>
            </a:xfrm>
            <a:prstGeom prst="rect">
              <a:avLst/>
            </a:prstGeom>
            <a:noFill/>
            <a:scene3d>
              <a:camera prst="obliqueBottomRight">
                <a:rot lat="21301132" lon="21598861" rev="26205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TRS Million" charset="0"/>
                  <a:ea typeface="TRS Million" charset="0"/>
                  <a:cs typeface="TRS Million" charset="0"/>
                </a:rPr>
                <a:t>Perfect Breath!</a:t>
              </a:r>
              <a:endParaRPr lang="en-US" sz="3200" dirty="0">
                <a:latin typeface="TRS Million" charset="0"/>
                <a:ea typeface="TRS Million" charset="0"/>
                <a:cs typeface="TRS Million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0276" y="4424875"/>
            <a:ext cx="5168899" cy="1938020"/>
            <a:chOff x="393701" y="1155700"/>
            <a:chExt cx="7531100" cy="33274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01" y="1155700"/>
              <a:ext cx="7531100" cy="33274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754716" y="2265402"/>
              <a:ext cx="4809066" cy="1109690"/>
            </a:xfrm>
            <a:prstGeom prst="rect">
              <a:avLst/>
            </a:prstGeom>
            <a:noFill/>
            <a:scene3d>
              <a:camera prst="obliqueBottomRight">
                <a:rot lat="21301132" lon="21598861" rev="26205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TRS Million" charset="0"/>
                  <a:ea typeface="TRS Million" charset="0"/>
                  <a:cs typeface="TRS Million" charset="0"/>
                </a:rPr>
                <a:t>Level up</a:t>
              </a:r>
              <a:r>
                <a:rPr lang="en-US" sz="3600" dirty="0" smtClean="0">
                  <a:latin typeface="TRS Million" charset="0"/>
                  <a:ea typeface="TRS Million" charset="0"/>
                  <a:cs typeface="TRS Million" charset="0"/>
                </a:rPr>
                <a:t>!</a:t>
              </a:r>
              <a:endParaRPr lang="en-US" sz="3600" dirty="0">
                <a:latin typeface="TRS Million" charset="0"/>
                <a:ea typeface="TRS Million" charset="0"/>
                <a:cs typeface="TRS Million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17036" y="4424875"/>
            <a:ext cx="5168899" cy="1938020"/>
            <a:chOff x="393701" y="1155700"/>
            <a:chExt cx="7531100" cy="33274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01" y="1155700"/>
              <a:ext cx="7531100" cy="33274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54716" y="2265402"/>
              <a:ext cx="4809066" cy="1109690"/>
            </a:xfrm>
            <a:prstGeom prst="rect">
              <a:avLst/>
            </a:prstGeom>
            <a:noFill/>
            <a:scene3d>
              <a:camera prst="obliqueBottomRight">
                <a:rot lat="21301132" lon="21598861" rev="26205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TRS Million" charset="0"/>
                  <a:ea typeface="TRS Million" charset="0"/>
                  <a:cs typeface="TRS Million" charset="0"/>
                </a:rPr>
                <a:t>Five in a row!</a:t>
              </a:r>
              <a:endParaRPr lang="en-US" sz="3600" dirty="0">
                <a:latin typeface="TRS Million" charset="0"/>
                <a:ea typeface="TRS Million" charset="0"/>
                <a:cs typeface="TRS Millio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86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85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TRS Million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Geis Chang, Javier</dc:creator>
  <cp:lastModifiedBy>Javier Geis Chang</cp:lastModifiedBy>
  <cp:revision>9</cp:revision>
  <dcterms:created xsi:type="dcterms:W3CDTF">2017-10-27T18:03:14Z</dcterms:created>
  <dcterms:modified xsi:type="dcterms:W3CDTF">2017-11-02T12:14:42Z</dcterms:modified>
</cp:coreProperties>
</file>