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00"/>
    <a:srgbClr val="6600CC"/>
    <a:srgbClr val="0000FF"/>
    <a:srgbClr val="699B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FC86-FEDA-4776-9A35-04AD14E71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D007A-56BE-4F70-814D-BF9901CD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84F6-25B5-476A-A4D5-E2544FA4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C69AB-D4E5-4D63-A87F-2F92D2BA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4FE5-7EF9-4305-9936-48A1C106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3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1D4C-B93D-42F9-B7C3-492C2350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BE5E-5611-40CB-AAB1-8465BE536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C164-E796-4A26-B8D8-AB90EEFD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E9F2-798E-4E37-8040-F1BA8657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79C5-54BD-4920-8139-9D213173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1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F24B3-235E-4CDF-A3C3-5026CBC5F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4B0D3-7EA2-4504-AFF5-48E178AD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27D7-56A2-4CD5-BC0B-EA91502B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8117-735D-444F-9A0B-62835966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E57D-26CB-4927-9097-5CF210EA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4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B7DD-FBC0-4B48-AE53-ED8B97E0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6427-0F99-4414-AC3C-9FC09F80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63C9D-73C3-42DD-8BCA-7D3522C5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9238-2193-400D-B730-C725E672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EFFD-7A94-401D-A4D7-113AAE69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4A44-B7A9-4E32-9B71-913C8D16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01EF5-2268-46C9-842A-15017A24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AC04-5595-4096-A2FE-DBCCC2FA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744E-00EE-40AB-B2EB-AE647198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FF13-E5DA-4331-917A-D9D9F5AB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5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56F-DF0B-4874-BCC2-9A7A06C9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E1F0-EA0E-44E5-8227-8C1382005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CDF3-BBA2-42A8-B3FC-14659FDA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51E7-509B-4316-BD87-EDBD5FA7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8EE91-9AEB-40A9-A885-C06DB590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2446B-EA1D-41A7-A43C-F9622A2E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C1D3-E3B7-4106-B1A4-E4982A30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5414-9E30-46E5-B0CF-0E50C174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128AA-CFC1-4588-9112-DE91D4D8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C0D5C-A2F1-469E-9F73-733EB37C5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45406-71E5-4C7E-8060-439836A84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F9373-9C0F-4FC6-A68A-75990F7D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07B93-FA77-42E7-8EAC-86708C5F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07A13-CFDD-4637-BBA9-7F40395E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99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55D3-8B5E-4882-B4FE-7AFACF96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433C-DE8E-4508-9A55-6CA53523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B0AC8-787C-459A-A3DC-C64C1314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9E7BF-D2A2-456E-807C-CA188CA7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62CBB-1F73-4EF9-B5F6-A51BE765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6ADB5-D777-4CF6-A2A5-D088158A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73EE2-59AC-4D84-B338-642BB24E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120C-9A90-42F8-B10C-60E520D5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1BBC-BFDD-40FA-8E11-559A4C04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36E75-BAD6-40E2-A122-6B6CB205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AFA4D-F5A0-4B99-AE92-993CC1F1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881B8-D614-4843-8B64-A53E4527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915F4-05D4-4A78-9D4A-441DEE7C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3F28-83B2-4E88-8EE8-B592C523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ADF19-BC6D-4697-9B91-7656D8F56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BB2F7-A847-40F9-BA0A-357AA4C0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BD1BA-1EB5-4D97-A506-F80F165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98DC-E09D-485B-A6F8-D96BB4EA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AEB0-507B-40A7-922F-5DB2B943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4F143-9C2D-457D-A642-291C611F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CB85D-0990-45C3-8C7A-787946C7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9A878-BCA7-4624-8DB2-356DE8BED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1051-EC55-49DC-8FE1-B65F3C3166AD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CA13-C178-466F-82FE-D00CBD17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D91F-FA39-41C2-BD9C-90387AD9E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FFFF-8D0A-4085-94C4-76347DC93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4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E069D-2155-4329-A50C-5F6D4F25A7C6}"/>
              </a:ext>
            </a:extLst>
          </p:cNvPr>
          <p:cNvSpPr txBox="1"/>
          <p:nvPr/>
        </p:nvSpPr>
        <p:spPr>
          <a:xfrm>
            <a:off x="247996" y="498764"/>
            <a:ext cx="11944004" cy="976609"/>
          </a:xfrm>
          <a:prstGeom prst="rect">
            <a:avLst/>
          </a:prstGeom>
          <a:solidFill>
            <a:srgbClr val="00B0F0">
              <a:alpha val="4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D8E165-8F18-4057-86F4-046F80B2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35" y="358105"/>
            <a:ext cx="10515600" cy="1325563"/>
          </a:xfrm>
        </p:spPr>
        <p:txBody>
          <a:bodyPr>
            <a:normAutofit/>
          </a:bodyPr>
          <a:lstStyle/>
          <a:p>
            <a:r>
              <a:rPr lang="en-HK" sz="6000" dirty="0">
                <a:solidFill>
                  <a:schemeClr val="bg1"/>
                </a:solidFill>
                <a:latin typeface="Berlin Sans FB Demi" panose="020E0802020502020306" pitchFamily="34" charset="0"/>
              </a:rPr>
              <a:t>PERFECT BREATH!</a:t>
            </a:r>
            <a:endParaRPr lang="en-GB" sz="6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98B57724-62E0-4F7A-BC4D-45DC42D9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996" y="560973"/>
            <a:ext cx="914400" cy="914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CDEB72-6FC6-419E-84BB-1B2F5C03CB00}"/>
              </a:ext>
            </a:extLst>
          </p:cNvPr>
          <p:cNvGrpSpPr/>
          <p:nvPr/>
        </p:nvGrpSpPr>
        <p:grpSpPr>
          <a:xfrm>
            <a:off x="247996" y="2574032"/>
            <a:ext cx="11944004" cy="1015663"/>
            <a:chOff x="116772" y="5221700"/>
            <a:chExt cx="11944004" cy="10156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EC6196-993E-4385-8A26-A560B6F584A2}"/>
                </a:ext>
              </a:extLst>
            </p:cNvPr>
            <p:cNvSpPr txBox="1"/>
            <p:nvPr/>
          </p:nvSpPr>
          <p:spPr>
            <a:xfrm>
              <a:off x="116772" y="5257137"/>
              <a:ext cx="11944004" cy="976609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A8BEFCD-AF1E-4B00-A94A-D158794A59FB}"/>
                </a:ext>
              </a:extLst>
            </p:cNvPr>
            <p:cNvGrpSpPr/>
            <p:nvPr/>
          </p:nvGrpSpPr>
          <p:grpSpPr>
            <a:xfrm>
              <a:off x="162935" y="5221700"/>
              <a:ext cx="4764388" cy="1015663"/>
              <a:chOff x="4787301" y="3244334"/>
              <a:chExt cx="4764388" cy="1015663"/>
            </a:xfrm>
          </p:grpSpPr>
          <p:pic>
            <p:nvPicPr>
              <p:cNvPr id="9" name="Graphic 8" descr="Trophy">
                <a:extLst>
                  <a:ext uri="{FF2B5EF4-FFF2-40B4-BE49-F238E27FC236}">
                    <a16:creationId xmlns:a16="http://schemas.microsoft.com/office/drawing/2014/main" id="{DCCB09E5-7B55-47EE-9D7F-30AADC0D8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87301" y="3351115"/>
                <a:ext cx="833922" cy="833922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1DF5BA2-8F80-4F1A-B1CD-FE58FCA6878F}"/>
                  </a:ext>
                </a:extLst>
              </p:cNvPr>
              <p:cNvSpPr/>
              <p:nvPr/>
            </p:nvSpPr>
            <p:spPr>
              <a:xfrm>
                <a:off x="5500580" y="3244334"/>
                <a:ext cx="405110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HK" sz="6000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First tower!</a:t>
                </a:r>
                <a:endParaRPr lang="en-GB" sz="6000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441C58-745B-442A-BAA3-035857F1A89F}"/>
              </a:ext>
            </a:extLst>
          </p:cNvPr>
          <p:cNvGrpSpPr/>
          <p:nvPr/>
        </p:nvGrpSpPr>
        <p:grpSpPr>
          <a:xfrm>
            <a:off x="247996" y="1377910"/>
            <a:ext cx="11944004" cy="1325563"/>
            <a:chOff x="502670" y="2038754"/>
            <a:chExt cx="11944004" cy="13255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C35C74-77A0-47B4-827E-CC768FBFB3E7}"/>
                </a:ext>
              </a:extLst>
            </p:cNvPr>
            <p:cNvSpPr txBox="1"/>
            <p:nvPr/>
          </p:nvSpPr>
          <p:spPr>
            <a:xfrm>
              <a:off x="502670" y="2213230"/>
              <a:ext cx="11944004" cy="976609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2EA144-0C9F-4E8C-9122-1B1A971216B0}"/>
                </a:ext>
              </a:extLst>
            </p:cNvPr>
            <p:cNvGrpSpPr/>
            <p:nvPr/>
          </p:nvGrpSpPr>
          <p:grpSpPr>
            <a:xfrm>
              <a:off x="502670" y="2038754"/>
              <a:ext cx="11183639" cy="1325563"/>
              <a:chOff x="502670" y="2038754"/>
              <a:chExt cx="11183639" cy="1325563"/>
            </a:xfrm>
          </p:grpSpPr>
          <p:pic>
            <p:nvPicPr>
              <p:cNvPr id="22" name="Graphic 21" descr="Ribbon">
                <a:extLst>
                  <a:ext uri="{FF2B5EF4-FFF2-40B4-BE49-F238E27FC236}">
                    <a16:creationId xmlns:a16="http://schemas.microsoft.com/office/drawing/2014/main" id="{FAE9959D-48E4-4D63-B510-1825A2B51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2670" y="2247049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B51F64-3B34-464B-B78D-042DDB39A066}"/>
                  </a:ext>
                </a:extLst>
              </p:cNvPr>
              <p:cNvGrpSpPr/>
              <p:nvPr/>
            </p:nvGrpSpPr>
            <p:grpSpPr>
              <a:xfrm>
                <a:off x="786628" y="2038754"/>
                <a:ext cx="10899681" cy="1325563"/>
                <a:chOff x="786628" y="2038754"/>
                <a:chExt cx="10899681" cy="1325563"/>
              </a:xfrm>
            </p:grpSpPr>
            <p:sp>
              <p:nvSpPr>
                <p:cNvPr id="7" name="Title 3">
                  <a:extLst>
                    <a:ext uri="{FF2B5EF4-FFF2-40B4-BE49-F238E27FC236}">
                      <a16:creationId xmlns:a16="http://schemas.microsoft.com/office/drawing/2014/main" id="{2F922DC2-C14B-4757-B276-FF16D18B4C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70709" y="2038754"/>
                  <a:ext cx="10515600" cy="13255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HK" sz="60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Five in a row!</a:t>
                  </a:r>
                  <a:endParaRPr lang="en-GB" sz="6000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94E9F03-814E-4D96-99A1-05FAE771315F}"/>
                    </a:ext>
                  </a:extLst>
                </p:cNvPr>
                <p:cNvSpPr txBox="1"/>
                <p:nvPr/>
              </p:nvSpPr>
              <p:spPr>
                <a:xfrm>
                  <a:off x="786628" y="2320476"/>
                  <a:ext cx="3158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5</a:t>
                  </a:r>
                </a:p>
              </p:txBody>
            </p: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033717-4494-42B1-80CF-0CA95332592A}"/>
              </a:ext>
            </a:extLst>
          </p:cNvPr>
          <p:cNvGrpSpPr/>
          <p:nvPr/>
        </p:nvGrpSpPr>
        <p:grpSpPr>
          <a:xfrm>
            <a:off x="247996" y="3657422"/>
            <a:ext cx="11944004" cy="976609"/>
            <a:chOff x="321070" y="622727"/>
            <a:chExt cx="11944004" cy="9766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25622E-C962-4CB5-8DAD-549547B21638}"/>
                </a:ext>
              </a:extLst>
            </p:cNvPr>
            <p:cNvSpPr txBox="1"/>
            <p:nvPr/>
          </p:nvSpPr>
          <p:spPr>
            <a:xfrm>
              <a:off x="321070" y="622727"/>
              <a:ext cx="11944004" cy="976609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pic>
          <p:nvPicPr>
            <p:cNvPr id="34" name="Graphic 33" descr="Bell">
              <a:extLst>
                <a:ext uri="{FF2B5EF4-FFF2-40B4-BE49-F238E27FC236}">
                  <a16:creationId xmlns:a16="http://schemas.microsoft.com/office/drawing/2014/main" id="{B9968C97-7D78-463D-A0DD-1ED79FA64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70777">
              <a:off x="360016" y="728596"/>
              <a:ext cx="764872" cy="764872"/>
            </a:xfrm>
            <a:prstGeom prst="rect">
              <a:avLst/>
            </a:prstGeom>
          </p:spPr>
        </p:pic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02D6AB45-45A8-4ECE-BC06-4B9C8850297F}"/>
              </a:ext>
            </a:extLst>
          </p:cNvPr>
          <p:cNvSpPr txBox="1">
            <a:spLocks/>
          </p:cNvSpPr>
          <p:nvPr/>
        </p:nvSpPr>
        <p:spPr>
          <a:xfrm>
            <a:off x="740188" y="3482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COUGH!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435123-79B5-487C-AAA6-6E013C632088}"/>
              </a:ext>
            </a:extLst>
          </p:cNvPr>
          <p:cNvGrpSpPr/>
          <p:nvPr/>
        </p:nvGrpSpPr>
        <p:grpSpPr>
          <a:xfrm>
            <a:off x="247996" y="4499321"/>
            <a:ext cx="11944004" cy="1325563"/>
            <a:chOff x="97514" y="2038754"/>
            <a:chExt cx="11944004" cy="13255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9BEAC4-F42D-4362-8E14-B22D0E8EA784}"/>
                </a:ext>
              </a:extLst>
            </p:cNvPr>
            <p:cNvSpPr txBox="1"/>
            <p:nvPr/>
          </p:nvSpPr>
          <p:spPr>
            <a:xfrm>
              <a:off x="97514" y="2213233"/>
              <a:ext cx="11944004" cy="976609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8" name="Title 3">
              <a:extLst>
                <a:ext uri="{FF2B5EF4-FFF2-40B4-BE49-F238E27FC236}">
                  <a16:creationId xmlns:a16="http://schemas.microsoft.com/office/drawing/2014/main" id="{563C3E41-10AD-4297-9431-335421F898FF}"/>
                </a:ext>
              </a:extLst>
            </p:cNvPr>
            <p:cNvSpPr txBox="1">
              <a:spLocks/>
            </p:cNvSpPr>
            <p:nvPr/>
          </p:nvSpPr>
          <p:spPr>
            <a:xfrm>
              <a:off x="661750" y="2038754"/>
              <a:ext cx="10515600" cy="132556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HK" sz="6000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HUFF!</a:t>
              </a:r>
              <a:endParaRPr lang="en-GB" sz="6000" dirty="0">
                <a:solidFill>
                  <a:schemeClr val="accent2"/>
                </a:solidFill>
                <a:latin typeface="Berlin Sans FB Demi" panose="020E0802020502020306" pitchFamily="34" charset="0"/>
              </a:endParaRPr>
            </a:p>
          </p:txBody>
        </p:sp>
        <p:pic>
          <p:nvPicPr>
            <p:cNvPr id="39" name="Graphic 38" descr="Bell">
              <a:extLst>
                <a:ext uri="{FF2B5EF4-FFF2-40B4-BE49-F238E27FC236}">
                  <a16:creationId xmlns:a16="http://schemas.microsoft.com/office/drawing/2014/main" id="{E0E88FDD-5C73-4304-A91C-D9A72498F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370777">
              <a:off x="136460" y="2319099"/>
              <a:ext cx="764872" cy="764872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1691EF6-C46F-4846-A8C9-A847B88032AD}"/>
              </a:ext>
            </a:extLst>
          </p:cNvPr>
          <p:cNvSpPr txBox="1"/>
          <p:nvPr/>
        </p:nvSpPr>
        <p:spPr>
          <a:xfrm>
            <a:off x="263527" y="5705982"/>
            <a:ext cx="11944004" cy="97660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B09344B-2D3E-4C54-B268-DC1F4BC0989D}"/>
              </a:ext>
            </a:extLst>
          </p:cNvPr>
          <p:cNvSpPr txBox="1">
            <a:spLocks/>
          </p:cNvSpPr>
          <p:nvPr/>
        </p:nvSpPr>
        <p:spPr>
          <a:xfrm>
            <a:off x="812232" y="55834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i="1" dirty="0">
                <a:solidFill>
                  <a:schemeClr val="bg1"/>
                </a:solidFill>
                <a:latin typeface="Berlin Sans FB" panose="020E0602020502020306" pitchFamily="34" charset="0"/>
              </a:rPr>
              <a:t>Stratosphere</a:t>
            </a:r>
          </a:p>
        </p:txBody>
      </p:sp>
      <p:pic>
        <p:nvPicPr>
          <p:cNvPr id="42" name="Graphic 41" descr="Map compass">
            <a:extLst>
              <a:ext uri="{FF2B5EF4-FFF2-40B4-BE49-F238E27FC236}">
                <a16:creationId xmlns:a16="http://schemas.microsoft.com/office/drawing/2014/main" id="{F7C2353A-2B2F-4D34-8488-4609D3238B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8825" y="57370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3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81230-7836-4C23-928E-43A5B599DCE5}"/>
              </a:ext>
            </a:extLst>
          </p:cNvPr>
          <p:cNvGrpSpPr/>
          <p:nvPr/>
        </p:nvGrpSpPr>
        <p:grpSpPr>
          <a:xfrm>
            <a:off x="112143" y="112528"/>
            <a:ext cx="11944004" cy="1325563"/>
            <a:chOff x="263191" y="2289137"/>
            <a:chExt cx="11944004" cy="13255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5CC2A4-724C-4B2A-AEC4-94A3DDF2A3B8}"/>
                </a:ext>
              </a:extLst>
            </p:cNvPr>
            <p:cNvSpPr txBox="1"/>
            <p:nvPr/>
          </p:nvSpPr>
          <p:spPr>
            <a:xfrm>
              <a:off x="263191" y="2382263"/>
              <a:ext cx="11944004" cy="976609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41E4CBF4-0503-41E9-A532-A40366CE89C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289137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6000" i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Earth Orbit</a:t>
              </a:r>
            </a:p>
          </p:txBody>
        </p:sp>
        <p:pic>
          <p:nvPicPr>
            <p:cNvPr id="16" name="Graphic 15" descr="Map compass">
              <a:extLst>
                <a:ext uri="{FF2B5EF4-FFF2-40B4-BE49-F238E27FC236}">
                  <a16:creationId xmlns:a16="http://schemas.microsoft.com/office/drawing/2014/main" id="{5B6102E3-8C35-4398-ABF0-C8D42A631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191" y="2391202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C19A4E-78AE-42C8-99EE-C24BC3D6630E}"/>
              </a:ext>
            </a:extLst>
          </p:cNvPr>
          <p:cNvGrpSpPr/>
          <p:nvPr/>
        </p:nvGrpSpPr>
        <p:grpSpPr>
          <a:xfrm>
            <a:off x="103745" y="1191202"/>
            <a:ext cx="11952402" cy="1325563"/>
            <a:chOff x="103745" y="1191202"/>
            <a:chExt cx="11952402" cy="13255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FCA6AA-7FF1-43F3-A9DB-FB0F15E1BAD6}"/>
                </a:ext>
              </a:extLst>
            </p:cNvPr>
            <p:cNvSpPr txBox="1"/>
            <p:nvPr/>
          </p:nvSpPr>
          <p:spPr>
            <a:xfrm>
              <a:off x="112143" y="1315760"/>
              <a:ext cx="11944004" cy="976609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D624D925-3B76-48B8-9478-BF49BED3DD5C}"/>
                </a:ext>
              </a:extLst>
            </p:cNvPr>
            <p:cNvSpPr txBox="1">
              <a:spLocks/>
            </p:cNvSpPr>
            <p:nvPr/>
          </p:nvSpPr>
          <p:spPr>
            <a:xfrm>
              <a:off x="687152" y="1191202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6000" i="1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Deep Space</a:t>
              </a:r>
            </a:p>
          </p:txBody>
        </p:sp>
        <p:pic>
          <p:nvPicPr>
            <p:cNvPr id="21" name="Graphic 20" descr="Map compass">
              <a:extLst>
                <a:ext uri="{FF2B5EF4-FFF2-40B4-BE49-F238E27FC236}">
                  <a16:creationId xmlns:a16="http://schemas.microsoft.com/office/drawing/2014/main" id="{107E5982-AF24-4BD3-B0E3-D3F294CD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45" y="132469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695B53-3618-42FF-9B8A-D0E49918C43D}"/>
              </a:ext>
            </a:extLst>
          </p:cNvPr>
          <p:cNvGrpSpPr/>
          <p:nvPr/>
        </p:nvGrpSpPr>
        <p:grpSpPr>
          <a:xfrm>
            <a:off x="112143" y="2351710"/>
            <a:ext cx="11944004" cy="1029879"/>
            <a:chOff x="112143" y="2351710"/>
            <a:chExt cx="11944004" cy="10298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DDA406-D0F7-4367-8BE2-991EE6F4FB5C}"/>
                </a:ext>
              </a:extLst>
            </p:cNvPr>
            <p:cNvSpPr txBox="1"/>
            <p:nvPr/>
          </p:nvSpPr>
          <p:spPr>
            <a:xfrm>
              <a:off x="112143" y="2404980"/>
              <a:ext cx="11944004" cy="976609"/>
            </a:xfrm>
            <a:prstGeom prst="rect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D217C7-E0D5-4701-B0D2-934FB0FC1F9B}"/>
                </a:ext>
              </a:extLst>
            </p:cNvPr>
            <p:cNvGrpSpPr/>
            <p:nvPr/>
          </p:nvGrpSpPr>
          <p:grpSpPr>
            <a:xfrm>
              <a:off x="112143" y="2351710"/>
              <a:ext cx="4308943" cy="1015663"/>
              <a:chOff x="711993" y="1887442"/>
              <a:chExt cx="4308943" cy="1015663"/>
            </a:xfrm>
          </p:grpSpPr>
          <p:pic>
            <p:nvPicPr>
              <p:cNvPr id="29" name="Graphic 28" descr="Medal">
                <a:extLst>
                  <a:ext uri="{FF2B5EF4-FFF2-40B4-BE49-F238E27FC236}">
                    <a16:creationId xmlns:a16="http://schemas.microsoft.com/office/drawing/2014/main" id="{9AD606FE-F725-4134-938C-67D2198A6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1993" y="198870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821B528-F176-4218-81E9-553A3ADAE91D}"/>
                  </a:ext>
                </a:extLst>
              </p:cNvPr>
              <p:cNvSpPr/>
              <p:nvPr/>
            </p:nvSpPr>
            <p:spPr>
              <a:xfrm>
                <a:off x="1346532" y="1887442"/>
                <a:ext cx="367440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HK" sz="6000" i="1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100 points</a:t>
                </a:r>
                <a:endParaRPr lang="en-GB" sz="6000" i="1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7E6FB9-6984-48AA-A31D-09B68C23C657}"/>
              </a:ext>
            </a:extLst>
          </p:cNvPr>
          <p:cNvGrpSpPr/>
          <p:nvPr/>
        </p:nvGrpSpPr>
        <p:grpSpPr>
          <a:xfrm>
            <a:off x="103745" y="3426714"/>
            <a:ext cx="11944004" cy="1046767"/>
            <a:chOff x="103745" y="3494200"/>
            <a:chExt cx="11944004" cy="104676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3A38C08-9634-4F87-9FFB-4862EAC6483C}"/>
                </a:ext>
              </a:extLst>
            </p:cNvPr>
            <p:cNvSpPr txBox="1"/>
            <p:nvPr/>
          </p:nvSpPr>
          <p:spPr>
            <a:xfrm>
              <a:off x="103745" y="3564358"/>
              <a:ext cx="11944004" cy="976609"/>
            </a:xfrm>
            <a:prstGeom prst="rect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74C7752-F003-41DE-8EFF-32B9CB11B029}"/>
                </a:ext>
              </a:extLst>
            </p:cNvPr>
            <p:cNvGrpSpPr/>
            <p:nvPr/>
          </p:nvGrpSpPr>
          <p:grpSpPr>
            <a:xfrm>
              <a:off x="112143" y="3494200"/>
              <a:ext cx="4793050" cy="1015663"/>
              <a:chOff x="711993" y="1887442"/>
              <a:chExt cx="4793050" cy="1015663"/>
            </a:xfrm>
          </p:grpSpPr>
          <p:pic>
            <p:nvPicPr>
              <p:cNvPr id="37" name="Graphic 36" descr="Medal">
                <a:extLst>
                  <a:ext uri="{FF2B5EF4-FFF2-40B4-BE49-F238E27FC236}">
                    <a16:creationId xmlns:a16="http://schemas.microsoft.com/office/drawing/2014/main" id="{B8AD62FE-0C0A-42D2-A26A-EFF76A741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1993" y="198870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7812FE4-E493-4CA1-8B04-13B7B9066608}"/>
                  </a:ext>
                </a:extLst>
              </p:cNvPr>
              <p:cNvSpPr/>
              <p:nvPr/>
            </p:nvSpPr>
            <p:spPr>
              <a:xfrm>
                <a:off x="1346532" y="1887442"/>
                <a:ext cx="415851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HK" sz="6000" i="1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1000 points</a:t>
                </a:r>
                <a:endParaRPr lang="en-GB" sz="6000" i="1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D08FEF-04F3-4EE6-8477-6C85E5E92B69}"/>
              </a:ext>
            </a:extLst>
          </p:cNvPr>
          <p:cNvGrpSpPr/>
          <p:nvPr/>
        </p:nvGrpSpPr>
        <p:grpSpPr>
          <a:xfrm>
            <a:off x="79156" y="4543639"/>
            <a:ext cx="11976991" cy="1026044"/>
            <a:chOff x="79156" y="4543639"/>
            <a:chExt cx="11976991" cy="10260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D5F470-84AE-46AE-946C-70506D2802F8}"/>
                </a:ext>
              </a:extLst>
            </p:cNvPr>
            <p:cNvSpPr txBox="1"/>
            <p:nvPr/>
          </p:nvSpPr>
          <p:spPr>
            <a:xfrm>
              <a:off x="112143" y="4593074"/>
              <a:ext cx="11944004" cy="976609"/>
            </a:xfrm>
            <a:prstGeom prst="rect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6529AE-3146-4103-956D-1CDDB0ED9B45}"/>
                </a:ext>
              </a:extLst>
            </p:cNvPr>
            <p:cNvGrpSpPr/>
            <p:nvPr/>
          </p:nvGrpSpPr>
          <p:grpSpPr>
            <a:xfrm>
              <a:off x="79156" y="4543639"/>
              <a:ext cx="5493561" cy="1015663"/>
              <a:chOff x="711993" y="1887442"/>
              <a:chExt cx="5493561" cy="1015663"/>
            </a:xfrm>
          </p:grpSpPr>
          <p:pic>
            <p:nvPicPr>
              <p:cNvPr id="42" name="Graphic 41" descr="Medal">
                <a:extLst>
                  <a:ext uri="{FF2B5EF4-FFF2-40B4-BE49-F238E27FC236}">
                    <a16:creationId xmlns:a16="http://schemas.microsoft.com/office/drawing/2014/main" id="{A7FF058A-AAB9-4783-93B4-E8FA6C08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1993" y="198870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E27785C-D234-450B-B063-422AF2D33E01}"/>
                  </a:ext>
                </a:extLst>
              </p:cNvPr>
              <p:cNvSpPr/>
              <p:nvPr/>
            </p:nvSpPr>
            <p:spPr>
              <a:xfrm>
                <a:off x="1346532" y="1887442"/>
                <a:ext cx="485902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HK" sz="6000" i="1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10,000 points</a:t>
                </a:r>
                <a:endParaRPr lang="en-GB" sz="6000" i="1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84C2E0-BC41-4AE3-871E-902674B91F18}"/>
              </a:ext>
            </a:extLst>
          </p:cNvPr>
          <p:cNvGrpSpPr/>
          <p:nvPr/>
        </p:nvGrpSpPr>
        <p:grpSpPr>
          <a:xfrm>
            <a:off x="112143" y="5646880"/>
            <a:ext cx="11944004" cy="1015663"/>
            <a:chOff x="112143" y="5646880"/>
            <a:chExt cx="11944004" cy="10156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76F01C-CECC-4DF3-9AEF-6ADF0A2E2051}"/>
                </a:ext>
              </a:extLst>
            </p:cNvPr>
            <p:cNvSpPr txBox="1"/>
            <p:nvPr/>
          </p:nvSpPr>
          <p:spPr>
            <a:xfrm>
              <a:off x="112143" y="5666406"/>
              <a:ext cx="11944004" cy="976609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4D31E6F-F889-416C-B331-7C6FCEC3D0DE}"/>
                </a:ext>
              </a:extLst>
            </p:cNvPr>
            <p:cNvGrpSpPr/>
            <p:nvPr/>
          </p:nvGrpSpPr>
          <p:grpSpPr>
            <a:xfrm>
              <a:off x="248175" y="5646880"/>
              <a:ext cx="4314234" cy="1015663"/>
              <a:chOff x="1167627" y="5127022"/>
              <a:chExt cx="4314234" cy="1015663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AE2DFFE-200D-407C-9C68-102FAE0F59FF}"/>
                  </a:ext>
                </a:extLst>
              </p:cNvPr>
              <p:cNvSpPr/>
              <p:nvPr/>
            </p:nvSpPr>
            <p:spPr>
              <a:xfrm>
                <a:off x="1651966" y="5127022"/>
                <a:ext cx="382989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HK" sz="6000" dirty="0">
                    <a:solidFill>
                      <a:schemeClr val="bg1"/>
                    </a:solidFill>
                    <a:latin typeface="Berlin Sans FB Demi" panose="020E0802020502020306" pitchFamily="34" charset="0"/>
                  </a:rPr>
                  <a:t>LEVEL UP!</a:t>
                </a:r>
                <a:endParaRPr lang="en-GB" sz="6000" dirty="0">
                  <a:solidFill>
                    <a:schemeClr val="bg1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48" name="Arrow: Up 47">
                <a:extLst>
                  <a:ext uri="{FF2B5EF4-FFF2-40B4-BE49-F238E27FC236}">
                    <a16:creationId xmlns:a16="http://schemas.microsoft.com/office/drawing/2014/main" id="{09B606A1-383A-4693-8C0E-26A6E991425D}"/>
                  </a:ext>
                </a:extLst>
              </p:cNvPr>
              <p:cNvSpPr/>
              <p:nvPr/>
            </p:nvSpPr>
            <p:spPr>
              <a:xfrm>
                <a:off x="1167627" y="5235087"/>
                <a:ext cx="556952" cy="698269"/>
              </a:xfrm>
              <a:prstGeom prst="up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757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1C68E4-0653-4ECD-8AB8-D8C358122516}"/>
              </a:ext>
            </a:extLst>
          </p:cNvPr>
          <p:cNvGrpSpPr/>
          <p:nvPr/>
        </p:nvGrpSpPr>
        <p:grpSpPr>
          <a:xfrm>
            <a:off x="112143" y="5646877"/>
            <a:ext cx="11944004" cy="1015664"/>
            <a:chOff x="112143" y="5646877"/>
            <a:chExt cx="11944004" cy="101566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F84C2E0-BC41-4AE3-871E-902674B91F18}"/>
                </a:ext>
              </a:extLst>
            </p:cNvPr>
            <p:cNvGrpSpPr/>
            <p:nvPr/>
          </p:nvGrpSpPr>
          <p:grpSpPr>
            <a:xfrm>
              <a:off x="112143" y="5646878"/>
              <a:ext cx="11944004" cy="1015663"/>
              <a:chOff x="112143" y="5646878"/>
              <a:chExt cx="11944004" cy="101566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76F01C-CECC-4DF3-9AEF-6ADF0A2E2051}"/>
                  </a:ext>
                </a:extLst>
              </p:cNvPr>
              <p:cNvSpPr txBox="1"/>
              <p:nvPr/>
            </p:nvSpPr>
            <p:spPr>
              <a:xfrm>
                <a:off x="112143" y="5666406"/>
                <a:ext cx="11944004" cy="976609"/>
              </a:xfrm>
              <a:prstGeom prst="rect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AE2DFFE-200D-407C-9C68-102FAE0F59FF}"/>
                  </a:ext>
                </a:extLst>
              </p:cNvPr>
              <p:cNvSpPr/>
              <p:nvPr/>
            </p:nvSpPr>
            <p:spPr>
              <a:xfrm>
                <a:off x="869071" y="5646878"/>
                <a:ext cx="595227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HK" sz="60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DOUBLE POINTS!</a:t>
                </a:r>
                <a:endParaRPr lang="en-GB" sz="6000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3A392A-9CA1-4966-84E4-7E7E12395FF7}"/>
                </a:ext>
              </a:extLst>
            </p:cNvPr>
            <p:cNvGrpSpPr/>
            <p:nvPr/>
          </p:nvGrpSpPr>
          <p:grpSpPr>
            <a:xfrm>
              <a:off x="166830" y="5646877"/>
              <a:ext cx="1159704" cy="1015663"/>
              <a:chOff x="112143" y="5660564"/>
              <a:chExt cx="1159704" cy="1015663"/>
            </a:xfrm>
          </p:grpSpPr>
          <p:pic>
            <p:nvPicPr>
              <p:cNvPr id="3" name="Graphic 2" descr="Close">
                <a:extLst>
                  <a:ext uri="{FF2B5EF4-FFF2-40B4-BE49-F238E27FC236}">
                    <a16:creationId xmlns:a16="http://schemas.microsoft.com/office/drawing/2014/main" id="{154FE519-1276-480A-9BB1-E5DB87EE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3" y="5991941"/>
                <a:ext cx="453724" cy="45372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869A6-D0A9-40D1-B2DA-6944CCE3B536}"/>
                  </a:ext>
                </a:extLst>
              </p:cNvPr>
              <p:cNvSpPr txBox="1"/>
              <p:nvPr/>
            </p:nvSpPr>
            <p:spPr>
              <a:xfrm>
                <a:off x="382386" y="5660564"/>
                <a:ext cx="8894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b="1" dirty="0">
                    <a:solidFill>
                      <a:srgbClr val="FFFF00"/>
                    </a:solidFill>
                    <a:latin typeface="Agency FB" panose="020B0503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926B19-C6C7-42BB-9404-43DA7CB7EE73}"/>
              </a:ext>
            </a:extLst>
          </p:cNvPr>
          <p:cNvGrpSpPr/>
          <p:nvPr/>
        </p:nvGrpSpPr>
        <p:grpSpPr>
          <a:xfrm>
            <a:off x="112142" y="238063"/>
            <a:ext cx="1231018" cy="1015663"/>
            <a:chOff x="112142" y="238063"/>
            <a:chExt cx="1231018" cy="101566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1BFC22-FC84-4B33-98B7-B2B69515BE00}"/>
                </a:ext>
              </a:extLst>
            </p:cNvPr>
            <p:cNvSpPr txBox="1"/>
            <p:nvPr/>
          </p:nvSpPr>
          <p:spPr>
            <a:xfrm>
              <a:off x="112142" y="257591"/>
              <a:ext cx="881413" cy="976609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86A02B9-528F-4151-9CF6-2B90D613B8D0}"/>
                </a:ext>
              </a:extLst>
            </p:cNvPr>
            <p:cNvGrpSpPr/>
            <p:nvPr/>
          </p:nvGrpSpPr>
          <p:grpSpPr>
            <a:xfrm>
              <a:off x="141891" y="238063"/>
              <a:ext cx="1201269" cy="1015663"/>
              <a:chOff x="70578" y="5660564"/>
              <a:chExt cx="1201269" cy="1015663"/>
            </a:xfrm>
          </p:grpSpPr>
          <p:pic>
            <p:nvPicPr>
              <p:cNvPr id="53" name="Graphic 52" descr="Close">
                <a:extLst>
                  <a:ext uri="{FF2B5EF4-FFF2-40B4-BE49-F238E27FC236}">
                    <a16:creationId xmlns:a16="http://schemas.microsoft.com/office/drawing/2014/main" id="{3C8162E7-25AA-42AF-A6B3-CB7FDF095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578" y="5991941"/>
                <a:ext cx="453724" cy="453724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DDA2F3-8B83-4CA5-ADDB-2AAA23FF86E7}"/>
                  </a:ext>
                </a:extLst>
              </p:cNvPr>
              <p:cNvSpPr txBox="1"/>
              <p:nvPr/>
            </p:nvSpPr>
            <p:spPr>
              <a:xfrm>
                <a:off x="382386" y="5660564"/>
                <a:ext cx="8894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b="1" dirty="0">
                    <a:solidFill>
                      <a:srgbClr val="FFFF00"/>
                    </a:solidFill>
                    <a:latin typeface="Agency FB" panose="020B0503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C7E8CF-416C-46DE-9411-8FBFB344E32A}"/>
              </a:ext>
            </a:extLst>
          </p:cNvPr>
          <p:cNvGrpSpPr/>
          <p:nvPr/>
        </p:nvGrpSpPr>
        <p:grpSpPr>
          <a:xfrm>
            <a:off x="1154004" y="218537"/>
            <a:ext cx="1231018" cy="1015663"/>
            <a:chOff x="112142" y="238063"/>
            <a:chExt cx="1231018" cy="101566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E7EE6D-5397-41DB-AD23-9016AE98DB8B}"/>
                </a:ext>
              </a:extLst>
            </p:cNvPr>
            <p:cNvSpPr txBox="1"/>
            <p:nvPr/>
          </p:nvSpPr>
          <p:spPr>
            <a:xfrm>
              <a:off x="112142" y="257591"/>
              <a:ext cx="881413" cy="976609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D52D93-EC4A-4FBB-B766-CF860C8D09B3}"/>
                </a:ext>
              </a:extLst>
            </p:cNvPr>
            <p:cNvGrpSpPr/>
            <p:nvPr/>
          </p:nvGrpSpPr>
          <p:grpSpPr>
            <a:xfrm>
              <a:off x="141891" y="238063"/>
              <a:ext cx="1201269" cy="1015663"/>
              <a:chOff x="70578" y="5660564"/>
              <a:chExt cx="1201269" cy="1015663"/>
            </a:xfrm>
          </p:grpSpPr>
          <p:pic>
            <p:nvPicPr>
              <p:cNvPr id="58" name="Graphic 57" descr="Close">
                <a:extLst>
                  <a:ext uri="{FF2B5EF4-FFF2-40B4-BE49-F238E27FC236}">
                    <a16:creationId xmlns:a16="http://schemas.microsoft.com/office/drawing/2014/main" id="{F8D260A1-0E66-4FA8-BB47-269832F5F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578" y="5991941"/>
                <a:ext cx="453724" cy="453724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357608-2140-47D9-B625-D1FBE6CBBADB}"/>
                  </a:ext>
                </a:extLst>
              </p:cNvPr>
              <p:cNvSpPr txBox="1"/>
              <p:nvPr/>
            </p:nvSpPr>
            <p:spPr>
              <a:xfrm>
                <a:off x="382386" y="5660564"/>
                <a:ext cx="8894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b="1" dirty="0">
                    <a:solidFill>
                      <a:srgbClr val="FFFF00"/>
                    </a:solidFill>
                    <a:latin typeface="Agency FB" panose="020B0503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F7A1C4-CDC1-4216-8F75-8D77DBCC03F6}"/>
              </a:ext>
            </a:extLst>
          </p:cNvPr>
          <p:cNvGrpSpPr/>
          <p:nvPr/>
        </p:nvGrpSpPr>
        <p:grpSpPr>
          <a:xfrm>
            <a:off x="22361" y="2335574"/>
            <a:ext cx="1415741" cy="1046015"/>
            <a:chOff x="22360" y="2335574"/>
            <a:chExt cx="12104864" cy="104601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57527C-F8B5-4040-9CAE-CAAFDDFCF55E}"/>
                </a:ext>
              </a:extLst>
            </p:cNvPr>
            <p:cNvSpPr txBox="1"/>
            <p:nvPr/>
          </p:nvSpPr>
          <p:spPr>
            <a:xfrm>
              <a:off x="183223" y="2404980"/>
              <a:ext cx="11944001" cy="976609"/>
            </a:xfrm>
            <a:prstGeom prst="rect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F772368-5C3C-4A76-ADC2-0FD658379123}"/>
                </a:ext>
              </a:extLst>
            </p:cNvPr>
            <p:cNvSpPr/>
            <p:nvPr/>
          </p:nvSpPr>
          <p:spPr>
            <a:xfrm>
              <a:off x="22360" y="2335574"/>
              <a:ext cx="127951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sz="6000" i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+10</a:t>
              </a:r>
              <a:endParaRPr lang="en-GB" sz="6000" i="1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50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Agency FB</vt:lpstr>
      <vt:lpstr>Arial</vt:lpstr>
      <vt:lpstr>Berlin Sans FB</vt:lpstr>
      <vt:lpstr>Berlin Sans FB Demi</vt:lpstr>
      <vt:lpstr>Calibri</vt:lpstr>
      <vt:lpstr>Calibri Light</vt:lpstr>
      <vt:lpstr>Office Theme</vt:lpstr>
      <vt:lpstr>PERFECT BREATH!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"Perfect breath" "Five in a row" "First tower" "100 points" "1000 points" "Level up" "Stratosphere" "+10 000 points" "cough" "Huff"</dc:title>
  <dc:creator>Amy Farrell</dc:creator>
  <cp:lastModifiedBy>Farrell, Amy A</cp:lastModifiedBy>
  <cp:revision>14</cp:revision>
  <dcterms:created xsi:type="dcterms:W3CDTF">2017-10-28T21:21:58Z</dcterms:created>
  <dcterms:modified xsi:type="dcterms:W3CDTF">2017-11-06T00:20:32Z</dcterms:modified>
</cp:coreProperties>
</file>