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8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4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1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059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89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63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86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47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0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7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5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1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2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6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1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5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39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1E8A-B8AC-455D-B72A-CA1CBF8A5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436" y="1901959"/>
            <a:ext cx="5007007" cy="88792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WEBSITE     </a:t>
            </a:r>
            <a:r>
              <a:rPr lang="en-IN" b="1" dirty="0" err="1">
                <a:latin typeface="Arial Black" panose="020B0A04020102020204" pitchFamily="34" charset="0"/>
              </a:rPr>
              <a:t>dEVELOPMeNT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9EB0D-CEE1-4015-BEAC-A1CED1C8C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Hemant </a:t>
            </a:r>
            <a:r>
              <a:rPr lang="en-IN" dirty="0" err="1"/>
              <a:t>dixit</a:t>
            </a:r>
            <a:r>
              <a:rPr lang="en-IN" dirty="0"/>
              <a:t> &amp; Hemant </a:t>
            </a:r>
            <a:r>
              <a:rPr lang="en-IN" dirty="0" err="1"/>
              <a:t>tolani</a:t>
            </a:r>
            <a:endParaRPr lang="en-IN" dirty="0"/>
          </a:p>
          <a:p>
            <a:r>
              <a:rPr lang="en-IN" dirty="0"/>
              <a:t>  Coe cs ii-a    </a:t>
            </a:r>
          </a:p>
        </p:txBody>
      </p:sp>
    </p:spTree>
    <p:extLst>
      <p:ext uri="{BB962C8B-B14F-4D97-AF65-F5344CB8AC3E}">
        <p14:creationId xmlns:p14="http://schemas.microsoft.com/office/powerpoint/2010/main" val="207695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E62F-939B-42E2-880E-5EDDB896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Website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1FFB-D282-4C9D-9D29-4644136BB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86811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In this website we created the things to express about </a:t>
            </a:r>
            <a:r>
              <a:rPr lang="en-IN" dirty="0" err="1"/>
              <a:t>ourself</a:t>
            </a:r>
            <a:r>
              <a:rPr lang="en-IN" dirty="0"/>
              <a:t> .</a:t>
            </a:r>
          </a:p>
          <a:p>
            <a:r>
              <a:rPr lang="en-IN" dirty="0"/>
              <a:t>To make it more logical and expressive , we used many programming languages.</a:t>
            </a:r>
          </a:p>
          <a:p>
            <a:r>
              <a:rPr lang="en-IN" dirty="0"/>
              <a:t>Programming languages used in this websites are as follows:-</a:t>
            </a:r>
          </a:p>
          <a:p>
            <a:r>
              <a:rPr lang="en-IN" dirty="0"/>
              <a:t>                                                                                                          HTML , CSS , JAVASCRIPT …</a:t>
            </a:r>
          </a:p>
          <a:p>
            <a:r>
              <a:rPr lang="en-IN" dirty="0"/>
              <a:t>The software which we used to create this website are :- </a:t>
            </a:r>
          </a:p>
          <a:p>
            <a:r>
              <a:rPr lang="en-IN" dirty="0"/>
              <a:t>                                                                                                  SUBLIME TEXT …</a:t>
            </a:r>
          </a:p>
          <a:p>
            <a:r>
              <a:rPr lang="en-IN" dirty="0"/>
              <a:t>In this website we used the search engine:- </a:t>
            </a:r>
          </a:p>
          <a:p>
            <a:r>
              <a:rPr lang="en-IN" dirty="0"/>
              <a:t>                                                                         CHROME …</a:t>
            </a:r>
          </a:p>
        </p:txBody>
      </p:sp>
    </p:spTree>
    <p:extLst>
      <p:ext uri="{BB962C8B-B14F-4D97-AF65-F5344CB8AC3E}">
        <p14:creationId xmlns:p14="http://schemas.microsoft.com/office/powerpoint/2010/main" val="212909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912E-3C47-4C6B-A8F9-435E52F7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ACBC-A296-4C63-908D-213C2EA9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This website starts from the TWO options , Hemant </a:t>
            </a:r>
            <a:r>
              <a:rPr lang="en-IN" dirty="0" err="1"/>
              <a:t>dixit</a:t>
            </a:r>
            <a:r>
              <a:rPr lang="en-IN" dirty="0"/>
              <a:t> &amp; Hemant </a:t>
            </a:r>
            <a:r>
              <a:rPr lang="en-IN" dirty="0" err="1"/>
              <a:t>tolani</a:t>
            </a:r>
            <a:endParaRPr lang="en-IN" dirty="0"/>
          </a:p>
          <a:p>
            <a:r>
              <a:rPr lang="en-IN" dirty="0"/>
              <a:t>The </a:t>
            </a:r>
            <a:r>
              <a:rPr lang="en-IN" dirty="0" err="1"/>
              <a:t>specificality</a:t>
            </a:r>
            <a:r>
              <a:rPr lang="en-IN" dirty="0"/>
              <a:t> of this website is that , when you click on Hemant </a:t>
            </a:r>
            <a:r>
              <a:rPr lang="en-IN" dirty="0" err="1"/>
              <a:t>dixit</a:t>
            </a:r>
            <a:r>
              <a:rPr lang="en-IN" dirty="0"/>
              <a:t> then you can watch the whole profile of Hemant </a:t>
            </a:r>
            <a:r>
              <a:rPr lang="en-IN" dirty="0" err="1"/>
              <a:t>dixit</a:t>
            </a:r>
            <a:r>
              <a:rPr lang="en-IN" dirty="0"/>
              <a:t> &amp; when click on Hemant </a:t>
            </a:r>
            <a:r>
              <a:rPr lang="en-IN" dirty="0" err="1"/>
              <a:t>tolani</a:t>
            </a:r>
            <a:r>
              <a:rPr lang="en-IN" dirty="0"/>
              <a:t> then you can watch the whole profile of Hemant </a:t>
            </a:r>
            <a:r>
              <a:rPr lang="en-IN" dirty="0" err="1"/>
              <a:t>tolani</a:t>
            </a:r>
            <a:r>
              <a:rPr lang="en-IN" dirty="0"/>
              <a:t>.</a:t>
            </a:r>
          </a:p>
          <a:p>
            <a:r>
              <a:rPr lang="en-IN" dirty="0"/>
              <a:t>Another surprise for the users to visit in this website are </a:t>
            </a:r>
            <a:r>
              <a:rPr lang="en-IN" dirty="0" err="1"/>
              <a:t>are</a:t>
            </a:r>
            <a:r>
              <a:rPr lang="en-IN" dirty="0"/>
              <a:t> that , this website is not only they can use personally but also </a:t>
            </a:r>
            <a:r>
              <a:rPr lang="en-IN" dirty="0" err="1"/>
              <a:t>publically</a:t>
            </a:r>
            <a:r>
              <a:rPr lang="en-IN" dirty="0"/>
              <a:t> &amp; professionally.</a:t>
            </a:r>
          </a:p>
          <a:p>
            <a:r>
              <a:rPr lang="en-IN" dirty="0"/>
              <a:t>In this website , users can view two categories of different thing:-</a:t>
            </a:r>
          </a:p>
          <a:p>
            <a:r>
              <a:rPr lang="en-IN" dirty="0"/>
              <a:t>1.) information related to the luxurious cars.</a:t>
            </a:r>
          </a:p>
          <a:p>
            <a:r>
              <a:rPr lang="en-IN" dirty="0"/>
              <a:t>2.) information related to the Indian politics.</a:t>
            </a:r>
          </a:p>
        </p:txBody>
      </p:sp>
    </p:spTree>
    <p:extLst>
      <p:ext uri="{BB962C8B-B14F-4D97-AF65-F5344CB8AC3E}">
        <p14:creationId xmlns:p14="http://schemas.microsoft.com/office/powerpoint/2010/main" val="300339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3925-CD14-43D5-B744-9FD193F3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brief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8EB0-7CC6-423A-91CF-85C8A87C3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When the user enters in this website user can view the nav-bar containing many options :- Home , About , Suggestions , Reviews , etc …</a:t>
            </a:r>
          </a:p>
          <a:p>
            <a:r>
              <a:rPr lang="en-IN" dirty="0"/>
              <a:t>When user in this home page of the website user will able to see a profile pic in the nav-bar.</a:t>
            </a:r>
          </a:p>
          <a:p>
            <a:r>
              <a:rPr lang="en-IN" dirty="0"/>
              <a:t>When they click on that profile-pic they will came to know about the individual hobbies of both of them.</a:t>
            </a:r>
          </a:p>
          <a:p>
            <a:r>
              <a:rPr lang="en-IN" dirty="0"/>
              <a:t>Our website is basically based on the two main topic , which we include in the hobbies of </a:t>
            </a:r>
            <a:r>
              <a:rPr lang="en-IN" dirty="0" err="1"/>
              <a:t>dixit</a:t>
            </a:r>
            <a:r>
              <a:rPr lang="en-IN" dirty="0"/>
              <a:t> and </a:t>
            </a:r>
            <a:r>
              <a:rPr lang="en-IN" dirty="0" err="1"/>
              <a:t>tolani</a:t>
            </a:r>
            <a:r>
              <a:rPr lang="en-IN" dirty="0"/>
              <a:t>.</a:t>
            </a:r>
          </a:p>
          <a:p>
            <a:r>
              <a:rPr lang="en-IN" dirty="0"/>
              <a:t>The two main topics that we already discussed on our introduction slide are :- </a:t>
            </a:r>
          </a:p>
          <a:p>
            <a:r>
              <a:rPr lang="en-IN" dirty="0"/>
              <a:t>1.) information related to the luxurious cars ,</a:t>
            </a:r>
          </a:p>
          <a:p>
            <a:r>
              <a:rPr lang="en-IN" dirty="0"/>
              <a:t>2.) information related to Indian politics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41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A2AE-EAC3-4844-BE39-919DD5FC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1901-D071-4E6F-B39F-5C836E9F8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website includes the personally and professionally on two topic.</a:t>
            </a:r>
          </a:p>
          <a:p>
            <a:r>
              <a:rPr lang="en-IN" dirty="0"/>
              <a:t>In this website , user can review comments or give suggestions to us.</a:t>
            </a:r>
          </a:p>
          <a:p>
            <a:r>
              <a:rPr lang="en-IN" dirty="0"/>
              <a:t>This website make us to know about the programming languages are:- HTML , CSS , JAVASCRIPT , more perfectly &amp; professionally .</a:t>
            </a:r>
          </a:p>
          <a:p>
            <a:r>
              <a:rPr lang="en-IN" dirty="0"/>
              <a:t>During the creation of this website , make us working on many codes which we will show in our project.</a:t>
            </a:r>
          </a:p>
        </p:txBody>
      </p:sp>
    </p:spTree>
    <p:extLst>
      <p:ext uri="{BB962C8B-B14F-4D97-AF65-F5344CB8AC3E}">
        <p14:creationId xmlns:p14="http://schemas.microsoft.com/office/powerpoint/2010/main" val="201302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3985-539F-484D-9252-5FD6728A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1FC5-2BBE-4ABF-8BBD-57A4177C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09600"/>
            <a:ext cx="10131425" cy="62483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b="1" dirty="0"/>
              <a:t>THANK YOU </a:t>
            </a:r>
          </a:p>
          <a:p>
            <a:pPr algn="ctr"/>
            <a:endParaRPr lang="en-IN" sz="4000" b="1" dirty="0"/>
          </a:p>
          <a:p>
            <a:pPr marL="0" indent="0" algn="ctr">
              <a:buNone/>
            </a:pPr>
            <a:r>
              <a:rPr lang="en-IN" sz="4000" b="1" dirty="0"/>
              <a:t>From – HEMANT DIXIT &amp; HEMANT TOLANI</a:t>
            </a:r>
          </a:p>
        </p:txBody>
      </p:sp>
    </p:spTree>
    <p:extLst>
      <p:ext uri="{BB962C8B-B14F-4D97-AF65-F5344CB8AC3E}">
        <p14:creationId xmlns:p14="http://schemas.microsoft.com/office/powerpoint/2010/main" val="1824058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62</TotalTime>
  <Words>401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Trebuchet MS</vt:lpstr>
      <vt:lpstr>Tw Cen MT</vt:lpstr>
      <vt:lpstr>Circuit</vt:lpstr>
      <vt:lpstr>WEBSITE     dEVELOPMeNT</vt:lpstr>
      <vt:lpstr>Website introduction</vt:lpstr>
      <vt:lpstr>INTRODUCTION CONTENT</vt:lpstr>
      <vt:lpstr>                                  brief description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DEVELOPMANT</dc:title>
  <dc:creator>Hemant Tolani</dc:creator>
  <cp:lastModifiedBy>hp</cp:lastModifiedBy>
  <cp:revision>8</cp:revision>
  <dcterms:created xsi:type="dcterms:W3CDTF">2020-12-07T08:34:59Z</dcterms:created>
  <dcterms:modified xsi:type="dcterms:W3CDTF">2020-12-19T07:03:58Z</dcterms:modified>
</cp:coreProperties>
</file>