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4" r:id="rId4"/>
    <p:sldId id="270" r:id="rId5"/>
    <p:sldId id="281" r:id="rId6"/>
    <p:sldId id="269" r:id="rId7"/>
    <p:sldId id="276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3696" autoAdjust="0"/>
  </p:normalViewPr>
  <p:slideViewPr>
    <p:cSldViewPr snapToGrid="0" showGuides="1">
      <p:cViewPr varScale="1">
        <p:scale>
          <a:sx n="96" d="100"/>
          <a:sy n="96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E5E5D2-06EA-4C59-BF54-366F316FC36E}">
      <dgm:prSet phldrT="[Text]"/>
      <dgm:spPr/>
      <dgm:t>
        <a:bodyPr/>
        <a:lstStyle/>
        <a:p>
          <a:r>
            <a:rPr lang="en-US" dirty="0"/>
            <a:t>Bauer</a:t>
          </a:r>
          <a:r>
            <a:rPr lang="en-US" baseline="0" dirty="0"/>
            <a:t> + </a:t>
          </a:r>
          <a:r>
            <a:rPr lang="en-US" baseline="0" dirty="0" err="1"/>
            <a:t>Kneisel</a:t>
          </a:r>
          <a:endParaRPr lang="en-US" dirty="0"/>
        </a:p>
      </dgm:t>
    </dgm:pt>
    <dgm:pt modelId="{4C6CA570-584A-4274-B02D-00E7070558CF}" type="parTrans" cxnId="{3189BF7E-C38C-43D1-B147-9426AFF468CE}">
      <dgm:prSet/>
      <dgm:spPr/>
      <dgm:t>
        <a:bodyPr/>
        <a:lstStyle/>
        <a:p>
          <a:endParaRPr lang="en-US"/>
        </a:p>
      </dgm:t>
    </dgm:pt>
    <dgm:pt modelId="{67D89373-2551-4C17-8CEB-3BCCF9E66BDD}" type="sibTrans" cxnId="{3189BF7E-C38C-43D1-B147-9426AFF468CE}">
      <dgm:prSet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111FC4F9-BE13-4377-B415-AACEC02486B8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69AEA70C-A150-45C8-89F4-2A44277D90AD}" type="parTrans" cxnId="{F010A1D8-82CF-4F12-BEE5-D6F87AD573D9}">
      <dgm:prSet/>
      <dgm:spPr/>
      <dgm:t>
        <a:bodyPr/>
        <a:lstStyle/>
        <a:p>
          <a:endParaRPr lang="en-US"/>
        </a:p>
      </dgm:t>
    </dgm:pt>
    <dgm:pt modelId="{A4E9A52F-474A-4387-A73F-BB9345D2098A}" type="sibTrans" cxnId="{F010A1D8-82CF-4F12-BEE5-D6F87AD573D9}">
      <dgm:prSet/>
      <dgm:spPr/>
      <dgm:t>
        <a:bodyPr/>
        <a:lstStyle/>
        <a:p>
          <a:endParaRPr lang="en-US"/>
        </a:p>
      </dgm:t>
    </dgm:pt>
    <dgm:pt modelId="{EB7EBEF1-6CE8-46D9-950C-18C2BFE2BC56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1FC2FE4C-9160-4B57-93AB-BEB68046280F}" type="parTrans" cxnId="{17B7103A-2F3C-48D8-AF95-279649FFD649}">
      <dgm:prSet/>
      <dgm:spPr/>
      <dgm:t>
        <a:bodyPr/>
        <a:lstStyle/>
        <a:p>
          <a:endParaRPr lang="en-US"/>
        </a:p>
      </dgm:t>
    </dgm:pt>
    <dgm:pt modelId="{13A9F8AE-B2B2-49C0-8417-4BFD723E6BDA}" type="sibTrans" cxnId="{17B7103A-2F3C-48D8-AF95-279649FFD649}">
      <dgm:prSet/>
      <dgm:spPr/>
      <dgm:t>
        <a:bodyPr/>
        <a:lstStyle/>
        <a:p>
          <a:endParaRPr lang="en-US"/>
        </a:p>
      </dgm:t>
    </dgm:pt>
    <dgm:pt modelId="{66A4E04B-DFCC-40C0-B836-32CBF51C1D40}">
      <dgm:prSet phldrT="[Text]"/>
      <dgm:spPr/>
      <dgm:t>
        <a:bodyPr/>
        <a:lstStyle/>
        <a:p>
          <a:r>
            <a:rPr lang="en-US" dirty="0" err="1"/>
            <a:t>Autenrieth</a:t>
          </a:r>
          <a:endParaRPr lang="en-US" dirty="0"/>
        </a:p>
      </dgm:t>
    </dgm:pt>
    <dgm:pt modelId="{39F51739-438D-4D83-B3B8-0DF1C499FEA8}" type="parTrans" cxnId="{F5D30563-9BAC-48AD-ADB9-FCEBB0A046C1}">
      <dgm:prSet/>
      <dgm:spPr/>
      <dgm:t>
        <a:bodyPr/>
        <a:lstStyle/>
        <a:p>
          <a:endParaRPr lang="en-US"/>
        </a:p>
      </dgm:t>
    </dgm:pt>
    <dgm:pt modelId="{AF8AA15D-4B88-4C58-8957-4CC672BC2B80}" type="sibTrans" cxnId="{F5D30563-9BAC-48AD-ADB9-FCEBB0A046C1}">
      <dgm:prSet/>
      <dgm:spPr/>
      <dgm:t>
        <a:bodyPr/>
        <a:lstStyle/>
        <a:p>
          <a:endParaRPr lang="en-US"/>
        </a:p>
      </dgm:t>
    </dgm:pt>
    <dgm:pt modelId="{EE3345FA-8C27-4EBB-B53A-34C86226D2F8}">
      <dgm:prSet phldrT="[Text]"/>
      <dgm:spPr/>
      <dgm:t>
        <a:bodyPr/>
        <a:lstStyle/>
        <a:p>
          <a:r>
            <a:rPr lang="en-US" dirty="0" err="1"/>
            <a:t>Tonleu</a:t>
          </a:r>
          <a:endParaRPr lang="en-US" dirty="0"/>
        </a:p>
      </dgm:t>
    </dgm:pt>
    <dgm:pt modelId="{40745446-558E-43CA-808E-2AF60892FEA5}" type="parTrans" cxnId="{0351E592-6246-485E-8D71-570B393A74CA}">
      <dgm:prSet/>
      <dgm:spPr/>
      <dgm:t>
        <a:bodyPr/>
        <a:lstStyle/>
        <a:p>
          <a:endParaRPr lang="en-US"/>
        </a:p>
      </dgm:t>
    </dgm:pt>
    <dgm:pt modelId="{68594202-AB65-4AAB-8FC3-93F7FE361286}" type="sibTrans" cxnId="{0351E592-6246-485E-8D71-570B393A74CA}">
      <dgm:prSet/>
      <dgm:spPr/>
      <dgm:t>
        <a:bodyPr/>
        <a:lstStyle/>
        <a:p>
          <a:endParaRPr lang="en-US"/>
        </a:p>
      </dgm:t>
    </dgm:pt>
    <dgm:pt modelId="{52EB6043-085B-4157-97FA-CADF5451A8FB}">
      <dgm:prSet phldrT="[Text]"/>
      <dgm:spPr/>
      <dgm:t>
        <a:bodyPr/>
        <a:lstStyle/>
        <a:p>
          <a:r>
            <a:rPr lang="en-US" dirty="0" err="1"/>
            <a:t>Kneisel</a:t>
          </a:r>
          <a:endParaRPr lang="en-US" dirty="0"/>
        </a:p>
      </dgm:t>
    </dgm:pt>
    <dgm:pt modelId="{7991F8DB-32D3-4EEF-AF70-1CCA1312D22B}" type="parTrans" cxnId="{7FBC186A-AB18-4C33-AA74-4ACBE261899E}">
      <dgm:prSet/>
      <dgm:spPr/>
      <dgm:t>
        <a:bodyPr/>
        <a:lstStyle/>
        <a:p>
          <a:endParaRPr lang="en-US"/>
        </a:p>
      </dgm:t>
    </dgm:pt>
    <dgm:pt modelId="{11948843-3164-48EC-9BF0-36754EC63EF1}" type="sibTrans" cxnId="{7FBC186A-AB18-4C33-AA74-4ACBE261899E}">
      <dgm:prSet/>
      <dgm:spPr/>
      <dgm:t>
        <a:bodyPr/>
        <a:lstStyle/>
        <a:p>
          <a:endParaRPr lang="en-US"/>
        </a:p>
      </dgm:t>
    </dgm:pt>
    <dgm:pt modelId="{D3954B80-D4F5-4363-ACCA-3DA3917EA9D0}">
      <dgm:prSet phldrT="[Text]"/>
      <dgm:spPr/>
      <dgm:t>
        <a:bodyPr/>
        <a:lstStyle/>
        <a:p>
          <a:r>
            <a:rPr lang="en-US" dirty="0"/>
            <a:t>Handel</a:t>
          </a:r>
        </a:p>
      </dgm:t>
    </dgm:pt>
    <dgm:pt modelId="{F320E00C-4965-4A51-AF4C-FB6CFD2A9433}" type="parTrans" cxnId="{106C23B7-9E5B-4F2B-AD02-BBD14287380C}">
      <dgm:prSet/>
      <dgm:spPr/>
      <dgm:t>
        <a:bodyPr/>
        <a:lstStyle/>
        <a:p>
          <a:endParaRPr lang="en-US"/>
        </a:p>
      </dgm:t>
    </dgm:pt>
    <dgm:pt modelId="{44FE353D-B2DB-46E8-8A66-83FD4CB64B54}" type="sibTrans" cxnId="{106C23B7-9E5B-4F2B-AD02-BBD14287380C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 dirty="0"/>
            <a:t>Bauer</a:t>
          </a:r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 dirty="0"/>
            <a:t>Adel</a:t>
          </a:r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01F7D3-E36E-4546-958F-8D5B37CFB046}" type="pres">
      <dgm:prSet presAssocID="{33E5E5D2-06EA-4C59-BF54-366F316FC36E}" presName="vertOne" presStyleCnt="0"/>
      <dgm:spPr/>
    </dgm:pt>
    <dgm:pt modelId="{E4400CD2-B9E7-49AF-B047-09022CCE09B2}" type="pres">
      <dgm:prSet presAssocID="{33E5E5D2-06EA-4C59-BF54-366F316FC36E}" presName="txOne" presStyleLbl="node0" presStyleIdx="0" presStyleCnt="1">
        <dgm:presLayoutVars>
          <dgm:chPref val="3"/>
        </dgm:presLayoutVars>
      </dgm:prSet>
      <dgm:spPr/>
    </dgm:pt>
    <dgm:pt modelId="{01B42DDA-783B-4BD9-B419-D7F150ABD1E8}" type="pres">
      <dgm:prSet presAssocID="{33E5E5D2-06EA-4C59-BF54-366F316FC36E}" presName="parTransOne" presStyleCnt="0"/>
      <dgm:spPr/>
    </dgm:pt>
    <dgm:pt modelId="{94B34A37-C65A-4C4D-994D-7342ADB05018}" type="pres">
      <dgm:prSet presAssocID="{33E5E5D2-06EA-4C59-BF54-366F316FC36E}" presName="horzOne" presStyleCnt="0"/>
      <dgm:spPr/>
    </dgm:pt>
    <dgm:pt modelId="{4EEA7982-7DA1-4F64-BE26-94A2E4C7C192}" type="pres">
      <dgm:prSet presAssocID="{74693163-2D08-47AE-B843-B9143C32EB32}" presName="vertTwo" presStyleCnt="0"/>
      <dgm:spPr/>
    </dgm:pt>
    <dgm:pt modelId="{60EECDAC-7FDF-43B3-A9C6-04DD321C0650}" type="pres">
      <dgm:prSet presAssocID="{74693163-2D08-47AE-B843-B9143C32EB32}" presName="txTwo" presStyleLbl="node2" presStyleIdx="0" presStyleCnt="1" custLinFactNeighborX="16" custLinFactNeighborY="-8289">
        <dgm:presLayoutVars>
          <dgm:chPref val="3"/>
        </dgm:presLayoutVars>
      </dgm:prSet>
      <dgm:spPr/>
    </dgm:pt>
    <dgm:pt modelId="{368E7637-6918-4CA9-98CA-C8417ADCAEDC}" type="pres">
      <dgm:prSet presAssocID="{74693163-2D08-47AE-B843-B9143C32EB32}" presName="parTransTwo" presStyleCnt="0"/>
      <dgm:spPr/>
    </dgm:pt>
    <dgm:pt modelId="{FAD930EF-E8AA-423C-A9D1-07D97841B7E6}" type="pres">
      <dgm:prSet presAssocID="{74693163-2D08-47AE-B843-B9143C32EB32}" presName="horzTwo" presStyleCnt="0"/>
      <dgm:spPr/>
    </dgm:pt>
    <dgm:pt modelId="{2D2648CB-E04A-4C73-BEE7-770C20B19474}" type="pres">
      <dgm:prSet presAssocID="{BD99C271-27DC-4178-8D31-EB2B6F993080}" presName="vertThree" presStyleCnt="0"/>
      <dgm:spPr/>
    </dgm:pt>
    <dgm:pt modelId="{B86D3792-8731-441A-8F8D-BB6875499504}" type="pres">
      <dgm:prSet presAssocID="{BD99C271-27DC-4178-8D31-EB2B6F993080}" presName="txThree" presStyleLbl="node3" presStyleIdx="0" presStyleCnt="3">
        <dgm:presLayoutVars>
          <dgm:chPref val="3"/>
        </dgm:presLayoutVars>
      </dgm:prSet>
      <dgm:spPr/>
    </dgm:pt>
    <dgm:pt modelId="{1E34527A-6632-4ABA-BD1E-FD04A087EC28}" type="pres">
      <dgm:prSet presAssocID="{BD99C271-27DC-4178-8D31-EB2B6F993080}" presName="parTransThree" presStyleCnt="0"/>
      <dgm:spPr/>
    </dgm:pt>
    <dgm:pt modelId="{2AC2ADD0-D9B2-4BC0-A89A-36A7770E10DB}" type="pres">
      <dgm:prSet presAssocID="{BD99C271-27DC-4178-8D31-EB2B6F993080}" presName="horzThree" presStyleCnt="0"/>
      <dgm:spPr/>
    </dgm:pt>
    <dgm:pt modelId="{EE17A4C3-A807-46EE-A2F4-244B917BB338}" type="pres">
      <dgm:prSet presAssocID="{446C2E88-97F7-4703-B830-876F4E7D3E33}" presName="vertFour" presStyleCnt="0">
        <dgm:presLayoutVars>
          <dgm:chPref val="3"/>
        </dgm:presLayoutVars>
      </dgm:prSet>
      <dgm:spPr/>
    </dgm:pt>
    <dgm:pt modelId="{B131B328-6006-4805-9FCC-CC8A8E359064}" type="pres">
      <dgm:prSet presAssocID="{446C2E88-97F7-4703-B830-876F4E7D3E33}" presName="txFour" presStyleLbl="node4" presStyleIdx="0" presStyleCnt="6">
        <dgm:presLayoutVars>
          <dgm:chPref val="3"/>
        </dgm:presLayoutVars>
      </dgm:prSet>
      <dgm:spPr/>
    </dgm:pt>
    <dgm:pt modelId="{28C90564-56A3-405D-9E96-C26EBE2414E7}" type="pres">
      <dgm:prSet presAssocID="{446C2E88-97F7-4703-B830-876F4E7D3E33}" presName="horzFour" presStyleCnt="0"/>
      <dgm:spPr/>
    </dgm:pt>
    <dgm:pt modelId="{E1C9B42C-9AFC-424D-9D22-45BEA1698F01}" type="pres">
      <dgm:prSet presAssocID="{2EDA2D8B-3CB0-46D5-8E25-21A626EDFCD8}" presName="sibSpaceFour" presStyleCnt="0"/>
      <dgm:spPr/>
    </dgm:pt>
    <dgm:pt modelId="{0BB0B800-58C3-4B19-B9D3-4E63A19974B6}" type="pres">
      <dgm:prSet presAssocID="{C9394AF1-F805-481A-BC5D-9B4021E96AF6}" presName="vertFour" presStyleCnt="0">
        <dgm:presLayoutVars>
          <dgm:chPref val="3"/>
        </dgm:presLayoutVars>
      </dgm:prSet>
      <dgm:spPr/>
    </dgm:pt>
    <dgm:pt modelId="{9B755157-8D51-425C-AFCD-B07505901AFB}" type="pres">
      <dgm:prSet presAssocID="{C9394AF1-F805-481A-BC5D-9B4021E96AF6}" presName="txFour" presStyleLbl="node4" presStyleIdx="1" presStyleCnt="6">
        <dgm:presLayoutVars>
          <dgm:chPref val="3"/>
        </dgm:presLayoutVars>
      </dgm:prSet>
      <dgm:spPr/>
    </dgm:pt>
    <dgm:pt modelId="{66920C4A-8B5C-42C4-8DAB-AF711464E469}" type="pres">
      <dgm:prSet presAssocID="{C9394AF1-F805-481A-BC5D-9B4021E96AF6}" presName="horzFour" presStyleCnt="0"/>
      <dgm:spPr/>
    </dgm:pt>
    <dgm:pt modelId="{9ED17FF1-415D-40D5-8B2D-54C24865BA0A}" type="pres">
      <dgm:prSet presAssocID="{61B05383-6C07-4F77-9A19-5A9FD294E786}" presName="sibSpaceThree" presStyleCnt="0"/>
      <dgm:spPr/>
    </dgm:pt>
    <dgm:pt modelId="{FC84F70B-EB28-4568-8318-220B9EDD92BF}" type="pres">
      <dgm:prSet presAssocID="{111FC4F9-BE13-4377-B415-AACEC02486B8}" presName="vertThree" presStyleCnt="0"/>
      <dgm:spPr/>
    </dgm:pt>
    <dgm:pt modelId="{C93DDC23-288D-490A-9F99-D84AB1038441}" type="pres">
      <dgm:prSet presAssocID="{111FC4F9-BE13-4377-B415-AACEC02486B8}" presName="txThree" presStyleLbl="node3" presStyleIdx="1" presStyleCnt="3">
        <dgm:presLayoutVars>
          <dgm:chPref val="3"/>
        </dgm:presLayoutVars>
      </dgm:prSet>
      <dgm:spPr/>
    </dgm:pt>
    <dgm:pt modelId="{EF247484-3853-4273-BC36-4FFBBFD05AD4}" type="pres">
      <dgm:prSet presAssocID="{111FC4F9-BE13-4377-B415-AACEC02486B8}" presName="parTransThree" presStyleCnt="0"/>
      <dgm:spPr/>
    </dgm:pt>
    <dgm:pt modelId="{924742DF-2831-4269-84B8-D18EE2EC58BA}" type="pres">
      <dgm:prSet presAssocID="{111FC4F9-BE13-4377-B415-AACEC02486B8}" presName="horzThree" presStyleCnt="0"/>
      <dgm:spPr/>
    </dgm:pt>
    <dgm:pt modelId="{0DBAB2BA-7ADB-479D-AAEE-FC1DD2EF0E2D}" type="pres">
      <dgm:prSet presAssocID="{52EB6043-085B-4157-97FA-CADF5451A8FB}" presName="vertFour" presStyleCnt="0">
        <dgm:presLayoutVars>
          <dgm:chPref val="3"/>
        </dgm:presLayoutVars>
      </dgm:prSet>
      <dgm:spPr/>
    </dgm:pt>
    <dgm:pt modelId="{1523D5DB-3A58-461B-B429-3CECA76DB7F3}" type="pres">
      <dgm:prSet presAssocID="{52EB6043-085B-4157-97FA-CADF5451A8FB}" presName="txFour" presStyleLbl="node4" presStyleIdx="2" presStyleCnt="6">
        <dgm:presLayoutVars>
          <dgm:chPref val="3"/>
        </dgm:presLayoutVars>
      </dgm:prSet>
      <dgm:spPr/>
    </dgm:pt>
    <dgm:pt modelId="{A2992570-DECB-4E4E-AECD-CD07DA50A17F}" type="pres">
      <dgm:prSet presAssocID="{52EB6043-085B-4157-97FA-CADF5451A8FB}" presName="horzFour" presStyleCnt="0"/>
      <dgm:spPr/>
    </dgm:pt>
    <dgm:pt modelId="{548F29BD-1562-45DC-A526-117C69B7A01E}" type="pres">
      <dgm:prSet presAssocID="{11948843-3164-48EC-9BF0-36754EC63EF1}" presName="sibSpaceFour" presStyleCnt="0"/>
      <dgm:spPr/>
    </dgm:pt>
    <dgm:pt modelId="{FCD6A697-DFDC-473C-AAAF-AE8D343ADA43}" type="pres">
      <dgm:prSet presAssocID="{D3954B80-D4F5-4363-ACCA-3DA3917EA9D0}" presName="vertFour" presStyleCnt="0">
        <dgm:presLayoutVars>
          <dgm:chPref val="3"/>
        </dgm:presLayoutVars>
      </dgm:prSet>
      <dgm:spPr/>
    </dgm:pt>
    <dgm:pt modelId="{A6FF9D7E-74E1-48F2-BE5E-62B9E9A30940}" type="pres">
      <dgm:prSet presAssocID="{D3954B80-D4F5-4363-ACCA-3DA3917EA9D0}" presName="txFour" presStyleLbl="node4" presStyleIdx="3" presStyleCnt="6">
        <dgm:presLayoutVars>
          <dgm:chPref val="3"/>
        </dgm:presLayoutVars>
      </dgm:prSet>
      <dgm:spPr/>
    </dgm:pt>
    <dgm:pt modelId="{5A2EBB06-EB77-464D-A71B-98B0FB54A7E1}" type="pres">
      <dgm:prSet presAssocID="{D3954B80-D4F5-4363-ACCA-3DA3917EA9D0}" presName="horzFour" presStyleCnt="0"/>
      <dgm:spPr/>
    </dgm:pt>
    <dgm:pt modelId="{BE7D2F6B-9945-4DC2-B6F9-79F338218833}" type="pres">
      <dgm:prSet presAssocID="{A4E9A52F-474A-4387-A73F-BB9345D2098A}" presName="sibSpaceThree" presStyleCnt="0"/>
      <dgm:spPr/>
    </dgm:pt>
    <dgm:pt modelId="{7E34B288-D6A7-4413-8567-1FEC6534FB9F}" type="pres">
      <dgm:prSet presAssocID="{EB7EBEF1-6CE8-46D9-950C-18C2BFE2BC56}" presName="vertThree" presStyleCnt="0"/>
      <dgm:spPr/>
    </dgm:pt>
    <dgm:pt modelId="{D7F37648-AA08-4F2F-B221-805CB556A6CA}" type="pres">
      <dgm:prSet presAssocID="{EB7EBEF1-6CE8-46D9-950C-18C2BFE2BC56}" presName="txThree" presStyleLbl="node3" presStyleIdx="2" presStyleCnt="3">
        <dgm:presLayoutVars>
          <dgm:chPref val="3"/>
        </dgm:presLayoutVars>
      </dgm:prSet>
      <dgm:spPr/>
    </dgm:pt>
    <dgm:pt modelId="{F9BFC001-7F92-4703-A1A9-B64020C963B9}" type="pres">
      <dgm:prSet presAssocID="{EB7EBEF1-6CE8-46D9-950C-18C2BFE2BC56}" presName="parTransThree" presStyleCnt="0"/>
      <dgm:spPr/>
    </dgm:pt>
    <dgm:pt modelId="{DC0D35D9-9DC5-4717-BFED-EA2208E12265}" type="pres">
      <dgm:prSet presAssocID="{EB7EBEF1-6CE8-46D9-950C-18C2BFE2BC56}" presName="horzThree" presStyleCnt="0"/>
      <dgm:spPr/>
    </dgm:pt>
    <dgm:pt modelId="{99C93B99-BCF3-430A-A697-4BE75DFEBE9D}" type="pres">
      <dgm:prSet presAssocID="{66A4E04B-DFCC-40C0-B836-32CBF51C1D40}" presName="vertFour" presStyleCnt="0">
        <dgm:presLayoutVars>
          <dgm:chPref val="3"/>
        </dgm:presLayoutVars>
      </dgm:prSet>
      <dgm:spPr/>
    </dgm:pt>
    <dgm:pt modelId="{81903E89-39A0-4EF7-A31C-D4BC2340C944}" type="pres">
      <dgm:prSet presAssocID="{66A4E04B-DFCC-40C0-B836-32CBF51C1D40}" presName="txFour" presStyleLbl="node4" presStyleIdx="4" presStyleCnt="6">
        <dgm:presLayoutVars>
          <dgm:chPref val="3"/>
        </dgm:presLayoutVars>
      </dgm:prSet>
      <dgm:spPr/>
    </dgm:pt>
    <dgm:pt modelId="{9C08034F-E2A7-4F31-82B9-779486D2E5B8}" type="pres">
      <dgm:prSet presAssocID="{66A4E04B-DFCC-40C0-B836-32CBF51C1D40}" presName="horzFour" presStyleCnt="0"/>
      <dgm:spPr/>
    </dgm:pt>
    <dgm:pt modelId="{05750B0E-B778-410E-8626-142FA6387D6D}" type="pres">
      <dgm:prSet presAssocID="{AF8AA15D-4B88-4C58-8957-4CC672BC2B80}" presName="sibSpaceFour" presStyleCnt="0"/>
      <dgm:spPr/>
    </dgm:pt>
    <dgm:pt modelId="{CD6FC366-38F0-4894-8F4D-FA764AB4E53E}" type="pres">
      <dgm:prSet presAssocID="{EE3345FA-8C27-4EBB-B53A-34C86226D2F8}" presName="vertFour" presStyleCnt="0">
        <dgm:presLayoutVars>
          <dgm:chPref val="3"/>
        </dgm:presLayoutVars>
      </dgm:prSet>
      <dgm:spPr/>
    </dgm:pt>
    <dgm:pt modelId="{27B7B43B-44EE-40CF-B9C4-097D77C99221}" type="pres">
      <dgm:prSet presAssocID="{EE3345FA-8C27-4EBB-B53A-34C86226D2F8}" presName="txFour" presStyleLbl="node4" presStyleIdx="5" presStyleCnt="6">
        <dgm:presLayoutVars>
          <dgm:chPref val="3"/>
        </dgm:presLayoutVars>
      </dgm:prSet>
      <dgm:spPr/>
    </dgm:pt>
    <dgm:pt modelId="{5EAB3906-194A-45F4-BD22-9FA967D18D00}" type="pres">
      <dgm:prSet presAssocID="{EE3345FA-8C27-4EBB-B53A-34C86226D2F8}" presName="horzFour" presStyleCnt="0"/>
      <dgm:spPr/>
    </dgm:pt>
  </dgm:ptLst>
  <dgm:cxnLst>
    <dgm:cxn modelId="{7542FF02-31A9-45BB-AE01-238815A681EF}" type="presOf" srcId="{BD99C271-27DC-4178-8D31-EB2B6F993080}" destId="{B86D3792-8731-441A-8F8D-BB6875499504}" srcOrd="0" destOrd="0" presId="urn:microsoft.com/office/officeart/2005/8/layout/hierarchy4"/>
    <dgm:cxn modelId="{D093C704-E77F-49E6-A312-642BDB53E7DB}" type="presOf" srcId="{C9394AF1-F805-481A-BC5D-9B4021E96AF6}" destId="{9B755157-8D51-425C-AFCD-B07505901AFB}" srcOrd="0" destOrd="0" presId="urn:microsoft.com/office/officeart/2005/8/layout/hierarchy4"/>
    <dgm:cxn modelId="{BCCD6705-F9E9-46CB-A5F7-A847D443F9E8}" type="presOf" srcId="{446C2E88-97F7-4703-B830-876F4E7D3E33}" destId="{B131B328-6006-4805-9FCC-CC8A8E359064}" srcOrd="0" destOrd="0" presId="urn:microsoft.com/office/officeart/2005/8/layout/hierarchy4"/>
    <dgm:cxn modelId="{BDE73611-D63A-4079-B95C-9C8E9F038480}" srcId="{33E5E5D2-06EA-4C59-BF54-366F316FC36E}" destId="{74693163-2D08-47AE-B843-B9143C32EB32}" srcOrd="0" destOrd="0" parTransId="{A9A26CE9-C054-417F-B016-31E2F99D2121}" sibTransId="{0FDE6E3C-7F4F-4796-AB96-AC95E8D4741A}"/>
    <dgm:cxn modelId="{DB945938-FA02-4D9A-9681-7176A08ABD4A}" type="presOf" srcId="{52EB6043-085B-4157-97FA-CADF5451A8FB}" destId="{1523D5DB-3A58-461B-B429-3CECA76DB7F3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17B7103A-2F3C-48D8-AF95-279649FFD649}" srcId="{74693163-2D08-47AE-B843-B9143C32EB32}" destId="{EB7EBEF1-6CE8-46D9-950C-18C2BFE2BC56}" srcOrd="2" destOrd="0" parTransId="{1FC2FE4C-9160-4B57-93AB-BEB68046280F}" sibTransId="{13A9F8AE-B2B2-49C0-8417-4BFD723E6BDA}"/>
    <dgm:cxn modelId="{A5394E5B-B56F-4883-8150-2292CE13CEFE}" type="presOf" srcId="{111FC4F9-BE13-4377-B415-AACEC02486B8}" destId="{C93DDC23-288D-490A-9F99-D84AB1038441}" srcOrd="0" destOrd="0" presId="urn:microsoft.com/office/officeart/2005/8/layout/hierarchy4"/>
    <dgm:cxn modelId="{F5D30563-9BAC-48AD-ADB9-FCEBB0A046C1}" srcId="{EB7EBEF1-6CE8-46D9-950C-18C2BFE2BC56}" destId="{66A4E04B-DFCC-40C0-B836-32CBF51C1D40}" srcOrd="0" destOrd="0" parTransId="{39F51739-438D-4D83-B3B8-0DF1C499FEA8}" sibTransId="{AF8AA15D-4B88-4C58-8957-4CC672BC2B80}"/>
    <dgm:cxn modelId="{18A5186A-961A-49F8-9D95-63F5172682F7}" type="presOf" srcId="{33E5E5D2-06EA-4C59-BF54-366F316FC36E}" destId="{E4400CD2-B9E7-49AF-B047-09022CCE09B2}" srcOrd="0" destOrd="0" presId="urn:microsoft.com/office/officeart/2005/8/layout/hierarchy4"/>
    <dgm:cxn modelId="{7FBC186A-AB18-4C33-AA74-4ACBE261899E}" srcId="{111FC4F9-BE13-4377-B415-AACEC02486B8}" destId="{52EB6043-085B-4157-97FA-CADF5451A8FB}" srcOrd="0" destOrd="0" parTransId="{7991F8DB-32D3-4EEF-AF70-1CCA1312D22B}" sibTransId="{11948843-3164-48EC-9BF0-36754EC63EF1}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3189BF7E-C38C-43D1-B147-9426AFF468CE}" srcId="{3A1E85BD-FEB3-4C51-B049-3A6EC3D26ECE}" destId="{33E5E5D2-06EA-4C59-BF54-366F316FC36E}" srcOrd="0" destOrd="0" parTransId="{4C6CA570-584A-4274-B02D-00E7070558CF}" sibTransId="{67D89373-2551-4C17-8CEB-3BCCF9E66BDD}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9E859884-DF56-46EE-8D29-A93E158C5623}" type="presOf" srcId="{D3954B80-D4F5-4363-ACCA-3DA3917EA9D0}" destId="{A6FF9D7E-74E1-48F2-BE5E-62B9E9A30940}" srcOrd="0" destOrd="0" presId="urn:microsoft.com/office/officeart/2005/8/layout/hierarchy4"/>
    <dgm:cxn modelId="{0351E592-6246-485E-8D71-570B393A74CA}" srcId="{EB7EBEF1-6CE8-46D9-950C-18C2BFE2BC56}" destId="{EE3345FA-8C27-4EBB-B53A-34C86226D2F8}" srcOrd="1" destOrd="0" parTransId="{40745446-558E-43CA-808E-2AF60892FEA5}" sibTransId="{68594202-AB65-4AAB-8FC3-93F7FE361286}"/>
    <dgm:cxn modelId="{A1005A98-CF42-4D7A-97A8-B9EC7BC8198C}" type="presOf" srcId="{EE3345FA-8C27-4EBB-B53A-34C86226D2F8}" destId="{27B7B43B-44EE-40CF-B9C4-097D77C99221}" srcOrd="0" destOrd="0" presId="urn:microsoft.com/office/officeart/2005/8/layout/hierarchy4"/>
    <dgm:cxn modelId="{1C8C7CA1-114A-43E2-8B02-165683280F9C}" type="presOf" srcId="{66A4E04B-DFCC-40C0-B836-32CBF51C1D40}" destId="{81903E89-39A0-4EF7-A31C-D4BC2340C944}" srcOrd="0" destOrd="0" presId="urn:microsoft.com/office/officeart/2005/8/layout/hierarchy4"/>
    <dgm:cxn modelId="{106C23B7-9E5B-4F2B-AD02-BBD14287380C}" srcId="{111FC4F9-BE13-4377-B415-AACEC02486B8}" destId="{D3954B80-D4F5-4363-ACCA-3DA3917EA9D0}" srcOrd="1" destOrd="0" parTransId="{F320E00C-4965-4A51-AF4C-FB6CFD2A9433}" sibTransId="{44FE353D-B2DB-46E8-8A66-83FD4CB64B54}"/>
    <dgm:cxn modelId="{F010A1D8-82CF-4F12-BEE5-D6F87AD573D9}" srcId="{74693163-2D08-47AE-B843-B9143C32EB32}" destId="{111FC4F9-BE13-4377-B415-AACEC02486B8}" srcOrd="1" destOrd="0" parTransId="{69AEA70C-A150-45C8-89F4-2A44277D90AD}" sibTransId="{A4E9A52F-474A-4387-A73F-BB9345D2098A}"/>
    <dgm:cxn modelId="{BED232DC-8E79-498E-BEB7-50B788D51B1B}" type="presOf" srcId="{EB7EBEF1-6CE8-46D9-950C-18C2BFE2BC56}" destId="{D7F37648-AA08-4F2F-B221-805CB556A6CA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8328EDEF-C338-4FFD-8E3D-B459AAD46828}" type="presOf" srcId="{74693163-2D08-47AE-B843-B9143C32EB32}" destId="{60EECDAC-7FDF-43B3-A9C6-04DD321C0650}" srcOrd="0" destOrd="0" presId="urn:microsoft.com/office/officeart/2005/8/layout/hierarchy4"/>
    <dgm:cxn modelId="{FF57F0DB-7EE0-49BC-9064-6C8F770723B8}" type="presParOf" srcId="{5BBDCAEF-7155-494F-94A6-B25E047807C2}" destId="{6901F7D3-E36E-4546-958F-8D5B37CFB046}" srcOrd="0" destOrd="0" presId="urn:microsoft.com/office/officeart/2005/8/layout/hierarchy4"/>
    <dgm:cxn modelId="{4EE751B9-A994-4F1A-9901-5B7F9736BD95}" type="presParOf" srcId="{6901F7D3-E36E-4546-958F-8D5B37CFB046}" destId="{E4400CD2-B9E7-49AF-B047-09022CCE09B2}" srcOrd="0" destOrd="0" presId="urn:microsoft.com/office/officeart/2005/8/layout/hierarchy4"/>
    <dgm:cxn modelId="{79202E38-F362-44EB-B309-EEE7194DF3DF}" type="presParOf" srcId="{6901F7D3-E36E-4546-958F-8D5B37CFB046}" destId="{01B42DDA-783B-4BD9-B419-D7F150ABD1E8}" srcOrd="1" destOrd="0" presId="urn:microsoft.com/office/officeart/2005/8/layout/hierarchy4"/>
    <dgm:cxn modelId="{2A7C252F-5B84-482D-9D23-954BC5711674}" type="presParOf" srcId="{6901F7D3-E36E-4546-958F-8D5B37CFB046}" destId="{94B34A37-C65A-4C4D-994D-7342ADB05018}" srcOrd="2" destOrd="0" presId="urn:microsoft.com/office/officeart/2005/8/layout/hierarchy4"/>
    <dgm:cxn modelId="{6277CF0F-7954-43F7-9136-C8A8495868A4}" type="presParOf" srcId="{94B34A37-C65A-4C4D-994D-7342ADB05018}" destId="{4EEA7982-7DA1-4F64-BE26-94A2E4C7C192}" srcOrd="0" destOrd="0" presId="urn:microsoft.com/office/officeart/2005/8/layout/hierarchy4"/>
    <dgm:cxn modelId="{2B82749B-0241-4FCF-BBF1-637D89FCC9A0}" type="presParOf" srcId="{4EEA7982-7DA1-4F64-BE26-94A2E4C7C192}" destId="{60EECDAC-7FDF-43B3-A9C6-04DD321C0650}" srcOrd="0" destOrd="0" presId="urn:microsoft.com/office/officeart/2005/8/layout/hierarchy4"/>
    <dgm:cxn modelId="{25BCB4BA-54B8-4C7B-8D93-3A534F54D78C}" type="presParOf" srcId="{4EEA7982-7DA1-4F64-BE26-94A2E4C7C192}" destId="{368E7637-6918-4CA9-98CA-C8417ADCAEDC}" srcOrd="1" destOrd="0" presId="urn:microsoft.com/office/officeart/2005/8/layout/hierarchy4"/>
    <dgm:cxn modelId="{12FF42AF-60CC-497A-9DF2-6D53652EEAAB}" type="presParOf" srcId="{4EEA7982-7DA1-4F64-BE26-94A2E4C7C192}" destId="{FAD930EF-E8AA-423C-A9D1-07D97841B7E6}" srcOrd="2" destOrd="0" presId="urn:microsoft.com/office/officeart/2005/8/layout/hierarchy4"/>
    <dgm:cxn modelId="{D8E8DBDA-8C3C-488F-A32B-F9FB4388B843}" type="presParOf" srcId="{FAD930EF-E8AA-423C-A9D1-07D97841B7E6}" destId="{2D2648CB-E04A-4C73-BEE7-770C20B19474}" srcOrd="0" destOrd="0" presId="urn:microsoft.com/office/officeart/2005/8/layout/hierarchy4"/>
    <dgm:cxn modelId="{107CAF16-9ACD-4C2F-8F09-FC87DE78D44E}" type="presParOf" srcId="{2D2648CB-E04A-4C73-BEE7-770C20B19474}" destId="{B86D3792-8731-441A-8F8D-BB6875499504}" srcOrd="0" destOrd="0" presId="urn:microsoft.com/office/officeart/2005/8/layout/hierarchy4"/>
    <dgm:cxn modelId="{1F3178D5-A56C-4708-A319-F5825E1DB5AC}" type="presParOf" srcId="{2D2648CB-E04A-4C73-BEE7-770C20B19474}" destId="{1E34527A-6632-4ABA-BD1E-FD04A087EC28}" srcOrd="1" destOrd="0" presId="urn:microsoft.com/office/officeart/2005/8/layout/hierarchy4"/>
    <dgm:cxn modelId="{EE75DA27-D978-4171-A419-D507E8810993}" type="presParOf" srcId="{2D2648CB-E04A-4C73-BEE7-770C20B19474}" destId="{2AC2ADD0-D9B2-4BC0-A89A-36A7770E10DB}" srcOrd="2" destOrd="0" presId="urn:microsoft.com/office/officeart/2005/8/layout/hierarchy4"/>
    <dgm:cxn modelId="{C94FDEFA-9BF0-4FD7-86BC-87D4A2D6781B}" type="presParOf" srcId="{2AC2ADD0-D9B2-4BC0-A89A-36A7770E10DB}" destId="{EE17A4C3-A807-46EE-A2F4-244B917BB338}" srcOrd="0" destOrd="0" presId="urn:microsoft.com/office/officeart/2005/8/layout/hierarchy4"/>
    <dgm:cxn modelId="{8C9BCAF3-641E-4CC3-8B73-18D10BAE569F}" type="presParOf" srcId="{EE17A4C3-A807-46EE-A2F4-244B917BB338}" destId="{B131B328-6006-4805-9FCC-CC8A8E359064}" srcOrd="0" destOrd="0" presId="urn:microsoft.com/office/officeart/2005/8/layout/hierarchy4"/>
    <dgm:cxn modelId="{5B69FB2D-0CFF-4130-AFD4-6C8E0C3B837C}" type="presParOf" srcId="{EE17A4C3-A807-46EE-A2F4-244B917BB338}" destId="{28C90564-56A3-405D-9E96-C26EBE2414E7}" srcOrd="1" destOrd="0" presId="urn:microsoft.com/office/officeart/2005/8/layout/hierarchy4"/>
    <dgm:cxn modelId="{7AA439E3-67C0-4E80-969A-6E01CF945208}" type="presParOf" srcId="{2AC2ADD0-D9B2-4BC0-A89A-36A7770E10DB}" destId="{E1C9B42C-9AFC-424D-9D22-45BEA1698F01}" srcOrd="1" destOrd="0" presId="urn:microsoft.com/office/officeart/2005/8/layout/hierarchy4"/>
    <dgm:cxn modelId="{A4C8C1CD-8741-4252-9323-A482E3DBB318}" type="presParOf" srcId="{2AC2ADD0-D9B2-4BC0-A89A-36A7770E10DB}" destId="{0BB0B800-58C3-4B19-B9D3-4E63A19974B6}" srcOrd="2" destOrd="0" presId="urn:microsoft.com/office/officeart/2005/8/layout/hierarchy4"/>
    <dgm:cxn modelId="{D0995D63-ACA0-4FA9-8656-893D638D7BAD}" type="presParOf" srcId="{0BB0B800-58C3-4B19-B9D3-4E63A19974B6}" destId="{9B755157-8D51-425C-AFCD-B07505901AFB}" srcOrd="0" destOrd="0" presId="urn:microsoft.com/office/officeart/2005/8/layout/hierarchy4"/>
    <dgm:cxn modelId="{A3AAE8BD-B94A-4BDC-8859-EC7EC571ADCF}" type="presParOf" srcId="{0BB0B800-58C3-4B19-B9D3-4E63A19974B6}" destId="{66920C4A-8B5C-42C4-8DAB-AF711464E469}" srcOrd="1" destOrd="0" presId="urn:microsoft.com/office/officeart/2005/8/layout/hierarchy4"/>
    <dgm:cxn modelId="{B274E0CB-BB12-4598-A3E8-2392FA9D71DF}" type="presParOf" srcId="{FAD930EF-E8AA-423C-A9D1-07D97841B7E6}" destId="{9ED17FF1-415D-40D5-8B2D-54C24865BA0A}" srcOrd="1" destOrd="0" presId="urn:microsoft.com/office/officeart/2005/8/layout/hierarchy4"/>
    <dgm:cxn modelId="{7FF56DC6-D344-4C21-95AA-4A711809BD47}" type="presParOf" srcId="{FAD930EF-E8AA-423C-A9D1-07D97841B7E6}" destId="{FC84F70B-EB28-4568-8318-220B9EDD92BF}" srcOrd="2" destOrd="0" presId="urn:microsoft.com/office/officeart/2005/8/layout/hierarchy4"/>
    <dgm:cxn modelId="{3C0B025B-30FF-420E-88FA-486DA565966A}" type="presParOf" srcId="{FC84F70B-EB28-4568-8318-220B9EDD92BF}" destId="{C93DDC23-288D-490A-9F99-D84AB1038441}" srcOrd="0" destOrd="0" presId="urn:microsoft.com/office/officeart/2005/8/layout/hierarchy4"/>
    <dgm:cxn modelId="{BD100B02-5A64-4247-ABA6-E6562600DB19}" type="presParOf" srcId="{FC84F70B-EB28-4568-8318-220B9EDD92BF}" destId="{EF247484-3853-4273-BC36-4FFBBFD05AD4}" srcOrd="1" destOrd="0" presId="urn:microsoft.com/office/officeart/2005/8/layout/hierarchy4"/>
    <dgm:cxn modelId="{951FA796-D046-48DE-A9DF-651C9C28D824}" type="presParOf" srcId="{FC84F70B-EB28-4568-8318-220B9EDD92BF}" destId="{924742DF-2831-4269-84B8-D18EE2EC58BA}" srcOrd="2" destOrd="0" presId="urn:microsoft.com/office/officeart/2005/8/layout/hierarchy4"/>
    <dgm:cxn modelId="{3275A4F6-6AE8-4B90-95BE-D128D3DFB99E}" type="presParOf" srcId="{924742DF-2831-4269-84B8-D18EE2EC58BA}" destId="{0DBAB2BA-7ADB-479D-AAEE-FC1DD2EF0E2D}" srcOrd="0" destOrd="0" presId="urn:microsoft.com/office/officeart/2005/8/layout/hierarchy4"/>
    <dgm:cxn modelId="{C406EAE6-B160-4D85-B64B-29017C643DFA}" type="presParOf" srcId="{0DBAB2BA-7ADB-479D-AAEE-FC1DD2EF0E2D}" destId="{1523D5DB-3A58-461B-B429-3CECA76DB7F3}" srcOrd="0" destOrd="0" presId="urn:microsoft.com/office/officeart/2005/8/layout/hierarchy4"/>
    <dgm:cxn modelId="{88C8A27F-AFED-4081-9AB7-8C7D209DEE11}" type="presParOf" srcId="{0DBAB2BA-7ADB-479D-AAEE-FC1DD2EF0E2D}" destId="{A2992570-DECB-4E4E-AECD-CD07DA50A17F}" srcOrd="1" destOrd="0" presId="urn:microsoft.com/office/officeart/2005/8/layout/hierarchy4"/>
    <dgm:cxn modelId="{4D7BBE90-9E80-4316-A0B3-A687CB57FB12}" type="presParOf" srcId="{924742DF-2831-4269-84B8-D18EE2EC58BA}" destId="{548F29BD-1562-45DC-A526-117C69B7A01E}" srcOrd="1" destOrd="0" presId="urn:microsoft.com/office/officeart/2005/8/layout/hierarchy4"/>
    <dgm:cxn modelId="{8A0F2BFC-4CC9-4520-AC8F-587D36863C11}" type="presParOf" srcId="{924742DF-2831-4269-84B8-D18EE2EC58BA}" destId="{FCD6A697-DFDC-473C-AAAF-AE8D343ADA43}" srcOrd="2" destOrd="0" presId="urn:microsoft.com/office/officeart/2005/8/layout/hierarchy4"/>
    <dgm:cxn modelId="{A37C43FB-C89E-447C-9548-80D983F97735}" type="presParOf" srcId="{FCD6A697-DFDC-473C-AAAF-AE8D343ADA43}" destId="{A6FF9D7E-74E1-48F2-BE5E-62B9E9A30940}" srcOrd="0" destOrd="0" presId="urn:microsoft.com/office/officeart/2005/8/layout/hierarchy4"/>
    <dgm:cxn modelId="{5E6818AB-6607-400C-89C5-3E0329AB7665}" type="presParOf" srcId="{FCD6A697-DFDC-473C-AAAF-AE8D343ADA43}" destId="{5A2EBB06-EB77-464D-A71B-98B0FB54A7E1}" srcOrd="1" destOrd="0" presId="urn:microsoft.com/office/officeart/2005/8/layout/hierarchy4"/>
    <dgm:cxn modelId="{33667E22-E16B-4579-A796-4CAD180AECC8}" type="presParOf" srcId="{FAD930EF-E8AA-423C-A9D1-07D97841B7E6}" destId="{BE7D2F6B-9945-4DC2-B6F9-79F338218833}" srcOrd="3" destOrd="0" presId="urn:microsoft.com/office/officeart/2005/8/layout/hierarchy4"/>
    <dgm:cxn modelId="{8AFFF8BF-55B6-44CD-910D-94EDAD246F89}" type="presParOf" srcId="{FAD930EF-E8AA-423C-A9D1-07D97841B7E6}" destId="{7E34B288-D6A7-4413-8567-1FEC6534FB9F}" srcOrd="4" destOrd="0" presId="urn:microsoft.com/office/officeart/2005/8/layout/hierarchy4"/>
    <dgm:cxn modelId="{D7793767-9C7F-46D1-8479-F77BCE2FB331}" type="presParOf" srcId="{7E34B288-D6A7-4413-8567-1FEC6534FB9F}" destId="{D7F37648-AA08-4F2F-B221-805CB556A6CA}" srcOrd="0" destOrd="0" presId="urn:microsoft.com/office/officeart/2005/8/layout/hierarchy4"/>
    <dgm:cxn modelId="{A4A84B53-2F10-4FC1-A46C-93EB3C27DFEB}" type="presParOf" srcId="{7E34B288-D6A7-4413-8567-1FEC6534FB9F}" destId="{F9BFC001-7F92-4703-A1A9-B64020C963B9}" srcOrd="1" destOrd="0" presId="urn:microsoft.com/office/officeart/2005/8/layout/hierarchy4"/>
    <dgm:cxn modelId="{F2BA342A-29BE-4C77-B42B-1F79137FC85A}" type="presParOf" srcId="{7E34B288-D6A7-4413-8567-1FEC6534FB9F}" destId="{DC0D35D9-9DC5-4717-BFED-EA2208E12265}" srcOrd="2" destOrd="0" presId="urn:microsoft.com/office/officeart/2005/8/layout/hierarchy4"/>
    <dgm:cxn modelId="{FFB60B7D-E9CA-4320-B243-4AD35181AD1D}" type="presParOf" srcId="{DC0D35D9-9DC5-4717-BFED-EA2208E12265}" destId="{99C93B99-BCF3-430A-A697-4BE75DFEBE9D}" srcOrd="0" destOrd="0" presId="urn:microsoft.com/office/officeart/2005/8/layout/hierarchy4"/>
    <dgm:cxn modelId="{0FC03F9D-C37E-46D4-8A5D-74E3BD4C5DA5}" type="presParOf" srcId="{99C93B99-BCF3-430A-A697-4BE75DFEBE9D}" destId="{81903E89-39A0-4EF7-A31C-D4BC2340C944}" srcOrd="0" destOrd="0" presId="urn:microsoft.com/office/officeart/2005/8/layout/hierarchy4"/>
    <dgm:cxn modelId="{999BEF8A-DCD1-45A9-B4A9-3C8F5C6F5970}" type="presParOf" srcId="{99C93B99-BCF3-430A-A697-4BE75DFEBE9D}" destId="{9C08034F-E2A7-4F31-82B9-779486D2E5B8}" srcOrd="1" destOrd="0" presId="urn:microsoft.com/office/officeart/2005/8/layout/hierarchy4"/>
    <dgm:cxn modelId="{A32AF20F-D488-4967-8653-7F11F1A9A0E1}" type="presParOf" srcId="{DC0D35D9-9DC5-4717-BFED-EA2208E12265}" destId="{05750B0E-B778-410E-8626-142FA6387D6D}" srcOrd="1" destOrd="0" presId="urn:microsoft.com/office/officeart/2005/8/layout/hierarchy4"/>
    <dgm:cxn modelId="{BCB597BE-29AC-41D5-8EC1-B050B345A819}" type="presParOf" srcId="{DC0D35D9-9DC5-4717-BFED-EA2208E12265}" destId="{CD6FC366-38F0-4894-8F4D-FA764AB4E53E}" srcOrd="2" destOrd="0" presId="urn:microsoft.com/office/officeart/2005/8/layout/hierarchy4"/>
    <dgm:cxn modelId="{323BD864-BA60-4E4E-B37D-056EE8076DCB}" type="presParOf" srcId="{CD6FC366-38F0-4894-8F4D-FA764AB4E53E}" destId="{27B7B43B-44EE-40CF-B9C4-097D77C99221}" srcOrd="0" destOrd="0" presId="urn:microsoft.com/office/officeart/2005/8/layout/hierarchy4"/>
    <dgm:cxn modelId="{B1E04A6F-755F-47B2-A84A-B57E52067E59}" type="presParOf" srcId="{CD6FC366-38F0-4894-8F4D-FA764AB4E53E}" destId="{5EAB3906-194A-45F4-BD22-9FA967D18D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00CD2-B9E7-49AF-B047-09022CCE09B2}">
      <dsp:nvSpPr>
        <dsp:cNvPr id="0" name=""/>
        <dsp:cNvSpPr/>
      </dsp:nvSpPr>
      <dsp:spPr>
        <a:xfrm>
          <a:off x="2812" y="1994"/>
          <a:ext cx="10977565" cy="982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Bauer</a:t>
          </a:r>
          <a:r>
            <a:rPr lang="en-US" sz="4300" kern="1200" baseline="0" dirty="0"/>
            <a:t> + </a:t>
          </a:r>
          <a:r>
            <a:rPr lang="en-US" sz="4300" kern="1200" baseline="0" dirty="0" err="1"/>
            <a:t>Kneisel</a:t>
          </a:r>
          <a:endParaRPr lang="en-US" sz="4300" kern="1200" dirty="0"/>
        </a:p>
      </dsp:txBody>
      <dsp:txXfrm>
        <a:off x="31593" y="30775"/>
        <a:ext cx="10920003" cy="925101"/>
      </dsp:txXfrm>
    </dsp:sp>
    <dsp:sp modelId="{60EECDAC-7FDF-43B3-A9C6-04DD321C0650}">
      <dsp:nvSpPr>
        <dsp:cNvPr id="0" name=""/>
        <dsp:cNvSpPr/>
      </dsp:nvSpPr>
      <dsp:spPr>
        <a:xfrm>
          <a:off x="4569" y="1112043"/>
          <a:ext cx="10977565" cy="982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Autenrieth</a:t>
          </a:r>
          <a:endParaRPr lang="en-US" sz="4300" kern="1200" dirty="0"/>
        </a:p>
      </dsp:txBody>
      <dsp:txXfrm>
        <a:off x="33350" y="1140824"/>
        <a:ext cx="10920003" cy="925101"/>
      </dsp:txXfrm>
    </dsp:sp>
    <dsp:sp modelId="{B86D3792-8731-441A-8F8D-BB6875499504}">
      <dsp:nvSpPr>
        <dsp:cNvPr id="0" name=""/>
        <dsp:cNvSpPr/>
      </dsp:nvSpPr>
      <dsp:spPr>
        <a:xfrm>
          <a:off x="2812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Frontend</a:t>
          </a:r>
        </a:p>
      </dsp:txBody>
      <dsp:txXfrm>
        <a:off x="31593" y="2273899"/>
        <a:ext cx="3551622" cy="925101"/>
      </dsp:txXfrm>
    </dsp:sp>
    <dsp:sp modelId="{B131B328-6006-4805-9FCC-CC8A8E359064}">
      <dsp:nvSpPr>
        <dsp:cNvPr id="0" name=""/>
        <dsp:cNvSpPr/>
      </dsp:nvSpPr>
      <dsp:spPr>
        <a:xfrm>
          <a:off x="2812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Bauer</a:t>
          </a:r>
        </a:p>
      </dsp:txBody>
      <dsp:txXfrm>
        <a:off x="31593" y="3395461"/>
        <a:ext cx="1728279" cy="925101"/>
      </dsp:txXfrm>
    </dsp:sp>
    <dsp:sp modelId="{9B755157-8D51-425C-AFCD-B07505901AFB}">
      <dsp:nvSpPr>
        <dsp:cNvPr id="0" name=""/>
        <dsp:cNvSpPr/>
      </dsp:nvSpPr>
      <dsp:spPr>
        <a:xfrm>
          <a:off x="182615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Adel</a:t>
          </a:r>
        </a:p>
      </dsp:txBody>
      <dsp:txXfrm>
        <a:off x="1854937" y="3395461"/>
        <a:ext cx="1728279" cy="925101"/>
      </dsp:txXfrm>
    </dsp:sp>
    <dsp:sp modelId="{C93DDC23-288D-490A-9F99-D84AB1038441}">
      <dsp:nvSpPr>
        <dsp:cNvPr id="0" name=""/>
        <dsp:cNvSpPr/>
      </dsp:nvSpPr>
      <dsp:spPr>
        <a:xfrm>
          <a:off x="368700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Backend</a:t>
          </a:r>
        </a:p>
      </dsp:txBody>
      <dsp:txXfrm>
        <a:off x="3715784" y="2273899"/>
        <a:ext cx="3551622" cy="925101"/>
      </dsp:txXfrm>
    </dsp:sp>
    <dsp:sp modelId="{1523D5DB-3A58-461B-B429-3CECA76DB7F3}">
      <dsp:nvSpPr>
        <dsp:cNvPr id="0" name=""/>
        <dsp:cNvSpPr/>
      </dsp:nvSpPr>
      <dsp:spPr>
        <a:xfrm>
          <a:off x="368700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Kneisel</a:t>
          </a:r>
          <a:endParaRPr lang="en-US" sz="2400" kern="1200" dirty="0"/>
        </a:p>
      </dsp:txBody>
      <dsp:txXfrm>
        <a:off x="3715784" y="3395461"/>
        <a:ext cx="1728279" cy="925101"/>
      </dsp:txXfrm>
    </dsp:sp>
    <dsp:sp modelId="{A6FF9D7E-74E1-48F2-BE5E-62B9E9A30940}">
      <dsp:nvSpPr>
        <dsp:cNvPr id="0" name=""/>
        <dsp:cNvSpPr/>
      </dsp:nvSpPr>
      <dsp:spPr>
        <a:xfrm>
          <a:off x="5510346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Handel</a:t>
          </a:r>
        </a:p>
      </dsp:txBody>
      <dsp:txXfrm>
        <a:off x="5539127" y="3395461"/>
        <a:ext cx="1728279" cy="925101"/>
      </dsp:txXfrm>
    </dsp:sp>
    <dsp:sp modelId="{D7F37648-AA08-4F2F-B221-805CB556A6CA}">
      <dsp:nvSpPr>
        <dsp:cNvPr id="0" name=""/>
        <dsp:cNvSpPr/>
      </dsp:nvSpPr>
      <dsp:spPr>
        <a:xfrm>
          <a:off x="7371193" y="2245118"/>
          <a:ext cx="3609184" cy="982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Database</a:t>
          </a:r>
        </a:p>
      </dsp:txBody>
      <dsp:txXfrm>
        <a:off x="7399974" y="2273899"/>
        <a:ext cx="3551622" cy="925101"/>
      </dsp:txXfrm>
    </dsp:sp>
    <dsp:sp modelId="{81903E89-39A0-4EF7-A31C-D4BC2340C944}">
      <dsp:nvSpPr>
        <dsp:cNvPr id="0" name=""/>
        <dsp:cNvSpPr/>
      </dsp:nvSpPr>
      <dsp:spPr>
        <a:xfrm>
          <a:off x="7371193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Autenrieth</a:t>
          </a:r>
          <a:endParaRPr lang="en-US" sz="2400" kern="1200" dirty="0"/>
        </a:p>
      </dsp:txBody>
      <dsp:txXfrm>
        <a:off x="7399974" y="3395461"/>
        <a:ext cx="1728279" cy="925101"/>
      </dsp:txXfrm>
    </dsp:sp>
    <dsp:sp modelId="{27B7B43B-44EE-40CF-B9C4-097D77C99221}">
      <dsp:nvSpPr>
        <dsp:cNvPr id="0" name=""/>
        <dsp:cNvSpPr/>
      </dsp:nvSpPr>
      <dsp:spPr>
        <a:xfrm>
          <a:off x="9194537" y="3366680"/>
          <a:ext cx="1785841" cy="982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Tonleu</a:t>
          </a:r>
          <a:endParaRPr lang="en-US" sz="2400" kern="1200" dirty="0"/>
        </a:p>
      </dsp:txBody>
      <dsp:txXfrm>
        <a:off x="9223318" y="3395461"/>
        <a:ext cx="1728279" cy="92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B7BAC7-FE87-40F6-AA24-4F4685D1B02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ericday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Home Kick-Off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2. Mai 2021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2719" y="6376403"/>
            <a:ext cx="2223654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>
                <a:hlinkClick r:id="rId2"/>
              </a:rPr>
              <a:t>Eric </a:t>
            </a:r>
            <a:r>
              <a:rPr lang="en-US" sz="1000" dirty="0" err="1">
                <a:hlinkClick r:id="rId2"/>
              </a:rPr>
              <a:t>Dayal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42260"/>
              </p:ext>
            </p:extLst>
          </p:nvPr>
        </p:nvGraphicFramePr>
        <p:xfrm>
          <a:off x="602673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Dream Home stores and maintains a comprehensive spectrum of data relating to properties, tenancies and their management.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maintain data on properties for rent, on clients and on utility billings</a:t>
            </a:r>
          </a:p>
          <a:p>
            <a:pPr lvl="0"/>
            <a:r>
              <a:rPr lang="en-US" dirty="0"/>
              <a:t>To perform searches on properties for rent, on clients and on utility billings</a:t>
            </a:r>
          </a:p>
          <a:p>
            <a:pPr lvl="0"/>
            <a:r>
              <a:rPr lang="en-US" dirty="0"/>
              <a:t>To track the status of properties for rent, of clients and of utility billings</a:t>
            </a:r>
          </a:p>
          <a:p>
            <a:r>
              <a:rPr lang="en-US" dirty="0"/>
              <a:t>To export reports on properties for rent, on clients and on utility billings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Impacted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  <a:p>
            <a:r>
              <a:rPr lang="en-US" dirty="0"/>
              <a:t>Tenants</a:t>
            </a:r>
          </a:p>
          <a:p>
            <a:r>
              <a:rPr lang="en-US" dirty="0"/>
              <a:t>Owners</a:t>
            </a:r>
          </a:p>
          <a:p>
            <a:r>
              <a:rPr lang="en-US" dirty="0" err="1"/>
              <a:t>DreamHome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121026"/>
              </p:ext>
            </p:extLst>
          </p:nvPr>
        </p:nvGraphicFramePr>
        <p:xfrm>
          <a:off x="987136" y="1825625"/>
          <a:ext cx="9923318" cy="434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Autenrieth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catalogue, ERM, conceptual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mockups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mockups with </a:t>
                      </a:r>
                      <a:r>
                        <a:rPr lang="en-US" dirty="0" err="1"/>
                        <a:t>figma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30.05.2021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React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Tonleu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basic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Kneisel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node.js rest </a:t>
                      </a:r>
                      <a:r>
                        <a:rPr lang="en-US" dirty="0" err="1"/>
                        <a:t>api’s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final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testcases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Fixing failed tests/bugs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Shipping of done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30.06.2021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views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see which tenant has paid his lease completely and which did not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export the utility bill for each tenant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import bank statements which get automatically converted into the proper data for the system  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send reminders to the tenants if they missed their payments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 I want to add/remove/edit properties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 I want to add/remove/edit tenants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add/remove/edit contracts</a:t>
            </a:r>
          </a:p>
          <a:p>
            <a:pPr lvl="0"/>
            <a:r>
              <a:rPr lang="en-US" dirty="0"/>
              <a:t>As an manager of </a:t>
            </a:r>
            <a:r>
              <a:rPr lang="en-US" dirty="0" err="1"/>
              <a:t>DreamHome</a:t>
            </a:r>
            <a:r>
              <a:rPr lang="en-US" dirty="0"/>
              <a:t> I want to add/remove/edit owners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Web GUI with React.js (and Bootstrap)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MSSQL Database for the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Function to export filtered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Import bank statement in CSV Format</a:t>
            </a:r>
          </a:p>
        </p:txBody>
      </p:sp>
    </p:spTree>
    <p:extLst>
      <p:ext uri="{BB962C8B-B14F-4D97-AF65-F5344CB8AC3E}">
        <p14:creationId xmlns:p14="http://schemas.microsoft.com/office/powerpoint/2010/main" val="17256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Reachable through the internet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Easy to install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Responsive web design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High availability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77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370</Words>
  <Application>Microsoft Office PowerPoint</Application>
  <PresentationFormat>Breitbild</PresentationFormat>
  <Paragraphs>90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Rockwell</vt:lpstr>
      <vt:lpstr>Rockwell Condensed</vt:lpstr>
      <vt:lpstr>Wingdings</vt:lpstr>
      <vt:lpstr>Holzart</vt:lpstr>
      <vt:lpstr>Dream Home Kick-Off</vt:lpstr>
      <vt:lpstr>Project Team</vt:lpstr>
      <vt:lpstr>Mission Statement </vt:lpstr>
      <vt:lpstr>Mission Objectives </vt:lpstr>
      <vt:lpstr>Groups Impacted</vt:lpstr>
      <vt:lpstr>Time schedule</vt:lpstr>
      <vt:lpstr>User views</vt:lpstr>
      <vt:lpstr>Functional Requirements </vt:lpstr>
      <vt:lpstr>Non Functional Requirements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2014-03-28T21:03:21Z</dcterms:created>
  <dcterms:modified xsi:type="dcterms:W3CDTF">2021-05-05T15:11:52Z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