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2" r:id="rId2"/>
  </p:sldMasterIdLst>
  <p:notesMasterIdLst>
    <p:notesMasterId r:id="rId12"/>
  </p:notesMasterIdLst>
  <p:handoutMasterIdLst>
    <p:handoutMasterId r:id="rId13"/>
  </p:handoutMasterIdLst>
  <p:sldIdLst>
    <p:sldId id="265" r:id="rId3"/>
    <p:sldId id="266" r:id="rId4"/>
    <p:sldId id="274" r:id="rId5"/>
    <p:sldId id="270" r:id="rId6"/>
    <p:sldId id="281" r:id="rId7"/>
    <p:sldId id="269" r:id="rId8"/>
    <p:sldId id="276" r:id="rId9"/>
    <p:sldId id="282" r:id="rId10"/>
    <p:sldId id="28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3696" autoAdjust="0"/>
  </p:normalViewPr>
  <p:slideViewPr>
    <p:cSldViewPr snapToGrid="0" showGuides="1">
      <p:cViewPr varScale="1">
        <p:scale>
          <a:sx n="96" d="100"/>
          <a:sy n="96" d="100"/>
        </p:scale>
        <p:origin x="86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1E85BD-FEB3-4C51-B049-3A6EC3D26ECE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3E5E5D2-06EA-4C59-BF54-366F316FC36E}">
      <dgm:prSet phldrT="[Text]"/>
      <dgm:spPr/>
      <dgm:t>
        <a:bodyPr/>
        <a:lstStyle/>
        <a:p>
          <a:r>
            <a:rPr lang="en-US" dirty="0"/>
            <a:t>Bauer</a:t>
          </a:r>
          <a:r>
            <a:rPr lang="en-US" baseline="0" dirty="0"/>
            <a:t> + </a:t>
          </a:r>
          <a:r>
            <a:rPr lang="en-US" baseline="0" dirty="0" err="1"/>
            <a:t>Kneisel</a:t>
          </a:r>
          <a:endParaRPr lang="en-US" dirty="0"/>
        </a:p>
      </dgm:t>
    </dgm:pt>
    <dgm:pt modelId="{4C6CA570-584A-4274-B02D-00E7070558CF}" type="parTrans" cxnId="{3189BF7E-C38C-43D1-B147-9426AFF468CE}">
      <dgm:prSet/>
      <dgm:spPr/>
      <dgm:t>
        <a:bodyPr/>
        <a:lstStyle/>
        <a:p>
          <a:endParaRPr lang="en-US"/>
        </a:p>
      </dgm:t>
    </dgm:pt>
    <dgm:pt modelId="{67D89373-2551-4C17-8CEB-3BCCF9E66BDD}" type="sibTrans" cxnId="{3189BF7E-C38C-43D1-B147-9426AFF468CE}">
      <dgm:prSet/>
      <dgm:spPr/>
      <dgm:t>
        <a:bodyPr/>
        <a:lstStyle/>
        <a:p>
          <a:endParaRPr lang="en-US"/>
        </a:p>
      </dgm:t>
    </dgm:pt>
    <dgm:pt modelId="{74693163-2D08-47AE-B843-B9143C32EB32}">
      <dgm:prSet phldrT="[Text]"/>
      <dgm:spPr/>
      <dgm:t>
        <a:bodyPr/>
        <a:lstStyle/>
        <a:p>
          <a:r>
            <a:rPr lang="en-US" dirty="0" err="1"/>
            <a:t>Autenrieth</a:t>
          </a:r>
          <a:endParaRPr lang="en-US" dirty="0"/>
        </a:p>
      </dgm:t>
    </dgm:pt>
    <dgm:pt modelId="{A9A26CE9-C054-417F-B016-31E2F99D2121}" type="parTrans" cxnId="{BDE73611-D63A-4079-B95C-9C8E9F038480}">
      <dgm:prSet/>
      <dgm:spPr/>
      <dgm:t>
        <a:bodyPr/>
        <a:lstStyle/>
        <a:p>
          <a:endParaRPr lang="en-US"/>
        </a:p>
      </dgm:t>
    </dgm:pt>
    <dgm:pt modelId="{0FDE6E3C-7F4F-4796-AB96-AC95E8D4741A}" type="sibTrans" cxnId="{BDE73611-D63A-4079-B95C-9C8E9F038480}">
      <dgm:prSet/>
      <dgm:spPr/>
      <dgm:t>
        <a:bodyPr/>
        <a:lstStyle/>
        <a:p>
          <a:endParaRPr lang="en-US"/>
        </a:p>
      </dgm:t>
    </dgm:pt>
    <dgm:pt modelId="{BD99C271-27DC-4178-8D31-EB2B6F993080}">
      <dgm:prSet phldrT="[Text]"/>
      <dgm:spPr/>
      <dgm:t>
        <a:bodyPr/>
        <a:lstStyle/>
        <a:p>
          <a:r>
            <a:rPr lang="en-US" dirty="0"/>
            <a:t>Frontend</a:t>
          </a:r>
        </a:p>
      </dgm:t>
    </dgm:pt>
    <dgm:pt modelId="{17270E80-F2BC-496D-9C5E-2CD9CCB87EF4}" type="parTrans" cxnId="{5DA68F54-AB82-4F17-A0FD-AE7BDAE8AC5B}">
      <dgm:prSet/>
      <dgm:spPr/>
      <dgm:t>
        <a:bodyPr/>
        <a:lstStyle/>
        <a:p>
          <a:endParaRPr lang="en-US"/>
        </a:p>
      </dgm:t>
    </dgm:pt>
    <dgm:pt modelId="{61B05383-6C07-4F77-9A19-5A9FD294E786}" type="sibTrans" cxnId="{5DA68F54-AB82-4F17-A0FD-AE7BDAE8AC5B}">
      <dgm:prSet/>
      <dgm:spPr/>
      <dgm:t>
        <a:bodyPr/>
        <a:lstStyle/>
        <a:p>
          <a:endParaRPr lang="en-US"/>
        </a:p>
      </dgm:t>
    </dgm:pt>
    <dgm:pt modelId="{111FC4F9-BE13-4377-B415-AACEC02486B8}">
      <dgm:prSet phldrT="[Text]"/>
      <dgm:spPr/>
      <dgm:t>
        <a:bodyPr/>
        <a:lstStyle/>
        <a:p>
          <a:r>
            <a:rPr lang="en-US" dirty="0"/>
            <a:t>Backend</a:t>
          </a:r>
        </a:p>
      </dgm:t>
    </dgm:pt>
    <dgm:pt modelId="{69AEA70C-A150-45C8-89F4-2A44277D90AD}" type="parTrans" cxnId="{F010A1D8-82CF-4F12-BEE5-D6F87AD573D9}">
      <dgm:prSet/>
      <dgm:spPr/>
      <dgm:t>
        <a:bodyPr/>
        <a:lstStyle/>
        <a:p>
          <a:endParaRPr lang="en-US"/>
        </a:p>
      </dgm:t>
    </dgm:pt>
    <dgm:pt modelId="{A4E9A52F-474A-4387-A73F-BB9345D2098A}" type="sibTrans" cxnId="{F010A1D8-82CF-4F12-BEE5-D6F87AD573D9}">
      <dgm:prSet/>
      <dgm:spPr/>
      <dgm:t>
        <a:bodyPr/>
        <a:lstStyle/>
        <a:p>
          <a:endParaRPr lang="en-US"/>
        </a:p>
      </dgm:t>
    </dgm:pt>
    <dgm:pt modelId="{EB7EBEF1-6CE8-46D9-950C-18C2BFE2BC56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1FC2FE4C-9160-4B57-93AB-BEB68046280F}" type="parTrans" cxnId="{17B7103A-2F3C-48D8-AF95-279649FFD649}">
      <dgm:prSet/>
      <dgm:spPr/>
      <dgm:t>
        <a:bodyPr/>
        <a:lstStyle/>
        <a:p>
          <a:endParaRPr lang="en-US"/>
        </a:p>
      </dgm:t>
    </dgm:pt>
    <dgm:pt modelId="{13A9F8AE-B2B2-49C0-8417-4BFD723E6BDA}" type="sibTrans" cxnId="{17B7103A-2F3C-48D8-AF95-279649FFD649}">
      <dgm:prSet/>
      <dgm:spPr/>
      <dgm:t>
        <a:bodyPr/>
        <a:lstStyle/>
        <a:p>
          <a:endParaRPr lang="en-US"/>
        </a:p>
      </dgm:t>
    </dgm:pt>
    <dgm:pt modelId="{66A4E04B-DFCC-40C0-B836-32CBF51C1D40}">
      <dgm:prSet phldrT="[Text]"/>
      <dgm:spPr/>
      <dgm:t>
        <a:bodyPr/>
        <a:lstStyle/>
        <a:p>
          <a:r>
            <a:rPr lang="en-US" dirty="0" err="1"/>
            <a:t>Autenrieth</a:t>
          </a:r>
          <a:endParaRPr lang="en-US" dirty="0"/>
        </a:p>
      </dgm:t>
    </dgm:pt>
    <dgm:pt modelId="{39F51739-438D-4D83-B3B8-0DF1C499FEA8}" type="parTrans" cxnId="{F5D30563-9BAC-48AD-ADB9-FCEBB0A046C1}">
      <dgm:prSet/>
      <dgm:spPr/>
      <dgm:t>
        <a:bodyPr/>
        <a:lstStyle/>
        <a:p>
          <a:endParaRPr lang="en-US"/>
        </a:p>
      </dgm:t>
    </dgm:pt>
    <dgm:pt modelId="{AF8AA15D-4B88-4C58-8957-4CC672BC2B80}" type="sibTrans" cxnId="{F5D30563-9BAC-48AD-ADB9-FCEBB0A046C1}">
      <dgm:prSet/>
      <dgm:spPr/>
      <dgm:t>
        <a:bodyPr/>
        <a:lstStyle/>
        <a:p>
          <a:endParaRPr lang="en-US"/>
        </a:p>
      </dgm:t>
    </dgm:pt>
    <dgm:pt modelId="{EE3345FA-8C27-4EBB-B53A-34C86226D2F8}">
      <dgm:prSet phldrT="[Text]"/>
      <dgm:spPr/>
      <dgm:t>
        <a:bodyPr/>
        <a:lstStyle/>
        <a:p>
          <a:r>
            <a:rPr lang="en-US" dirty="0" err="1"/>
            <a:t>Tonleu</a:t>
          </a:r>
          <a:endParaRPr lang="en-US" dirty="0"/>
        </a:p>
      </dgm:t>
    </dgm:pt>
    <dgm:pt modelId="{40745446-558E-43CA-808E-2AF60892FEA5}" type="parTrans" cxnId="{0351E592-6246-485E-8D71-570B393A74CA}">
      <dgm:prSet/>
      <dgm:spPr/>
      <dgm:t>
        <a:bodyPr/>
        <a:lstStyle/>
        <a:p>
          <a:endParaRPr lang="en-US"/>
        </a:p>
      </dgm:t>
    </dgm:pt>
    <dgm:pt modelId="{68594202-AB65-4AAB-8FC3-93F7FE361286}" type="sibTrans" cxnId="{0351E592-6246-485E-8D71-570B393A74CA}">
      <dgm:prSet/>
      <dgm:spPr/>
      <dgm:t>
        <a:bodyPr/>
        <a:lstStyle/>
        <a:p>
          <a:endParaRPr lang="en-US"/>
        </a:p>
      </dgm:t>
    </dgm:pt>
    <dgm:pt modelId="{52EB6043-085B-4157-97FA-CADF5451A8FB}">
      <dgm:prSet phldrT="[Text]"/>
      <dgm:spPr/>
      <dgm:t>
        <a:bodyPr/>
        <a:lstStyle/>
        <a:p>
          <a:r>
            <a:rPr lang="en-US" dirty="0" err="1"/>
            <a:t>Kneisel</a:t>
          </a:r>
          <a:endParaRPr lang="en-US" dirty="0"/>
        </a:p>
      </dgm:t>
    </dgm:pt>
    <dgm:pt modelId="{7991F8DB-32D3-4EEF-AF70-1CCA1312D22B}" type="parTrans" cxnId="{7FBC186A-AB18-4C33-AA74-4ACBE261899E}">
      <dgm:prSet/>
      <dgm:spPr/>
      <dgm:t>
        <a:bodyPr/>
        <a:lstStyle/>
        <a:p>
          <a:endParaRPr lang="en-US"/>
        </a:p>
      </dgm:t>
    </dgm:pt>
    <dgm:pt modelId="{11948843-3164-48EC-9BF0-36754EC63EF1}" type="sibTrans" cxnId="{7FBC186A-AB18-4C33-AA74-4ACBE261899E}">
      <dgm:prSet/>
      <dgm:spPr/>
      <dgm:t>
        <a:bodyPr/>
        <a:lstStyle/>
        <a:p>
          <a:endParaRPr lang="en-US"/>
        </a:p>
      </dgm:t>
    </dgm:pt>
    <dgm:pt modelId="{D3954B80-D4F5-4363-ACCA-3DA3917EA9D0}">
      <dgm:prSet phldrT="[Text]"/>
      <dgm:spPr/>
      <dgm:t>
        <a:bodyPr/>
        <a:lstStyle/>
        <a:p>
          <a:r>
            <a:rPr lang="en-US" dirty="0"/>
            <a:t>Handel</a:t>
          </a:r>
        </a:p>
      </dgm:t>
    </dgm:pt>
    <dgm:pt modelId="{F320E00C-4965-4A51-AF4C-FB6CFD2A9433}" type="parTrans" cxnId="{106C23B7-9E5B-4F2B-AD02-BBD14287380C}">
      <dgm:prSet/>
      <dgm:spPr/>
      <dgm:t>
        <a:bodyPr/>
        <a:lstStyle/>
        <a:p>
          <a:endParaRPr lang="en-US"/>
        </a:p>
      </dgm:t>
    </dgm:pt>
    <dgm:pt modelId="{44FE353D-B2DB-46E8-8A66-83FD4CB64B54}" type="sibTrans" cxnId="{106C23B7-9E5B-4F2B-AD02-BBD14287380C}">
      <dgm:prSet/>
      <dgm:spPr/>
      <dgm:t>
        <a:bodyPr/>
        <a:lstStyle/>
        <a:p>
          <a:endParaRPr lang="en-US"/>
        </a:p>
      </dgm:t>
    </dgm:pt>
    <dgm:pt modelId="{446C2E88-97F7-4703-B830-876F4E7D3E33}">
      <dgm:prSet phldrT="[Text]"/>
      <dgm:spPr/>
      <dgm:t>
        <a:bodyPr/>
        <a:lstStyle/>
        <a:p>
          <a:r>
            <a:rPr lang="en-US" dirty="0"/>
            <a:t>Bauer</a:t>
          </a:r>
        </a:p>
      </dgm:t>
    </dgm:pt>
    <dgm:pt modelId="{83983E13-691E-4C58-8198-EE2DAFEDC23D}" type="parTrans" cxnId="{04D88A38-DA44-49BE-B178-48F4D0AF2F37}">
      <dgm:prSet/>
      <dgm:spPr/>
      <dgm:t>
        <a:bodyPr/>
        <a:lstStyle/>
        <a:p>
          <a:endParaRPr lang="en-US"/>
        </a:p>
      </dgm:t>
    </dgm:pt>
    <dgm:pt modelId="{2EDA2D8B-3CB0-46D5-8E25-21A626EDFCD8}" type="sibTrans" cxnId="{04D88A38-DA44-49BE-B178-48F4D0AF2F37}">
      <dgm:prSet/>
      <dgm:spPr/>
      <dgm:t>
        <a:bodyPr/>
        <a:lstStyle/>
        <a:p>
          <a:endParaRPr lang="en-US"/>
        </a:p>
      </dgm:t>
    </dgm:pt>
    <dgm:pt modelId="{C9394AF1-F805-481A-BC5D-9B4021E96AF6}">
      <dgm:prSet phldrT="[Text]"/>
      <dgm:spPr/>
      <dgm:t>
        <a:bodyPr/>
        <a:lstStyle/>
        <a:p>
          <a:r>
            <a:rPr lang="en-US" dirty="0"/>
            <a:t>Adel</a:t>
          </a:r>
        </a:p>
      </dgm:t>
    </dgm:pt>
    <dgm:pt modelId="{90BF258C-6D5E-42C3-BC45-D7CB82767155}" type="parTrans" cxnId="{9172AFE2-011B-482D-A7CA-2D7351106017}">
      <dgm:prSet/>
      <dgm:spPr/>
      <dgm:t>
        <a:bodyPr/>
        <a:lstStyle/>
        <a:p>
          <a:endParaRPr lang="en-US"/>
        </a:p>
      </dgm:t>
    </dgm:pt>
    <dgm:pt modelId="{CAA524CA-E175-401E-A253-7DCA97275005}" type="sibTrans" cxnId="{9172AFE2-011B-482D-A7CA-2D7351106017}">
      <dgm:prSet/>
      <dgm:spPr/>
      <dgm:t>
        <a:bodyPr/>
        <a:lstStyle/>
        <a:p>
          <a:endParaRPr lang="en-US"/>
        </a:p>
      </dgm:t>
    </dgm:pt>
    <dgm:pt modelId="{5BBDCAEF-7155-494F-94A6-B25E047807C2}" type="pres">
      <dgm:prSet presAssocID="{3A1E85BD-FEB3-4C51-B049-3A6EC3D26EC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901F7D3-E36E-4546-958F-8D5B37CFB046}" type="pres">
      <dgm:prSet presAssocID="{33E5E5D2-06EA-4C59-BF54-366F316FC36E}" presName="vertOne" presStyleCnt="0"/>
      <dgm:spPr/>
    </dgm:pt>
    <dgm:pt modelId="{E4400CD2-B9E7-49AF-B047-09022CCE09B2}" type="pres">
      <dgm:prSet presAssocID="{33E5E5D2-06EA-4C59-BF54-366F316FC36E}" presName="txOne" presStyleLbl="node0" presStyleIdx="0" presStyleCnt="1">
        <dgm:presLayoutVars>
          <dgm:chPref val="3"/>
        </dgm:presLayoutVars>
      </dgm:prSet>
      <dgm:spPr/>
    </dgm:pt>
    <dgm:pt modelId="{01B42DDA-783B-4BD9-B419-D7F150ABD1E8}" type="pres">
      <dgm:prSet presAssocID="{33E5E5D2-06EA-4C59-BF54-366F316FC36E}" presName="parTransOne" presStyleCnt="0"/>
      <dgm:spPr/>
    </dgm:pt>
    <dgm:pt modelId="{94B34A37-C65A-4C4D-994D-7342ADB05018}" type="pres">
      <dgm:prSet presAssocID="{33E5E5D2-06EA-4C59-BF54-366F316FC36E}" presName="horzOne" presStyleCnt="0"/>
      <dgm:spPr/>
    </dgm:pt>
    <dgm:pt modelId="{4EEA7982-7DA1-4F64-BE26-94A2E4C7C192}" type="pres">
      <dgm:prSet presAssocID="{74693163-2D08-47AE-B843-B9143C32EB32}" presName="vertTwo" presStyleCnt="0"/>
      <dgm:spPr/>
    </dgm:pt>
    <dgm:pt modelId="{60EECDAC-7FDF-43B3-A9C6-04DD321C0650}" type="pres">
      <dgm:prSet presAssocID="{74693163-2D08-47AE-B843-B9143C32EB32}" presName="txTwo" presStyleLbl="node2" presStyleIdx="0" presStyleCnt="1" custLinFactNeighborX="16" custLinFactNeighborY="-8289">
        <dgm:presLayoutVars>
          <dgm:chPref val="3"/>
        </dgm:presLayoutVars>
      </dgm:prSet>
      <dgm:spPr/>
    </dgm:pt>
    <dgm:pt modelId="{368E7637-6918-4CA9-98CA-C8417ADCAEDC}" type="pres">
      <dgm:prSet presAssocID="{74693163-2D08-47AE-B843-B9143C32EB32}" presName="parTransTwo" presStyleCnt="0"/>
      <dgm:spPr/>
    </dgm:pt>
    <dgm:pt modelId="{FAD930EF-E8AA-423C-A9D1-07D97841B7E6}" type="pres">
      <dgm:prSet presAssocID="{74693163-2D08-47AE-B843-B9143C32EB32}" presName="horzTwo" presStyleCnt="0"/>
      <dgm:spPr/>
    </dgm:pt>
    <dgm:pt modelId="{2D2648CB-E04A-4C73-BEE7-770C20B19474}" type="pres">
      <dgm:prSet presAssocID="{BD99C271-27DC-4178-8D31-EB2B6F993080}" presName="vertThree" presStyleCnt="0"/>
      <dgm:spPr/>
    </dgm:pt>
    <dgm:pt modelId="{B86D3792-8731-441A-8F8D-BB6875499504}" type="pres">
      <dgm:prSet presAssocID="{BD99C271-27DC-4178-8D31-EB2B6F993080}" presName="txThree" presStyleLbl="node3" presStyleIdx="0" presStyleCnt="3">
        <dgm:presLayoutVars>
          <dgm:chPref val="3"/>
        </dgm:presLayoutVars>
      </dgm:prSet>
      <dgm:spPr/>
    </dgm:pt>
    <dgm:pt modelId="{1E34527A-6632-4ABA-BD1E-FD04A087EC28}" type="pres">
      <dgm:prSet presAssocID="{BD99C271-27DC-4178-8D31-EB2B6F993080}" presName="parTransThree" presStyleCnt="0"/>
      <dgm:spPr/>
    </dgm:pt>
    <dgm:pt modelId="{2AC2ADD0-D9B2-4BC0-A89A-36A7770E10DB}" type="pres">
      <dgm:prSet presAssocID="{BD99C271-27DC-4178-8D31-EB2B6F993080}" presName="horzThree" presStyleCnt="0"/>
      <dgm:spPr/>
    </dgm:pt>
    <dgm:pt modelId="{EE17A4C3-A807-46EE-A2F4-244B917BB338}" type="pres">
      <dgm:prSet presAssocID="{446C2E88-97F7-4703-B830-876F4E7D3E33}" presName="vertFour" presStyleCnt="0">
        <dgm:presLayoutVars>
          <dgm:chPref val="3"/>
        </dgm:presLayoutVars>
      </dgm:prSet>
      <dgm:spPr/>
    </dgm:pt>
    <dgm:pt modelId="{B131B328-6006-4805-9FCC-CC8A8E359064}" type="pres">
      <dgm:prSet presAssocID="{446C2E88-97F7-4703-B830-876F4E7D3E33}" presName="txFour" presStyleLbl="node4" presStyleIdx="0" presStyleCnt="6">
        <dgm:presLayoutVars>
          <dgm:chPref val="3"/>
        </dgm:presLayoutVars>
      </dgm:prSet>
      <dgm:spPr/>
    </dgm:pt>
    <dgm:pt modelId="{28C90564-56A3-405D-9E96-C26EBE2414E7}" type="pres">
      <dgm:prSet presAssocID="{446C2E88-97F7-4703-B830-876F4E7D3E33}" presName="horzFour" presStyleCnt="0"/>
      <dgm:spPr/>
    </dgm:pt>
    <dgm:pt modelId="{E1C9B42C-9AFC-424D-9D22-45BEA1698F01}" type="pres">
      <dgm:prSet presAssocID="{2EDA2D8B-3CB0-46D5-8E25-21A626EDFCD8}" presName="sibSpaceFour" presStyleCnt="0"/>
      <dgm:spPr/>
    </dgm:pt>
    <dgm:pt modelId="{0BB0B800-58C3-4B19-B9D3-4E63A19974B6}" type="pres">
      <dgm:prSet presAssocID="{C9394AF1-F805-481A-BC5D-9B4021E96AF6}" presName="vertFour" presStyleCnt="0">
        <dgm:presLayoutVars>
          <dgm:chPref val="3"/>
        </dgm:presLayoutVars>
      </dgm:prSet>
      <dgm:spPr/>
    </dgm:pt>
    <dgm:pt modelId="{9B755157-8D51-425C-AFCD-B07505901AFB}" type="pres">
      <dgm:prSet presAssocID="{C9394AF1-F805-481A-BC5D-9B4021E96AF6}" presName="txFour" presStyleLbl="node4" presStyleIdx="1" presStyleCnt="6">
        <dgm:presLayoutVars>
          <dgm:chPref val="3"/>
        </dgm:presLayoutVars>
      </dgm:prSet>
      <dgm:spPr/>
    </dgm:pt>
    <dgm:pt modelId="{66920C4A-8B5C-42C4-8DAB-AF711464E469}" type="pres">
      <dgm:prSet presAssocID="{C9394AF1-F805-481A-BC5D-9B4021E96AF6}" presName="horzFour" presStyleCnt="0"/>
      <dgm:spPr/>
    </dgm:pt>
    <dgm:pt modelId="{9ED17FF1-415D-40D5-8B2D-54C24865BA0A}" type="pres">
      <dgm:prSet presAssocID="{61B05383-6C07-4F77-9A19-5A9FD294E786}" presName="sibSpaceThree" presStyleCnt="0"/>
      <dgm:spPr/>
    </dgm:pt>
    <dgm:pt modelId="{FC84F70B-EB28-4568-8318-220B9EDD92BF}" type="pres">
      <dgm:prSet presAssocID="{111FC4F9-BE13-4377-B415-AACEC02486B8}" presName="vertThree" presStyleCnt="0"/>
      <dgm:spPr/>
    </dgm:pt>
    <dgm:pt modelId="{C93DDC23-288D-490A-9F99-D84AB1038441}" type="pres">
      <dgm:prSet presAssocID="{111FC4F9-BE13-4377-B415-AACEC02486B8}" presName="txThree" presStyleLbl="node3" presStyleIdx="1" presStyleCnt="3">
        <dgm:presLayoutVars>
          <dgm:chPref val="3"/>
        </dgm:presLayoutVars>
      </dgm:prSet>
      <dgm:spPr/>
    </dgm:pt>
    <dgm:pt modelId="{EF247484-3853-4273-BC36-4FFBBFD05AD4}" type="pres">
      <dgm:prSet presAssocID="{111FC4F9-BE13-4377-B415-AACEC02486B8}" presName="parTransThree" presStyleCnt="0"/>
      <dgm:spPr/>
    </dgm:pt>
    <dgm:pt modelId="{924742DF-2831-4269-84B8-D18EE2EC58BA}" type="pres">
      <dgm:prSet presAssocID="{111FC4F9-BE13-4377-B415-AACEC02486B8}" presName="horzThree" presStyleCnt="0"/>
      <dgm:spPr/>
    </dgm:pt>
    <dgm:pt modelId="{0DBAB2BA-7ADB-479D-AAEE-FC1DD2EF0E2D}" type="pres">
      <dgm:prSet presAssocID="{52EB6043-085B-4157-97FA-CADF5451A8FB}" presName="vertFour" presStyleCnt="0">
        <dgm:presLayoutVars>
          <dgm:chPref val="3"/>
        </dgm:presLayoutVars>
      </dgm:prSet>
      <dgm:spPr/>
    </dgm:pt>
    <dgm:pt modelId="{1523D5DB-3A58-461B-B429-3CECA76DB7F3}" type="pres">
      <dgm:prSet presAssocID="{52EB6043-085B-4157-97FA-CADF5451A8FB}" presName="txFour" presStyleLbl="node4" presStyleIdx="2" presStyleCnt="6">
        <dgm:presLayoutVars>
          <dgm:chPref val="3"/>
        </dgm:presLayoutVars>
      </dgm:prSet>
      <dgm:spPr/>
    </dgm:pt>
    <dgm:pt modelId="{A2992570-DECB-4E4E-AECD-CD07DA50A17F}" type="pres">
      <dgm:prSet presAssocID="{52EB6043-085B-4157-97FA-CADF5451A8FB}" presName="horzFour" presStyleCnt="0"/>
      <dgm:spPr/>
    </dgm:pt>
    <dgm:pt modelId="{548F29BD-1562-45DC-A526-117C69B7A01E}" type="pres">
      <dgm:prSet presAssocID="{11948843-3164-48EC-9BF0-36754EC63EF1}" presName="sibSpaceFour" presStyleCnt="0"/>
      <dgm:spPr/>
    </dgm:pt>
    <dgm:pt modelId="{FCD6A697-DFDC-473C-AAAF-AE8D343ADA43}" type="pres">
      <dgm:prSet presAssocID="{D3954B80-D4F5-4363-ACCA-3DA3917EA9D0}" presName="vertFour" presStyleCnt="0">
        <dgm:presLayoutVars>
          <dgm:chPref val="3"/>
        </dgm:presLayoutVars>
      </dgm:prSet>
      <dgm:spPr/>
    </dgm:pt>
    <dgm:pt modelId="{A6FF9D7E-74E1-48F2-BE5E-62B9E9A30940}" type="pres">
      <dgm:prSet presAssocID="{D3954B80-D4F5-4363-ACCA-3DA3917EA9D0}" presName="txFour" presStyleLbl="node4" presStyleIdx="3" presStyleCnt="6">
        <dgm:presLayoutVars>
          <dgm:chPref val="3"/>
        </dgm:presLayoutVars>
      </dgm:prSet>
      <dgm:spPr/>
    </dgm:pt>
    <dgm:pt modelId="{5A2EBB06-EB77-464D-A71B-98B0FB54A7E1}" type="pres">
      <dgm:prSet presAssocID="{D3954B80-D4F5-4363-ACCA-3DA3917EA9D0}" presName="horzFour" presStyleCnt="0"/>
      <dgm:spPr/>
    </dgm:pt>
    <dgm:pt modelId="{BE7D2F6B-9945-4DC2-B6F9-79F338218833}" type="pres">
      <dgm:prSet presAssocID="{A4E9A52F-474A-4387-A73F-BB9345D2098A}" presName="sibSpaceThree" presStyleCnt="0"/>
      <dgm:spPr/>
    </dgm:pt>
    <dgm:pt modelId="{7E34B288-D6A7-4413-8567-1FEC6534FB9F}" type="pres">
      <dgm:prSet presAssocID="{EB7EBEF1-6CE8-46D9-950C-18C2BFE2BC56}" presName="vertThree" presStyleCnt="0"/>
      <dgm:spPr/>
    </dgm:pt>
    <dgm:pt modelId="{D7F37648-AA08-4F2F-B221-805CB556A6CA}" type="pres">
      <dgm:prSet presAssocID="{EB7EBEF1-6CE8-46D9-950C-18C2BFE2BC56}" presName="txThree" presStyleLbl="node3" presStyleIdx="2" presStyleCnt="3">
        <dgm:presLayoutVars>
          <dgm:chPref val="3"/>
        </dgm:presLayoutVars>
      </dgm:prSet>
      <dgm:spPr/>
    </dgm:pt>
    <dgm:pt modelId="{F9BFC001-7F92-4703-A1A9-B64020C963B9}" type="pres">
      <dgm:prSet presAssocID="{EB7EBEF1-6CE8-46D9-950C-18C2BFE2BC56}" presName="parTransThree" presStyleCnt="0"/>
      <dgm:spPr/>
    </dgm:pt>
    <dgm:pt modelId="{DC0D35D9-9DC5-4717-BFED-EA2208E12265}" type="pres">
      <dgm:prSet presAssocID="{EB7EBEF1-6CE8-46D9-950C-18C2BFE2BC56}" presName="horzThree" presStyleCnt="0"/>
      <dgm:spPr/>
    </dgm:pt>
    <dgm:pt modelId="{99C93B99-BCF3-430A-A697-4BE75DFEBE9D}" type="pres">
      <dgm:prSet presAssocID="{66A4E04B-DFCC-40C0-B836-32CBF51C1D40}" presName="vertFour" presStyleCnt="0">
        <dgm:presLayoutVars>
          <dgm:chPref val="3"/>
        </dgm:presLayoutVars>
      </dgm:prSet>
      <dgm:spPr/>
    </dgm:pt>
    <dgm:pt modelId="{81903E89-39A0-4EF7-A31C-D4BC2340C944}" type="pres">
      <dgm:prSet presAssocID="{66A4E04B-DFCC-40C0-B836-32CBF51C1D40}" presName="txFour" presStyleLbl="node4" presStyleIdx="4" presStyleCnt="6">
        <dgm:presLayoutVars>
          <dgm:chPref val="3"/>
        </dgm:presLayoutVars>
      </dgm:prSet>
      <dgm:spPr/>
    </dgm:pt>
    <dgm:pt modelId="{9C08034F-E2A7-4F31-82B9-779486D2E5B8}" type="pres">
      <dgm:prSet presAssocID="{66A4E04B-DFCC-40C0-B836-32CBF51C1D40}" presName="horzFour" presStyleCnt="0"/>
      <dgm:spPr/>
    </dgm:pt>
    <dgm:pt modelId="{05750B0E-B778-410E-8626-142FA6387D6D}" type="pres">
      <dgm:prSet presAssocID="{AF8AA15D-4B88-4C58-8957-4CC672BC2B80}" presName="sibSpaceFour" presStyleCnt="0"/>
      <dgm:spPr/>
    </dgm:pt>
    <dgm:pt modelId="{CD6FC366-38F0-4894-8F4D-FA764AB4E53E}" type="pres">
      <dgm:prSet presAssocID="{EE3345FA-8C27-4EBB-B53A-34C86226D2F8}" presName="vertFour" presStyleCnt="0">
        <dgm:presLayoutVars>
          <dgm:chPref val="3"/>
        </dgm:presLayoutVars>
      </dgm:prSet>
      <dgm:spPr/>
    </dgm:pt>
    <dgm:pt modelId="{27B7B43B-44EE-40CF-B9C4-097D77C99221}" type="pres">
      <dgm:prSet presAssocID="{EE3345FA-8C27-4EBB-B53A-34C86226D2F8}" presName="txFour" presStyleLbl="node4" presStyleIdx="5" presStyleCnt="6">
        <dgm:presLayoutVars>
          <dgm:chPref val="3"/>
        </dgm:presLayoutVars>
      </dgm:prSet>
      <dgm:spPr/>
    </dgm:pt>
    <dgm:pt modelId="{5EAB3906-194A-45F4-BD22-9FA967D18D00}" type="pres">
      <dgm:prSet presAssocID="{EE3345FA-8C27-4EBB-B53A-34C86226D2F8}" presName="horzFour" presStyleCnt="0"/>
      <dgm:spPr/>
    </dgm:pt>
  </dgm:ptLst>
  <dgm:cxnLst>
    <dgm:cxn modelId="{7542FF02-31A9-45BB-AE01-238815A681EF}" type="presOf" srcId="{BD99C271-27DC-4178-8D31-EB2B6F993080}" destId="{B86D3792-8731-441A-8F8D-BB6875499504}" srcOrd="0" destOrd="0" presId="urn:microsoft.com/office/officeart/2005/8/layout/hierarchy4"/>
    <dgm:cxn modelId="{D093C704-E77F-49E6-A312-642BDB53E7DB}" type="presOf" srcId="{C9394AF1-F805-481A-BC5D-9B4021E96AF6}" destId="{9B755157-8D51-425C-AFCD-B07505901AFB}" srcOrd="0" destOrd="0" presId="urn:microsoft.com/office/officeart/2005/8/layout/hierarchy4"/>
    <dgm:cxn modelId="{BCCD6705-F9E9-46CB-A5F7-A847D443F9E8}" type="presOf" srcId="{446C2E88-97F7-4703-B830-876F4E7D3E33}" destId="{B131B328-6006-4805-9FCC-CC8A8E359064}" srcOrd="0" destOrd="0" presId="urn:microsoft.com/office/officeart/2005/8/layout/hierarchy4"/>
    <dgm:cxn modelId="{BDE73611-D63A-4079-B95C-9C8E9F038480}" srcId="{33E5E5D2-06EA-4C59-BF54-366F316FC36E}" destId="{74693163-2D08-47AE-B843-B9143C32EB32}" srcOrd="0" destOrd="0" parTransId="{A9A26CE9-C054-417F-B016-31E2F99D2121}" sibTransId="{0FDE6E3C-7F4F-4796-AB96-AC95E8D4741A}"/>
    <dgm:cxn modelId="{DB945938-FA02-4D9A-9681-7176A08ABD4A}" type="presOf" srcId="{52EB6043-085B-4157-97FA-CADF5451A8FB}" destId="{1523D5DB-3A58-461B-B429-3CECA76DB7F3}" srcOrd="0" destOrd="0" presId="urn:microsoft.com/office/officeart/2005/8/layout/hierarchy4"/>
    <dgm:cxn modelId="{04D88A38-DA44-49BE-B178-48F4D0AF2F37}" srcId="{BD99C271-27DC-4178-8D31-EB2B6F993080}" destId="{446C2E88-97F7-4703-B830-876F4E7D3E33}" srcOrd="0" destOrd="0" parTransId="{83983E13-691E-4C58-8198-EE2DAFEDC23D}" sibTransId="{2EDA2D8B-3CB0-46D5-8E25-21A626EDFCD8}"/>
    <dgm:cxn modelId="{17B7103A-2F3C-48D8-AF95-279649FFD649}" srcId="{74693163-2D08-47AE-B843-B9143C32EB32}" destId="{EB7EBEF1-6CE8-46D9-950C-18C2BFE2BC56}" srcOrd="2" destOrd="0" parTransId="{1FC2FE4C-9160-4B57-93AB-BEB68046280F}" sibTransId="{13A9F8AE-B2B2-49C0-8417-4BFD723E6BDA}"/>
    <dgm:cxn modelId="{A5394E5B-B56F-4883-8150-2292CE13CEFE}" type="presOf" srcId="{111FC4F9-BE13-4377-B415-AACEC02486B8}" destId="{C93DDC23-288D-490A-9F99-D84AB1038441}" srcOrd="0" destOrd="0" presId="urn:microsoft.com/office/officeart/2005/8/layout/hierarchy4"/>
    <dgm:cxn modelId="{F5D30563-9BAC-48AD-ADB9-FCEBB0A046C1}" srcId="{EB7EBEF1-6CE8-46D9-950C-18C2BFE2BC56}" destId="{66A4E04B-DFCC-40C0-B836-32CBF51C1D40}" srcOrd="0" destOrd="0" parTransId="{39F51739-438D-4D83-B3B8-0DF1C499FEA8}" sibTransId="{AF8AA15D-4B88-4C58-8957-4CC672BC2B80}"/>
    <dgm:cxn modelId="{18A5186A-961A-49F8-9D95-63F5172682F7}" type="presOf" srcId="{33E5E5D2-06EA-4C59-BF54-366F316FC36E}" destId="{E4400CD2-B9E7-49AF-B047-09022CCE09B2}" srcOrd="0" destOrd="0" presId="urn:microsoft.com/office/officeart/2005/8/layout/hierarchy4"/>
    <dgm:cxn modelId="{7FBC186A-AB18-4C33-AA74-4ACBE261899E}" srcId="{111FC4F9-BE13-4377-B415-AACEC02486B8}" destId="{52EB6043-085B-4157-97FA-CADF5451A8FB}" srcOrd="0" destOrd="0" parTransId="{7991F8DB-32D3-4EEF-AF70-1CCA1312D22B}" sibTransId="{11948843-3164-48EC-9BF0-36754EC63EF1}"/>
    <dgm:cxn modelId="{5DA68F54-AB82-4F17-A0FD-AE7BDAE8AC5B}" srcId="{74693163-2D08-47AE-B843-B9143C32EB32}" destId="{BD99C271-27DC-4178-8D31-EB2B6F993080}" srcOrd="0" destOrd="0" parTransId="{17270E80-F2BC-496D-9C5E-2CD9CCB87EF4}" sibTransId="{61B05383-6C07-4F77-9A19-5A9FD294E786}"/>
    <dgm:cxn modelId="{3189BF7E-C38C-43D1-B147-9426AFF468CE}" srcId="{3A1E85BD-FEB3-4C51-B049-3A6EC3D26ECE}" destId="{33E5E5D2-06EA-4C59-BF54-366F316FC36E}" srcOrd="0" destOrd="0" parTransId="{4C6CA570-584A-4274-B02D-00E7070558CF}" sibTransId="{67D89373-2551-4C17-8CEB-3BCCF9E66BDD}"/>
    <dgm:cxn modelId="{4199F580-C191-4A2E-91E3-1BEB46335322}" type="presOf" srcId="{3A1E85BD-FEB3-4C51-B049-3A6EC3D26ECE}" destId="{5BBDCAEF-7155-494F-94A6-B25E047807C2}" srcOrd="0" destOrd="0" presId="urn:microsoft.com/office/officeart/2005/8/layout/hierarchy4"/>
    <dgm:cxn modelId="{9E859884-DF56-46EE-8D29-A93E158C5623}" type="presOf" srcId="{D3954B80-D4F5-4363-ACCA-3DA3917EA9D0}" destId="{A6FF9D7E-74E1-48F2-BE5E-62B9E9A30940}" srcOrd="0" destOrd="0" presId="urn:microsoft.com/office/officeart/2005/8/layout/hierarchy4"/>
    <dgm:cxn modelId="{0351E592-6246-485E-8D71-570B393A74CA}" srcId="{EB7EBEF1-6CE8-46D9-950C-18C2BFE2BC56}" destId="{EE3345FA-8C27-4EBB-B53A-34C86226D2F8}" srcOrd="1" destOrd="0" parTransId="{40745446-558E-43CA-808E-2AF60892FEA5}" sibTransId="{68594202-AB65-4AAB-8FC3-93F7FE361286}"/>
    <dgm:cxn modelId="{A1005A98-CF42-4D7A-97A8-B9EC7BC8198C}" type="presOf" srcId="{EE3345FA-8C27-4EBB-B53A-34C86226D2F8}" destId="{27B7B43B-44EE-40CF-B9C4-097D77C99221}" srcOrd="0" destOrd="0" presId="urn:microsoft.com/office/officeart/2005/8/layout/hierarchy4"/>
    <dgm:cxn modelId="{1C8C7CA1-114A-43E2-8B02-165683280F9C}" type="presOf" srcId="{66A4E04B-DFCC-40C0-B836-32CBF51C1D40}" destId="{81903E89-39A0-4EF7-A31C-D4BC2340C944}" srcOrd="0" destOrd="0" presId="urn:microsoft.com/office/officeart/2005/8/layout/hierarchy4"/>
    <dgm:cxn modelId="{106C23B7-9E5B-4F2B-AD02-BBD14287380C}" srcId="{111FC4F9-BE13-4377-B415-AACEC02486B8}" destId="{D3954B80-D4F5-4363-ACCA-3DA3917EA9D0}" srcOrd="1" destOrd="0" parTransId="{F320E00C-4965-4A51-AF4C-FB6CFD2A9433}" sibTransId="{44FE353D-B2DB-46E8-8A66-83FD4CB64B54}"/>
    <dgm:cxn modelId="{F010A1D8-82CF-4F12-BEE5-D6F87AD573D9}" srcId="{74693163-2D08-47AE-B843-B9143C32EB32}" destId="{111FC4F9-BE13-4377-B415-AACEC02486B8}" srcOrd="1" destOrd="0" parTransId="{69AEA70C-A150-45C8-89F4-2A44277D90AD}" sibTransId="{A4E9A52F-474A-4387-A73F-BB9345D2098A}"/>
    <dgm:cxn modelId="{BED232DC-8E79-498E-BEB7-50B788D51B1B}" type="presOf" srcId="{EB7EBEF1-6CE8-46D9-950C-18C2BFE2BC56}" destId="{D7F37648-AA08-4F2F-B221-805CB556A6CA}" srcOrd="0" destOrd="0" presId="urn:microsoft.com/office/officeart/2005/8/layout/hierarchy4"/>
    <dgm:cxn modelId="{9172AFE2-011B-482D-A7CA-2D7351106017}" srcId="{BD99C271-27DC-4178-8D31-EB2B6F993080}" destId="{C9394AF1-F805-481A-BC5D-9B4021E96AF6}" srcOrd="1" destOrd="0" parTransId="{90BF258C-6D5E-42C3-BC45-D7CB82767155}" sibTransId="{CAA524CA-E175-401E-A253-7DCA97275005}"/>
    <dgm:cxn modelId="{8328EDEF-C338-4FFD-8E3D-B459AAD46828}" type="presOf" srcId="{74693163-2D08-47AE-B843-B9143C32EB32}" destId="{60EECDAC-7FDF-43B3-A9C6-04DD321C0650}" srcOrd="0" destOrd="0" presId="urn:microsoft.com/office/officeart/2005/8/layout/hierarchy4"/>
    <dgm:cxn modelId="{FF57F0DB-7EE0-49BC-9064-6C8F770723B8}" type="presParOf" srcId="{5BBDCAEF-7155-494F-94A6-B25E047807C2}" destId="{6901F7D3-E36E-4546-958F-8D5B37CFB046}" srcOrd="0" destOrd="0" presId="urn:microsoft.com/office/officeart/2005/8/layout/hierarchy4"/>
    <dgm:cxn modelId="{4EE751B9-A994-4F1A-9901-5B7F9736BD95}" type="presParOf" srcId="{6901F7D3-E36E-4546-958F-8D5B37CFB046}" destId="{E4400CD2-B9E7-49AF-B047-09022CCE09B2}" srcOrd="0" destOrd="0" presId="urn:microsoft.com/office/officeart/2005/8/layout/hierarchy4"/>
    <dgm:cxn modelId="{79202E38-F362-44EB-B309-EEE7194DF3DF}" type="presParOf" srcId="{6901F7D3-E36E-4546-958F-8D5B37CFB046}" destId="{01B42DDA-783B-4BD9-B419-D7F150ABD1E8}" srcOrd="1" destOrd="0" presId="urn:microsoft.com/office/officeart/2005/8/layout/hierarchy4"/>
    <dgm:cxn modelId="{2A7C252F-5B84-482D-9D23-954BC5711674}" type="presParOf" srcId="{6901F7D3-E36E-4546-958F-8D5B37CFB046}" destId="{94B34A37-C65A-4C4D-994D-7342ADB05018}" srcOrd="2" destOrd="0" presId="urn:microsoft.com/office/officeart/2005/8/layout/hierarchy4"/>
    <dgm:cxn modelId="{6277CF0F-7954-43F7-9136-C8A8495868A4}" type="presParOf" srcId="{94B34A37-C65A-4C4D-994D-7342ADB05018}" destId="{4EEA7982-7DA1-4F64-BE26-94A2E4C7C192}" srcOrd="0" destOrd="0" presId="urn:microsoft.com/office/officeart/2005/8/layout/hierarchy4"/>
    <dgm:cxn modelId="{2B82749B-0241-4FCF-BBF1-637D89FCC9A0}" type="presParOf" srcId="{4EEA7982-7DA1-4F64-BE26-94A2E4C7C192}" destId="{60EECDAC-7FDF-43B3-A9C6-04DD321C0650}" srcOrd="0" destOrd="0" presId="urn:microsoft.com/office/officeart/2005/8/layout/hierarchy4"/>
    <dgm:cxn modelId="{25BCB4BA-54B8-4C7B-8D93-3A534F54D78C}" type="presParOf" srcId="{4EEA7982-7DA1-4F64-BE26-94A2E4C7C192}" destId="{368E7637-6918-4CA9-98CA-C8417ADCAEDC}" srcOrd="1" destOrd="0" presId="urn:microsoft.com/office/officeart/2005/8/layout/hierarchy4"/>
    <dgm:cxn modelId="{12FF42AF-60CC-497A-9DF2-6D53652EEAAB}" type="presParOf" srcId="{4EEA7982-7DA1-4F64-BE26-94A2E4C7C192}" destId="{FAD930EF-E8AA-423C-A9D1-07D97841B7E6}" srcOrd="2" destOrd="0" presId="urn:microsoft.com/office/officeart/2005/8/layout/hierarchy4"/>
    <dgm:cxn modelId="{D8E8DBDA-8C3C-488F-A32B-F9FB4388B843}" type="presParOf" srcId="{FAD930EF-E8AA-423C-A9D1-07D97841B7E6}" destId="{2D2648CB-E04A-4C73-BEE7-770C20B19474}" srcOrd="0" destOrd="0" presId="urn:microsoft.com/office/officeart/2005/8/layout/hierarchy4"/>
    <dgm:cxn modelId="{107CAF16-9ACD-4C2F-8F09-FC87DE78D44E}" type="presParOf" srcId="{2D2648CB-E04A-4C73-BEE7-770C20B19474}" destId="{B86D3792-8731-441A-8F8D-BB6875499504}" srcOrd="0" destOrd="0" presId="urn:microsoft.com/office/officeart/2005/8/layout/hierarchy4"/>
    <dgm:cxn modelId="{1F3178D5-A56C-4708-A319-F5825E1DB5AC}" type="presParOf" srcId="{2D2648CB-E04A-4C73-BEE7-770C20B19474}" destId="{1E34527A-6632-4ABA-BD1E-FD04A087EC28}" srcOrd="1" destOrd="0" presId="urn:microsoft.com/office/officeart/2005/8/layout/hierarchy4"/>
    <dgm:cxn modelId="{EE75DA27-D978-4171-A419-D507E8810993}" type="presParOf" srcId="{2D2648CB-E04A-4C73-BEE7-770C20B19474}" destId="{2AC2ADD0-D9B2-4BC0-A89A-36A7770E10DB}" srcOrd="2" destOrd="0" presId="urn:microsoft.com/office/officeart/2005/8/layout/hierarchy4"/>
    <dgm:cxn modelId="{C94FDEFA-9BF0-4FD7-86BC-87D4A2D6781B}" type="presParOf" srcId="{2AC2ADD0-D9B2-4BC0-A89A-36A7770E10DB}" destId="{EE17A4C3-A807-46EE-A2F4-244B917BB338}" srcOrd="0" destOrd="0" presId="urn:microsoft.com/office/officeart/2005/8/layout/hierarchy4"/>
    <dgm:cxn modelId="{8C9BCAF3-641E-4CC3-8B73-18D10BAE569F}" type="presParOf" srcId="{EE17A4C3-A807-46EE-A2F4-244B917BB338}" destId="{B131B328-6006-4805-9FCC-CC8A8E359064}" srcOrd="0" destOrd="0" presId="urn:microsoft.com/office/officeart/2005/8/layout/hierarchy4"/>
    <dgm:cxn modelId="{5B69FB2D-0CFF-4130-AFD4-6C8E0C3B837C}" type="presParOf" srcId="{EE17A4C3-A807-46EE-A2F4-244B917BB338}" destId="{28C90564-56A3-405D-9E96-C26EBE2414E7}" srcOrd="1" destOrd="0" presId="urn:microsoft.com/office/officeart/2005/8/layout/hierarchy4"/>
    <dgm:cxn modelId="{7AA439E3-67C0-4E80-969A-6E01CF945208}" type="presParOf" srcId="{2AC2ADD0-D9B2-4BC0-A89A-36A7770E10DB}" destId="{E1C9B42C-9AFC-424D-9D22-45BEA1698F01}" srcOrd="1" destOrd="0" presId="urn:microsoft.com/office/officeart/2005/8/layout/hierarchy4"/>
    <dgm:cxn modelId="{A4C8C1CD-8741-4252-9323-A482E3DBB318}" type="presParOf" srcId="{2AC2ADD0-D9B2-4BC0-A89A-36A7770E10DB}" destId="{0BB0B800-58C3-4B19-B9D3-4E63A19974B6}" srcOrd="2" destOrd="0" presId="urn:microsoft.com/office/officeart/2005/8/layout/hierarchy4"/>
    <dgm:cxn modelId="{D0995D63-ACA0-4FA9-8656-893D638D7BAD}" type="presParOf" srcId="{0BB0B800-58C3-4B19-B9D3-4E63A19974B6}" destId="{9B755157-8D51-425C-AFCD-B07505901AFB}" srcOrd="0" destOrd="0" presId="urn:microsoft.com/office/officeart/2005/8/layout/hierarchy4"/>
    <dgm:cxn modelId="{A3AAE8BD-B94A-4BDC-8859-EC7EC571ADCF}" type="presParOf" srcId="{0BB0B800-58C3-4B19-B9D3-4E63A19974B6}" destId="{66920C4A-8B5C-42C4-8DAB-AF711464E469}" srcOrd="1" destOrd="0" presId="urn:microsoft.com/office/officeart/2005/8/layout/hierarchy4"/>
    <dgm:cxn modelId="{B274E0CB-BB12-4598-A3E8-2392FA9D71DF}" type="presParOf" srcId="{FAD930EF-E8AA-423C-A9D1-07D97841B7E6}" destId="{9ED17FF1-415D-40D5-8B2D-54C24865BA0A}" srcOrd="1" destOrd="0" presId="urn:microsoft.com/office/officeart/2005/8/layout/hierarchy4"/>
    <dgm:cxn modelId="{7FF56DC6-D344-4C21-95AA-4A711809BD47}" type="presParOf" srcId="{FAD930EF-E8AA-423C-A9D1-07D97841B7E6}" destId="{FC84F70B-EB28-4568-8318-220B9EDD92BF}" srcOrd="2" destOrd="0" presId="urn:microsoft.com/office/officeart/2005/8/layout/hierarchy4"/>
    <dgm:cxn modelId="{3C0B025B-30FF-420E-88FA-486DA565966A}" type="presParOf" srcId="{FC84F70B-EB28-4568-8318-220B9EDD92BF}" destId="{C93DDC23-288D-490A-9F99-D84AB1038441}" srcOrd="0" destOrd="0" presId="urn:microsoft.com/office/officeart/2005/8/layout/hierarchy4"/>
    <dgm:cxn modelId="{BD100B02-5A64-4247-ABA6-E6562600DB19}" type="presParOf" srcId="{FC84F70B-EB28-4568-8318-220B9EDD92BF}" destId="{EF247484-3853-4273-BC36-4FFBBFD05AD4}" srcOrd="1" destOrd="0" presId="urn:microsoft.com/office/officeart/2005/8/layout/hierarchy4"/>
    <dgm:cxn modelId="{951FA796-D046-48DE-A9DF-651C9C28D824}" type="presParOf" srcId="{FC84F70B-EB28-4568-8318-220B9EDD92BF}" destId="{924742DF-2831-4269-84B8-D18EE2EC58BA}" srcOrd="2" destOrd="0" presId="urn:microsoft.com/office/officeart/2005/8/layout/hierarchy4"/>
    <dgm:cxn modelId="{3275A4F6-6AE8-4B90-95BE-D128D3DFB99E}" type="presParOf" srcId="{924742DF-2831-4269-84B8-D18EE2EC58BA}" destId="{0DBAB2BA-7ADB-479D-AAEE-FC1DD2EF0E2D}" srcOrd="0" destOrd="0" presId="urn:microsoft.com/office/officeart/2005/8/layout/hierarchy4"/>
    <dgm:cxn modelId="{C406EAE6-B160-4D85-B64B-29017C643DFA}" type="presParOf" srcId="{0DBAB2BA-7ADB-479D-AAEE-FC1DD2EF0E2D}" destId="{1523D5DB-3A58-461B-B429-3CECA76DB7F3}" srcOrd="0" destOrd="0" presId="urn:microsoft.com/office/officeart/2005/8/layout/hierarchy4"/>
    <dgm:cxn modelId="{88C8A27F-AFED-4081-9AB7-8C7D209DEE11}" type="presParOf" srcId="{0DBAB2BA-7ADB-479D-AAEE-FC1DD2EF0E2D}" destId="{A2992570-DECB-4E4E-AECD-CD07DA50A17F}" srcOrd="1" destOrd="0" presId="urn:microsoft.com/office/officeart/2005/8/layout/hierarchy4"/>
    <dgm:cxn modelId="{4D7BBE90-9E80-4316-A0B3-A687CB57FB12}" type="presParOf" srcId="{924742DF-2831-4269-84B8-D18EE2EC58BA}" destId="{548F29BD-1562-45DC-A526-117C69B7A01E}" srcOrd="1" destOrd="0" presId="urn:microsoft.com/office/officeart/2005/8/layout/hierarchy4"/>
    <dgm:cxn modelId="{8A0F2BFC-4CC9-4520-AC8F-587D36863C11}" type="presParOf" srcId="{924742DF-2831-4269-84B8-D18EE2EC58BA}" destId="{FCD6A697-DFDC-473C-AAAF-AE8D343ADA43}" srcOrd="2" destOrd="0" presId="urn:microsoft.com/office/officeart/2005/8/layout/hierarchy4"/>
    <dgm:cxn modelId="{A37C43FB-C89E-447C-9548-80D983F97735}" type="presParOf" srcId="{FCD6A697-DFDC-473C-AAAF-AE8D343ADA43}" destId="{A6FF9D7E-74E1-48F2-BE5E-62B9E9A30940}" srcOrd="0" destOrd="0" presId="urn:microsoft.com/office/officeart/2005/8/layout/hierarchy4"/>
    <dgm:cxn modelId="{5E6818AB-6607-400C-89C5-3E0329AB7665}" type="presParOf" srcId="{FCD6A697-DFDC-473C-AAAF-AE8D343ADA43}" destId="{5A2EBB06-EB77-464D-A71B-98B0FB54A7E1}" srcOrd="1" destOrd="0" presId="urn:microsoft.com/office/officeart/2005/8/layout/hierarchy4"/>
    <dgm:cxn modelId="{33667E22-E16B-4579-A796-4CAD180AECC8}" type="presParOf" srcId="{FAD930EF-E8AA-423C-A9D1-07D97841B7E6}" destId="{BE7D2F6B-9945-4DC2-B6F9-79F338218833}" srcOrd="3" destOrd="0" presId="urn:microsoft.com/office/officeart/2005/8/layout/hierarchy4"/>
    <dgm:cxn modelId="{8AFFF8BF-55B6-44CD-910D-94EDAD246F89}" type="presParOf" srcId="{FAD930EF-E8AA-423C-A9D1-07D97841B7E6}" destId="{7E34B288-D6A7-4413-8567-1FEC6534FB9F}" srcOrd="4" destOrd="0" presId="urn:microsoft.com/office/officeart/2005/8/layout/hierarchy4"/>
    <dgm:cxn modelId="{D7793767-9C7F-46D1-8479-F77BCE2FB331}" type="presParOf" srcId="{7E34B288-D6A7-4413-8567-1FEC6534FB9F}" destId="{D7F37648-AA08-4F2F-B221-805CB556A6CA}" srcOrd="0" destOrd="0" presId="urn:microsoft.com/office/officeart/2005/8/layout/hierarchy4"/>
    <dgm:cxn modelId="{A4A84B53-2F10-4FC1-A46C-93EB3C27DFEB}" type="presParOf" srcId="{7E34B288-D6A7-4413-8567-1FEC6534FB9F}" destId="{F9BFC001-7F92-4703-A1A9-B64020C963B9}" srcOrd="1" destOrd="0" presId="urn:microsoft.com/office/officeart/2005/8/layout/hierarchy4"/>
    <dgm:cxn modelId="{F2BA342A-29BE-4C77-B42B-1F79137FC85A}" type="presParOf" srcId="{7E34B288-D6A7-4413-8567-1FEC6534FB9F}" destId="{DC0D35D9-9DC5-4717-BFED-EA2208E12265}" srcOrd="2" destOrd="0" presId="urn:microsoft.com/office/officeart/2005/8/layout/hierarchy4"/>
    <dgm:cxn modelId="{FFB60B7D-E9CA-4320-B243-4AD35181AD1D}" type="presParOf" srcId="{DC0D35D9-9DC5-4717-BFED-EA2208E12265}" destId="{99C93B99-BCF3-430A-A697-4BE75DFEBE9D}" srcOrd="0" destOrd="0" presId="urn:microsoft.com/office/officeart/2005/8/layout/hierarchy4"/>
    <dgm:cxn modelId="{0FC03F9D-C37E-46D4-8A5D-74E3BD4C5DA5}" type="presParOf" srcId="{99C93B99-BCF3-430A-A697-4BE75DFEBE9D}" destId="{81903E89-39A0-4EF7-A31C-D4BC2340C944}" srcOrd="0" destOrd="0" presId="urn:microsoft.com/office/officeart/2005/8/layout/hierarchy4"/>
    <dgm:cxn modelId="{999BEF8A-DCD1-45A9-B4A9-3C8F5C6F5970}" type="presParOf" srcId="{99C93B99-BCF3-430A-A697-4BE75DFEBE9D}" destId="{9C08034F-E2A7-4F31-82B9-779486D2E5B8}" srcOrd="1" destOrd="0" presId="urn:microsoft.com/office/officeart/2005/8/layout/hierarchy4"/>
    <dgm:cxn modelId="{A32AF20F-D488-4967-8653-7F11F1A9A0E1}" type="presParOf" srcId="{DC0D35D9-9DC5-4717-BFED-EA2208E12265}" destId="{05750B0E-B778-410E-8626-142FA6387D6D}" srcOrd="1" destOrd="0" presId="urn:microsoft.com/office/officeart/2005/8/layout/hierarchy4"/>
    <dgm:cxn modelId="{BCB597BE-29AC-41D5-8EC1-B050B345A819}" type="presParOf" srcId="{DC0D35D9-9DC5-4717-BFED-EA2208E12265}" destId="{CD6FC366-38F0-4894-8F4D-FA764AB4E53E}" srcOrd="2" destOrd="0" presId="urn:microsoft.com/office/officeart/2005/8/layout/hierarchy4"/>
    <dgm:cxn modelId="{323BD864-BA60-4E4E-B37D-056EE8076DCB}" type="presParOf" srcId="{CD6FC366-38F0-4894-8F4D-FA764AB4E53E}" destId="{27B7B43B-44EE-40CF-B9C4-097D77C99221}" srcOrd="0" destOrd="0" presId="urn:microsoft.com/office/officeart/2005/8/layout/hierarchy4"/>
    <dgm:cxn modelId="{B1E04A6F-755F-47B2-A84A-B57E52067E59}" type="presParOf" srcId="{CD6FC366-38F0-4894-8F4D-FA764AB4E53E}" destId="{5EAB3906-194A-45F4-BD22-9FA967D18D0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target1" loCatId="relationship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 err="1"/>
            <a:t>DreamHome</a:t>
          </a:r>
          <a:endParaRPr lang="en-US" dirty="0"/>
        </a:p>
      </dgm: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Cash flow</a:t>
          </a:r>
        </a:p>
      </dgm: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Tenants</a:t>
          </a:r>
        </a:p>
      </dgm: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customers</a:t>
          </a:r>
        </a:p>
      </dgm: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Suppliers</a:t>
          </a:r>
        </a:p>
      </dgm: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Utility costs</a:t>
          </a:r>
        </a:p>
      </dgm: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AA67F66C-F4E3-4AE3-9C55-A9DF49CFA6B2}" type="pres">
      <dgm:prSet presAssocID="{3F442EA2-39BA-4C9A-AD59-755D4917D532}" presName="composite" presStyleCnt="0">
        <dgm:presLayoutVars>
          <dgm:chMax val="5"/>
          <dgm:dir/>
          <dgm:resizeHandles val="exact"/>
        </dgm:presLayoutVars>
      </dgm:prSet>
      <dgm:spPr/>
    </dgm:pt>
    <dgm:pt modelId="{CBC7FCC3-4508-4A2C-A699-80B56AC4DB56}" type="pres">
      <dgm:prSet presAssocID="{4DF9FE7B-F642-4898-A360-D4E3814E1A3D}" presName="circle1" presStyleLbl="lnNode1" presStyleIdx="0" presStyleCnt="3"/>
      <dgm:spPr/>
    </dgm:pt>
    <dgm:pt modelId="{721C4484-2C4E-47CE-9E3D-C44F02A7E166}" type="pres">
      <dgm:prSet presAssocID="{4DF9FE7B-F642-4898-A360-D4E3814E1A3D}" presName="text1" presStyleLbl="revTx" presStyleIdx="0" presStyleCnt="3">
        <dgm:presLayoutVars>
          <dgm:bulletEnabled val="1"/>
        </dgm:presLayoutVars>
      </dgm:prSet>
      <dgm:spPr/>
    </dgm:pt>
    <dgm:pt modelId="{BD57CE74-1890-43D3-8AF8-CC63CCCAD27B}" type="pres">
      <dgm:prSet presAssocID="{4DF9FE7B-F642-4898-A360-D4E3814E1A3D}" presName="line1" presStyleLbl="callout" presStyleIdx="0" presStyleCnt="6"/>
      <dgm:spPr/>
    </dgm:pt>
    <dgm:pt modelId="{47E073D5-28F9-48F7-9EE3-CD1ABC58D94E}" type="pres">
      <dgm:prSet presAssocID="{4DF9FE7B-F642-4898-A360-D4E3814E1A3D}" presName="d1" presStyleLbl="callout" presStyleIdx="1" presStyleCnt="6"/>
      <dgm:spPr/>
    </dgm:pt>
    <dgm:pt modelId="{B736C755-26C8-4FEA-91D7-F8104FF77E82}" type="pres">
      <dgm:prSet presAssocID="{3929B1E1-4BC4-4C73-ABE8-27CEF96A3652}" presName="circle2" presStyleLbl="lnNode1" presStyleIdx="1" presStyleCnt="3"/>
      <dgm:spPr/>
    </dgm:pt>
    <dgm:pt modelId="{CEA4BEA9-01EB-4151-A2FD-98FDADE4D4C5}" type="pres">
      <dgm:prSet presAssocID="{3929B1E1-4BC4-4C73-ABE8-27CEF96A3652}" presName="text2" presStyleLbl="revTx" presStyleIdx="1" presStyleCnt="3">
        <dgm:presLayoutVars>
          <dgm:bulletEnabled val="1"/>
        </dgm:presLayoutVars>
      </dgm:prSet>
      <dgm:spPr/>
    </dgm:pt>
    <dgm:pt modelId="{ED3D34C2-9BDC-4865-B076-019F361ABD54}" type="pres">
      <dgm:prSet presAssocID="{3929B1E1-4BC4-4C73-ABE8-27CEF96A3652}" presName="line2" presStyleLbl="callout" presStyleIdx="2" presStyleCnt="6"/>
      <dgm:spPr/>
    </dgm:pt>
    <dgm:pt modelId="{6EAB163B-9BDD-4B30-AF27-57BCEF47A7CE}" type="pres">
      <dgm:prSet presAssocID="{3929B1E1-4BC4-4C73-ABE8-27CEF96A3652}" presName="d2" presStyleLbl="callout" presStyleIdx="3" presStyleCnt="6"/>
      <dgm:spPr/>
    </dgm:pt>
    <dgm:pt modelId="{62624312-B6AB-4491-B341-2BB3F078D684}" type="pres">
      <dgm:prSet presAssocID="{60CDF8D0-D4FC-4467-A51E-79C5A58B0B2C}" presName="circle3" presStyleLbl="lnNode1" presStyleIdx="2" presStyleCnt="3"/>
      <dgm:spPr/>
    </dgm:pt>
    <dgm:pt modelId="{F4B3DB09-8D8A-4833-A3A0-C8C2FB6EE995}" type="pres">
      <dgm:prSet presAssocID="{60CDF8D0-D4FC-4467-A51E-79C5A58B0B2C}" presName="text3" presStyleLbl="revTx" presStyleIdx="2" presStyleCnt="3">
        <dgm:presLayoutVars>
          <dgm:bulletEnabled val="1"/>
        </dgm:presLayoutVars>
      </dgm:prSet>
      <dgm:spPr/>
    </dgm:pt>
    <dgm:pt modelId="{A0324D28-E700-487E-A5A5-E2FB1D5914A7}" type="pres">
      <dgm:prSet presAssocID="{60CDF8D0-D4FC-4467-A51E-79C5A58B0B2C}" presName="line3" presStyleLbl="callout" presStyleIdx="4" presStyleCnt="6"/>
      <dgm:spPr/>
    </dgm:pt>
    <dgm:pt modelId="{822C1557-A7EF-4D85-AEDD-F484CC850E49}" type="pres">
      <dgm:prSet presAssocID="{60CDF8D0-D4FC-4467-A51E-79C5A58B0B2C}" presName="d3" presStyleLbl="callout" presStyleIdx="5" presStyleCnt="6"/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21A6251B-C0F9-4719-8ECF-31915EFD814C}" type="presOf" srcId="{4DF9FE7B-F642-4898-A360-D4E3814E1A3D}" destId="{721C4484-2C4E-47CE-9E3D-C44F02A7E166}" srcOrd="0" destOrd="0" presId="urn:microsoft.com/office/officeart/2005/8/layout/target1"/>
    <dgm:cxn modelId="{5A70FA4A-195D-4B31-AA86-3DC5D1C2EC98}" type="presOf" srcId="{60CDF8D0-D4FC-4467-A51E-79C5A58B0B2C}" destId="{F4B3DB09-8D8A-4833-A3A0-C8C2FB6EE995}" srcOrd="0" destOrd="0" presId="urn:microsoft.com/office/officeart/2005/8/layout/target1"/>
    <dgm:cxn modelId="{7A4B474F-94DE-4C9D-BBC3-D696C78BEEF1}" type="presOf" srcId="{3929B1E1-4BC4-4C73-ABE8-27CEF96A3652}" destId="{CEA4BEA9-01EB-4151-A2FD-98FDADE4D4C5}" srcOrd="0" destOrd="0" presId="urn:microsoft.com/office/officeart/2005/8/layout/targe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4027AFA9-32A9-4522-9BBE-50DF17A88188}" type="presOf" srcId="{EFF2750D-B4B3-474C-8B62-8B638DC31F7E}" destId="{721C4484-2C4E-47CE-9E3D-C44F02A7E166}" srcOrd="0" destOrd="1" presId="urn:microsoft.com/office/officeart/2005/8/layout/target1"/>
    <dgm:cxn modelId="{7540B0A9-79C0-422C-9A30-1FFC79A03107}" type="presOf" srcId="{3F442EA2-39BA-4C9A-AD59-755D4917D532}" destId="{AA67F66C-F4E3-4AE3-9C55-A9DF49CFA6B2}" srcOrd="0" destOrd="0" presId="urn:microsoft.com/office/officeart/2005/8/layout/target1"/>
    <dgm:cxn modelId="{4599C3BA-159B-45A2-B9CD-8BDC429B09F2}" type="presOf" srcId="{50629C12-7464-4473-ADEF-1A284F8A9957}" destId="{F4B3DB09-8D8A-4833-A3A0-C8C2FB6EE995}" srcOrd="0" destOrd="1" presId="urn:microsoft.com/office/officeart/2005/8/layout/targe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E6D53BD5-7CD0-4098-AB93-BFA8FDE34BC5}" type="presOf" srcId="{99E0600D-9954-43F4-8926-13B8777FAAA1}" destId="{CEA4BEA9-01EB-4151-A2FD-98FDADE4D4C5}" srcOrd="0" destOrd="1" presId="urn:microsoft.com/office/officeart/2005/8/layout/targe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6B8A0600-2F3C-4C1C-BB0C-35E13595CB36}" type="presParOf" srcId="{AA67F66C-F4E3-4AE3-9C55-A9DF49CFA6B2}" destId="{CBC7FCC3-4508-4A2C-A699-80B56AC4DB56}" srcOrd="0" destOrd="0" presId="urn:microsoft.com/office/officeart/2005/8/layout/target1"/>
    <dgm:cxn modelId="{CD986D54-F397-4C00-B589-80D8AA5D9D7E}" type="presParOf" srcId="{AA67F66C-F4E3-4AE3-9C55-A9DF49CFA6B2}" destId="{721C4484-2C4E-47CE-9E3D-C44F02A7E166}" srcOrd="1" destOrd="0" presId="urn:microsoft.com/office/officeart/2005/8/layout/target1"/>
    <dgm:cxn modelId="{310C3318-566D-4605-B45E-C9F096662669}" type="presParOf" srcId="{AA67F66C-F4E3-4AE3-9C55-A9DF49CFA6B2}" destId="{BD57CE74-1890-43D3-8AF8-CC63CCCAD27B}" srcOrd="2" destOrd="0" presId="urn:microsoft.com/office/officeart/2005/8/layout/target1"/>
    <dgm:cxn modelId="{E7FD8EA0-A4C2-4C81-9E17-2C0723092A0D}" type="presParOf" srcId="{AA67F66C-F4E3-4AE3-9C55-A9DF49CFA6B2}" destId="{47E073D5-28F9-48F7-9EE3-CD1ABC58D94E}" srcOrd="3" destOrd="0" presId="urn:microsoft.com/office/officeart/2005/8/layout/target1"/>
    <dgm:cxn modelId="{FB3B2AFE-BD25-46C2-8C5E-1C20603FF4D3}" type="presParOf" srcId="{AA67F66C-F4E3-4AE3-9C55-A9DF49CFA6B2}" destId="{B736C755-26C8-4FEA-91D7-F8104FF77E82}" srcOrd="4" destOrd="0" presId="urn:microsoft.com/office/officeart/2005/8/layout/target1"/>
    <dgm:cxn modelId="{A386DEDE-2E7A-4C9B-9576-C13AA320E81B}" type="presParOf" srcId="{AA67F66C-F4E3-4AE3-9C55-A9DF49CFA6B2}" destId="{CEA4BEA9-01EB-4151-A2FD-98FDADE4D4C5}" srcOrd="5" destOrd="0" presId="urn:microsoft.com/office/officeart/2005/8/layout/target1"/>
    <dgm:cxn modelId="{53EC1AED-3FAE-42A4-BE82-3ECC9A7A79CF}" type="presParOf" srcId="{AA67F66C-F4E3-4AE3-9C55-A9DF49CFA6B2}" destId="{ED3D34C2-9BDC-4865-B076-019F361ABD54}" srcOrd="6" destOrd="0" presId="urn:microsoft.com/office/officeart/2005/8/layout/target1"/>
    <dgm:cxn modelId="{CB12964F-A01A-4221-AB86-1CAE99A1765B}" type="presParOf" srcId="{AA67F66C-F4E3-4AE3-9C55-A9DF49CFA6B2}" destId="{6EAB163B-9BDD-4B30-AF27-57BCEF47A7CE}" srcOrd="7" destOrd="0" presId="urn:microsoft.com/office/officeart/2005/8/layout/target1"/>
    <dgm:cxn modelId="{F347D77B-7F1F-4238-B49A-011DDC75B3CA}" type="presParOf" srcId="{AA67F66C-F4E3-4AE3-9C55-A9DF49CFA6B2}" destId="{62624312-B6AB-4491-B341-2BB3F078D684}" srcOrd="8" destOrd="0" presId="urn:microsoft.com/office/officeart/2005/8/layout/target1"/>
    <dgm:cxn modelId="{12BC6203-E603-464F-87A0-3436395E77CA}" type="presParOf" srcId="{AA67F66C-F4E3-4AE3-9C55-A9DF49CFA6B2}" destId="{F4B3DB09-8D8A-4833-A3A0-C8C2FB6EE995}" srcOrd="9" destOrd="0" presId="urn:microsoft.com/office/officeart/2005/8/layout/target1"/>
    <dgm:cxn modelId="{8CC0E9D2-8B9C-4FDD-BE56-8191C6630AC1}" type="presParOf" srcId="{AA67F66C-F4E3-4AE3-9C55-A9DF49CFA6B2}" destId="{A0324D28-E700-487E-A5A5-E2FB1D5914A7}" srcOrd="10" destOrd="0" presId="urn:microsoft.com/office/officeart/2005/8/layout/target1"/>
    <dgm:cxn modelId="{F88FD1D1-8324-4685-ABE8-1B294BBEA0EB}" type="presParOf" srcId="{AA67F66C-F4E3-4AE3-9C55-A9DF49CFA6B2}" destId="{822C1557-A7EF-4D85-AEDD-F484CC850E49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00CD2-B9E7-49AF-B047-09022CCE09B2}">
      <dsp:nvSpPr>
        <dsp:cNvPr id="0" name=""/>
        <dsp:cNvSpPr/>
      </dsp:nvSpPr>
      <dsp:spPr>
        <a:xfrm>
          <a:off x="2812" y="1994"/>
          <a:ext cx="10977565" cy="9826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Bauer</a:t>
          </a:r>
          <a:r>
            <a:rPr lang="en-US" sz="4300" kern="1200" baseline="0" dirty="0"/>
            <a:t> + </a:t>
          </a:r>
          <a:r>
            <a:rPr lang="en-US" sz="4300" kern="1200" baseline="0" dirty="0" err="1"/>
            <a:t>Kneisel</a:t>
          </a:r>
          <a:endParaRPr lang="en-US" sz="4300" kern="1200" dirty="0"/>
        </a:p>
      </dsp:txBody>
      <dsp:txXfrm>
        <a:off x="31593" y="30775"/>
        <a:ext cx="10920003" cy="925101"/>
      </dsp:txXfrm>
    </dsp:sp>
    <dsp:sp modelId="{60EECDAC-7FDF-43B3-A9C6-04DD321C0650}">
      <dsp:nvSpPr>
        <dsp:cNvPr id="0" name=""/>
        <dsp:cNvSpPr/>
      </dsp:nvSpPr>
      <dsp:spPr>
        <a:xfrm>
          <a:off x="4569" y="1112043"/>
          <a:ext cx="10977565" cy="9826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 err="1"/>
            <a:t>Autenrieth</a:t>
          </a:r>
          <a:endParaRPr lang="en-US" sz="4300" kern="1200" dirty="0"/>
        </a:p>
      </dsp:txBody>
      <dsp:txXfrm>
        <a:off x="33350" y="1140824"/>
        <a:ext cx="10920003" cy="925101"/>
      </dsp:txXfrm>
    </dsp:sp>
    <dsp:sp modelId="{B86D3792-8731-441A-8F8D-BB6875499504}">
      <dsp:nvSpPr>
        <dsp:cNvPr id="0" name=""/>
        <dsp:cNvSpPr/>
      </dsp:nvSpPr>
      <dsp:spPr>
        <a:xfrm>
          <a:off x="2812" y="2245118"/>
          <a:ext cx="3609184" cy="98266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Frontend</a:t>
          </a:r>
        </a:p>
      </dsp:txBody>
      <dsp:txXfrm>
        <a:off x="31593" y="2273899"/>
        <a:ext cx="3551622" cy="925101"/>
      </dsp:txXfrm>
    </dsp:sp>
    <dsp:sp modelId="{B131B328-6006-4805-9FCC-CC8A8E359064}">
      <dsp:nvSpPr>
        <dsp:cNvPr id="0" name=""/>
        <dsp:cNvSpPr/>
      </dsp:nvSpPr>
      <dsp:spPr>
        <a:xfrm>
          <a:off x="2812" y="3366680"/>
          <a:ext cx="1785841" cy="9826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Bauer</a:t>
          </a:r>
        </a:p>
      </dsp:txBody>
      <dsp:txXfrm>
        <a:off x="31593" y="3395461"/>
        <a:ext cx="1728279" cy="925101"/>
      </dsp:txXfrm>
    </dsp:sp>
    <dsp:sp modelId="{9B755157-8D51-425C-AFCD-B07505901AFB}">
      <dsp:nvSpPr>
        <dsp:cNvPr id="0" name=""/>
        <dsp:cNvSpPr/>
      </dsp:nvSpPr>
      <dsp:spPr>
        <a:xfrm>
          <a:off x="1826156" y="3366680"/>
          <a:ext cx="1785841" cy="9826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Adel</a:t>
          </a:r>
        </a:p>
      </dsp:txBody>
      <dsp:txXfrm>
        <a:off x="1854937" y="3395461"/>
        <a:ext cx="1728279" cy="925101"/>
      </dsp:txXfrm>
    </dsp:sp>
    <dsp:sp modelId="{C93DDC23-288D-490A-9F99-D84AB1038441}">
      <dsp:nvSpPr>
        <dsp:cNvPr id="0" name=""/>
        <dsp:cNvSpPr/>
      </dsp:nvSpPr>
      <dsp:spPr>
        <a:xfrm>
          <a:off x="3687003" y="2245118"/>
          <a:ext cx="3609184" cy="98266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Backend</a:t>
          </a:r>
        </a:p>
      </dsp:txBody>
      <dsp:txXfrm>
        <a:off x="3715784" y="2273899"/>
        <a:ext cx="3551622" cy="925101"/>
      </dsp:txXfrm>
    </dsp:sp>
    <dsp:sp modelId="{1523D5DB-3A58-461B-B429-3CECA76DB7F3}">
      <dsp:nvSpPr>
        <dsp:cNvPr id="0" name=""/>
        <dsp:cNvSpPr/>
      </dsp:nvSpPr>
      <dsp:spPr>
        <a:xfrm>
          <a:off x="3687003" y="3366680"/>
          <a:ext cx="1785841" cy="9826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Kneisel</a:t>
          </a:r>
          <a:endParaRPr lang="en-US" sz="2400" kern="1200" dirty="0"/>
        </a:p>
      </dsp:txBody>
      <dsp:txXfrm>
        <a:off x="3715784" y="3395461"/>
        <a:ext cx="1728279" cy="925101"/>
      </dsp:txXfrm>
    </dsp:sp>
    <dsp:sp modelId="{A6FF9D7E-74E1-48F2-BE5E-62B9E9A30940}">
      <dsp:nvSpPr>
        <dsp:cNvPr id="0" name=""/>
        <dsp:cNvSpPr/>
      </dsp:nvSpPr>
      <dsp:spPr>
        <a:xfrm>
          <a:off x="5510346" y="3366680"/>
          <a:ext cx="1785841" cy="9826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Handel</a:t>
          </a:r>
        </a:p>
      </dsp:txBody>
      <dsp:txXfrm>
        <a:off x="5539127" y="3395461"/>
        <a:ext cx="1728279" cy="925101"/>
      </dsp:txXfrm>
    </dsp:sp>
    <dsp:sp modelId="{D7F37648-AA08-4F2F-B221-805CB556A6CA}">
      <dsp:nvSpPr>
        <dsp:cNvPr id="0" name=""/>
        <dsp:cNvSpPr/>
      </dsp:nvSpPr>
      <dsp:spPr>
        <a:xfrm>
          <a:off x="7371193" y="2245118"/>
          <a:ext cx="3609184" cy="98266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Database</a:t>
          </a:r>
        </a:p>
      </dsp:txBody>
      <dsp:txXfrm>
        <a:off x="7399974" y="2273899"/>
        <a:ext cx="3551622" cy="925101"/>
      </dsp:txXfrm>
    </dsp:sp>
    <dsp:sp modelId="{81903E89-39A0-4EF7-A31C-D4BC2340C944}">
      <dsp:nvSpPr>
        <dsp:cNvPr id="0" name=""/>
        <dsp:cNvSpPr/>
      </dsp:nvSpPr>
      <dsp:spPr>
        <a:xfrm>
          <a:off x="7371193" y="3366680"/>
          <a:ext cx="1785841" cy="9826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Autenrieth</a:t>
          </a:r>
          <a:endParaRPr lang="en-US" sz="2400" kern="1200" dirty="0"/>
        </a:p>
      </dsp:txBody>
      <dsp:txXfrm>
        <a:off x="7399974" y="3395461"/>
        <a:ext cx="1728279" cy="925101"/>
      </dsp:txXfrm>
    </dsp:sp>
    <dsp:sp modelId="{27B7B43B-44EE-40CF-B9C4-097D77C99221}">
      <dsp:nvSpPr>
        <dsp:cNvPr id="0" name=""/>
        <dsp:cNvSpPr/>
      </dsp:nvSpPr>
      <dsp:spPr>
        <a:xfrm>
          <a:off x="9194537" y="3366680"/>
          <a:ext cx="1785841" cy="9826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Tonleu</a:t>
          </a:r>
          <a:endParaRPr lang="en-US" sz="2400" kern="1200" dirty="0"/>
        </a:p>
      </dsp:txBody>
      <dsp:txXfrm>
        <a:off x="9223318" y="3395461"/>
        <a:ext cx="1728279" cy="9251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24312-B6AB-4491-B341-2BB3F078D684}">
      <dsp:nvSpPr>
        <dsp:cNvPr id="0" name=""/>
        <dsp:cNvSpPr/>
      </dsp:nvSpPr>
      <dsp:spPr>
        <a:xfrm>
          <a:off x="0" y="1038225"/>
          <a:ext cx="2852737" cy="2852737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1907789"/>
                <a:satOff val="-43528"/>
                <a:lumOff val="16079"/>
                <a:alphaOff val="0"/>
                <a:shade val="36000"/>
                <a:satMod val="120000"/>
              </a:schemeClr>
              <a:schemeClr val="accent2">
                <a:hueOff val="1907789"/>
                <a:satOff val="-43528"/>
                <a:lumOff val="16079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36C755-26C8-4FEA-91D7-F8104FF77E82}">
      <dsp:nvSpPr>
        <dsp:cNvPr id="0" name=""/>
        <dsp:cNvSpPr/>
      </dsp:nvSpPr>
      <dsp:spPr>
        <a:xfrm>
          <a:off x="570547" y="1608772"/>
          <a:ext cx="1711642" cy="1711642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953895"/>
                <a:satOff val="-21764"/>
                <a:lumOff val="8039"/>
                <a:alphaOff val="0"/>
                <a:shade val="36000"/>
                <a:satMod val="120000"/>
              </a:schemeClr>
              <a:schemeClr val="accent2">
                <a:hueOff val="953895"/>
                <a:satOff val="-21764"/>
                <a:lumOff val="8039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C7FCC3-4508-4A2C-A699-80B56AC4DB56}">
      <dsp:nvSpPr>
        <dsp:cNvPr id="0" name=""/>
        <dsp:cNvSpPr/>
      </dsp:nvSpPr>
      <dsp:spPr>
        <a:xfrm>
          <a:off x="1141094" y="2179319"/>
          <a:ext cx="570547" cy="570547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2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1C4484-2C4E-47CE-9E3D-C44F02A7E166}">
      <dsp:nvSpPr>
        <dsp:cNvPr id="0" name=""/>
        <dsp:cNvSpPr/>
      </dsp:nvSpPr>
      <dsp:spPr>
        <a:xfrm>
          <a:off x="3328193" y="87312"/>
          <a:ext cx="1426368" cy="832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DreamHome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Cash flow</a:t>
          </a:r>
        </a:p>
      </dsp:txBody>
      <dsp:txXfrm>
        <a:off x="3328193" y="87312"/>
        <a:ext cx="1426368" cy="832048"/>
      </dsp:txXfrm>
    </dsp:sp>
    <dsp:sp modelId="{BD57CE74-1890-43D3-8AF8-CC63CCCAD27B}">
      <dsp:nvSpPr>
        <dsp:cNvPr id="0" name=""/>
        <dsp:cNvSpPr/>
      </dsp:nvSpPr>
      <dsp:spPr>
        <a:xfrm>
          <a:off x="2971601" y="503336"/>
          <a:ext cx="35659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7E073D5-28F9-48F7-9EE3-CD1ABC58D94E}">
      <dsp:nvSpPr>
        <dsp:cNvPr id="0" name=""/>
        <dsp:cNvSpPr/>
      </dsp:nvSpPr>
      <dsp:spPr>
        <a:xfrm rot="5400000">
          <a:off x="1217881" y="712299"/>
          <a:ext cx="1960781" cy="1543806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EA4BEA9-01EB-4151-A2FD-98FDADE4D4C5}">
      <dsp:nvSpPr>
        <dsp:cNvPr id="0" name=""/>
        <dsp:cNvSpPr/>
      </dsp:nvSpPr>
      <dsp:spPr>
        <a:xfrm>
          <a:off x="3328193" y="919361"/>
          <a:ext cx="1426368" cy="832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Tenants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customers</a:t>
          </a:r>
        </a:p>
      </dsp:txBody>
      <dsp:txXfrm>
        <a:off x="3328193" y="919361"/>
        <a:ext cx="1426368" cy="832048"/>
      </dsp:txXfrm>
    </dsp:sp>
    <dsp:sp modelId="{ED3D34C2-9BDC-4865-B076-019F361ABD54}">
      <dsp:nvSpPr>
        <dsp:cNvPr id="0" name=""/>
        <dsp:cNvSpPr/>
      </dsp:nvSpPr>
      <dsp:spPr>
        <a:xfrm>
          <a:off x="2971601" y="1335385"/>
          <a:ext cx="35659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EAB163B-9BDD-4B30-AF27-57BCEF47A7CE}">
      <dsp:nvSpPr>
        <dsp:cNvPr id="0" name=""/>
        <dsp:cNvSpPr/>
      </dsp:nvSpPr>
      <dsp:spPr>
        <a:xfrm rot="5400000">
          <a:off x="1638754" y="1531368"/>
          <a:ext cx="1527926" cy="1134913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4B3DB09-8D8A-4833-A3A0-C8C2FB6EE995}">
      <dsp:nvSpPr>
        <dsp:cNvPr id="0" name=""/>
        <dsp:cNvSpPr/>
      </dsp:nvSpPr>
      <dsp:spPr>
        <a:xfrm>
          <a:off x="3328193" y="1751409"/>
          <a:ext cx="1426368" cy="832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Suppliers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Utility costs</a:t>
          </a:r>
        </a:p>
      </dsp:txBody>
      <dsp:txXfrm>
        <a:off x="3328193" y="1751409"/>
        <a:ext cx="1426368" cy="832048"/>
      </dsp:txXfrm>
    </dsp:sp>
    <dsp:sp modelId="{A0324D28-E700-487E-A5A5-E2FB1D5914A7}">
      <dsp:nvSpPr>
        <dsp:cNvPr id="0" name=""/>
        <dsp:cNvSpPr/>
      </dsp:nvSpPr>
      <dsp:spPr>
        <a:xfrm>
          <a:off x="2971601" y="2167433"/>
          <a:ext cx="35659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22C1557-A7EF-4D85-AEDD-F484CC850E49}">
      <dsp:nvSpPr>
        <dsp:cNvPr id="0" name=""/>
        <dsp:cNvSpPr/>
      </dsp:nvSpPr>
      <dsp:spPr>
        <a:xfrm rot="5400000">
          <a:off x="2060151" y="2349771"/>
          <a:ext cx="1091647" cy="726021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2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1B7BAC7-FE87-40F6-AA24-4F4685D1B02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6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5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15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4EAB7D7-3608-4730-B2E2-670834DF882C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1B7BAC7-FE87-40F6-AA24-4F4685D1B02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2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0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6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7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1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4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5/2/2021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7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1B7BAC7-FE87-40F6-AA24-4F4685D1B02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464" userDrawn="1">
          <p15:clr>
            <a:srgbClr val="F26B43"/>
          </p15:clr>
        </p15:guide>
        <p15:guide id="4" pos="7152" userDrawn="1">
          <p15:clr>
            <a:srgbClr val="F26B43"/>
          </p15:clr>
        </p15:guide>
        <p15:guide id="5" pos="98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ericdayal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Dream Home Kick-Off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2. Mai 2021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22719" y="6376403"/>
            <a:ext cx="2223654" cy="2462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000" dirty="0"/>
              <a:t>© </a:t>
            </a:r>
            <a:r>
              <a:rPr lang="en-US" sz="1000" dirty="0">
                <a:hlinkClick r:id="rId2"/>
              </a:rPr>
              <a:t>Eric </a:t>
            </a:r>
            <a:r>
              <a:rPr lang="en-US" sz="1000" dirty="0" err="1">
                <a:hlinkClick r:id="rId2"/>
              </a:rPr>
              <a:t>Dayal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Goals</a:t>
            </a:r>
          </a:p>
          <a:p>
            <a:pPr lvl="0"/>
            <a:r>
              <a:rPr lang="en-US" dirty="0"/>
              <a:t>Mission Statement / Mission Objectives</a:t>
            </a:r>
          </a:p>
          <a:p>
            <a:pPr lvl="0"/>
            <a:r>
              <a:rPr lang="en-US" dirty="0"/>
              <a:t>Benefits</a:t>
            </a:r>
          </a:p>
          <a:p>
            <a:pPr lvl="0"/>
            <a:r>
              <a:rPr lang="en-US" dirty="0"/>
              <a:t>Assumptions</a:t>
            </a:r>
          </a:p>
          <a:p>
            <a:pPr lvl="0"/>
            <a:r>
              <a:rPr lang="en-US" dirty="0"/>
              <a:t>Scope</a:t>
            </a:r>
          </a:p>
          <a:p>
            <a:pPr lvl="0"/>
            <a:r>
              <a:rPr lang="en-US" dirty="0"/>
              <a:t>Project Team</a:t>
            </a:r>
          </a:p>
          <a:p>
            <a:pPr lvl="0"/>
            <a:r>
              <a:rPr lang="en-US" dirty="0"/>
              <a:t>Groups Impacted</a:t>
            </a:r>
          </a:p>
          <a:p>
            <a:pPr lvl="0"/>
            <a:r>
              <a:rPr lang="en-US" dirty="0"/>
              <a:t>Key Dates and Milestones </a:t>
            </a:r>
          </a:p>
          <a:p>
            <a:pPr lvl="0"/>
            <a:r>
              <a:rPr lang="en-US" dirty="0"/>
              <a:t>Implementation Plan</a:t>
            </a:r>
          </a:p>
          <a:p>
            <a:r>
              <a:rPr lang="en-US" dirty="0"/>
              <a:t>Risks and Mitigation</a:t>
            </a:r>
          </a:p>
          <a:p>
            <a:pPr lvl="0"/>
            <a:r>
              <a:rPr lang="en-US" dirty="0"/>
              <a:t>Communication Plan</a:t>
            </a:r>
          </a:p>
          <a:p>
            <a:pPr lvl="0"/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Team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542260"/>
              </p:ext>
            </p:extLst>
          </p:nvPr>
        </p:nvGraphicFramePr>
        <p:xfrm>
          <a:off x="602673" y="1825625"/>
          <a:ext cx="1098319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Statement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Dream Home stores and maintains a comprehensive spectrum of data relating to properties, tenancies and their management.</a:t>
            </a:r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Objectives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To maintain data on properties for rent, on clients and on utility billings</a:t>
            </a:r>
          </a:p>
          <a:p>
            <a:pPr lvl="0"/>
            <a:r>
              <a:rPr lang="en-US" dirty="0"/>
              <a:t>To perform searches on properties for rent, on clients and on utility billings</a:t>
            </a:r>
          </a:p>
          <a:p>
            <a:pPr lvl="0"/>
            <a:r>
              <a:rPr lang="en-US" dirty="0"/>
              <a:t>To track the status of properties for rent, of clients and of utility billings</a:t>
            </a:r>
          </a:p>
          <a:p>
            <a:pPr lvl="0"/>
            <a:r>
              <a:rPr lang="en-US" dirty="0"/>
              <a:t>To send utility billings to clients</a:t>
            </a:r>
          </a:p>
          <a:p>
            <a:r>
              <a:rPr lang="en-US" dirty="0"/>
              <a:t>To create reports on properties for rent, on clients and on utility billings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80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 Impacted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Suppliers</a:t>
            </a:r>
          </a:p>
          <a:p>
            <a:pPr lvl="1"/>
            <a:r>
              <a:rPr lang="en-US" dirty="0"/>
              <a:t>utility costs (water, waste etc.)</a:t>
            </a:r>
          </a:p>
          <a:p>
            <a:r>
              <a:rPr lang="en-US" dirty="0"/>
              <a:t>Tenants</a:t>
            </a:r>
          </a:p>
          <a:p>
            <a:pPr lvl="1"/>
            <a:r>
              <a:rPr lang="en-US" dirty="0"/>
              <a:t>customers</a:t>
            </a:r>
          </a:p>
          <a:p>
            <a:r>
              <a:rPr lang="en-US" dirty="0" err="1"/>
              <a:t>DreamHome</a:t>
            </a:r>
            <a:endParaRPr lang="en-US" dirty="0"/>
          </a:p>
          <a:p>
            <a:pPr lvl="1"/>
            <a:r>
              <a:rPr lang="en-US" dirty="0"/>
              <a:t>Cash flow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15053708"/>
              </p:ext>
            </p:extLst>
          </p:nvPr>
        </p:nvGraphicFramePr>
        <p:xfrm>
          <a:off x="6364288" y="2193925"/>
          <a:ext cx="4754562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457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schedule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121026"/>
              </p:ext>
            </p:extLst>
          </p:nvPr>
        </p:nvGraphicFramePr>
        <p:xfrm>
          <a:off x="987136" y="1825625"/>
          <a:ext cx="9923318" cy="4348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20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1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 design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22.05.2021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Autenrieth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catalogue, ERM, conceptual data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Frontend mockups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15.05.2021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mockups with </a:t>
                      </a:r>
                      <a:r>
                        <a:rPr lang="en-US" dirty="0" err="1"/>
                        <a:t>figma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Frontend prototypes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30.05.2021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React prototype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01.06.2021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Tonleu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Backend basic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01.06.2021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Kneisel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node.js rest </a:t>
                      </a:r>
                      <a:r>
                        <a:rPr lang="en-US" dirty="0" err="1"/>
                        <a:t>api’s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Backend final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10.06.2021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Frontend finished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10.06.2021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15.06.2021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testcases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23.06.2021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Fixing failed tests/bugs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Shipping of done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30.06.2021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views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8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Discussion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Holzar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olzart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olzar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1AFEDE-5CAF-4D05-AC35-0F55C5366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0</TotalTime>
  <Words>245</Words>
  <Application>Microsoft Office PowerPoint</Application>
  <PresentationFormat>Breitbild</PresentationFormat>
  <Paragraphs>93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Rockwell</vt:lpstr>
      <vt:lpstr>Rockwell Condensed</vt:lpstr>
      <vt:lpstr>Wingdings</vt:lpstr>
      <vt:lpstr>Holzart</vt:lpstr>
      <vt:lpstr>Dream Home Kick-Off</vt:lpstr>
      <vt:lpstr>Agenda</vt:lpstr>
      <vt:lpstr>Project Team</vt:lpstr>
      <vt:lpstr>Mission Statement </vt:lpstr>
      <vt:lpstr>Mission Objectives </vt:lpstr>
      <vt:lpstr>Groups Impacted</vt:lpstr>
      <vt:lpstr>Time schedule</vt:lpstr>
      <vt:lpstr>User views</vt:lpstr>
      <vt:lpstr>Questions &amp; Discussion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2014-03-28T21:03:21Z</dcterms:created>
  <dcterms:modified xsi:type="dcterms:W3CDTF">2021-05-02T14:35:18Z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TC034605089991</vt:lpwstr>
  </property>
</Properties>
</file>