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
  </p:notesMasterIdLst>
  <p:sldIdLst>
    <p:sldId id="335" r:id="rId2"/>
    <p:sldId id="333" r:id="rId3"/>
  </p:sldIdLst>
  <p:sldSz cx="51120675" cy="50399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Sahu" initials="AS" lastIdx="0" clrIdx="0">
    <p:extLst>
      <p:ext uri="{19B8F6BF-5375-455C-9EA6-DF929625EA0E}">
        <p15:presenceInfo xmlns:p15="http://schemas.microsoft.com/office/powerpoint/2012/main" userId="e5f177a10c6772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BF9000"/>
    <a:srgbClr val="00FF00"/>
    <a:srgbClr val="FE2020"/>
    <a:srgbClr val="FC9774"/>
    <a:srgbClr val="8FAADC"/>
    <a:srgbClr val="00B0F0"/>
    <a:srgbClr val="FC3F93"/>
    <a:srgbClr val="CF94A6"/>
    <a:srgbClr val="A21E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5232" autoAdjust="0"/>
  </p:normalViewPr>
  <p:slideViewPr>
    <p:cSldViewPr snapToGrid="0">
      <p:cViewPr varScale="1">
        <p:scale>
          <a:sx n="12" d="100"/>
          <a:sy n="12" d="100"/>
        </p:scale>
        <p:origin x="229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4526F-6504-478B-AE3A-B4C9D77FC71C}" type="datetimeFigureOut">
              <a:rPr lang="en-IN" smtClean="0"/>
              <a:t>11-02-2020</a:t>
            </a:fld>
            <a:endParaRPr lang="en-IN"/>
          </a:p>
        </p:txBody>
      </p:sp>
      <p:sp>
        <p:nvSpPr>
          <p:cNvPr id="4" name="Slide Image Placeholder 3"/>
          <p:cNvSpPr>
            <a:spLocks noGrp="1" noRot="1" noChangeAspect="1"/>
          </p:cNvSpPr>
          <p:nvPr>
            <p:ph type="sldImg" idx="2"/>
          </p:nvPr>
        </p:nvSpPr>
        <p:spPr>
          <a:xfrm>
            <a:off x="1863725" y="1143000"/>
            <a:ext cx="31305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BF04E-A63F-462D-9509-0243ABE694F1}" type="slidenum">
              <a:rPr lang="en-IN" smtClean="0"/>
              <a:t>‹#›</a:t>
            </a:fld>
            <a:endParaRPr lang="en-IN"/>
          </a:p>
        </p:txBody>
      </p:sp>
    </p:spTree>
    <p:extLst>
      <p:ext uri="{BB962C8B-B14F-4D97-AF65-F5344CB8AC3E}">
        <p14:creationId xmlns:p14="http://schemas.microsoft.com/office/powerpoint/2010/main" val="37807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34051" y="8248329"/>
            <a:ext cx="43452574" cy="17546649"/>
          </a:xfrm>
        </p:spPr>
        <p:txBody>
          <a:bodyPr anchor="b"/>
          <a:lstStyle>
            <a:lvl1pPr algn="ctr">
              <a:defRPr sz="33544"/>
            </a:lvl1pPr>
          </a:lstStyle>
          <a:p>
            <a:r>
              <a:rPr lang="en-US"/>
              <a:t>Click to edit Master title style</a:t>
            </a:r>
            <a:endParaRPr lang="en-US" dirty="0"/>
          </a:p>
        </p:txBody>
      </p:sp>
      <p:sp>
        <p:nvSpPr>
          <p:cNvPr id="3" name="Subtitle 2"/>
          <p:cNvSpPr>
            <a:spLocks noGrp="1"/>
          </p:cNvSpPr>
          <p:nvPr>
            <p:ph type="subTitle" idx="1"/>
          </p:nvPr>
        </p:nvSpPr>
        <p:spPr>
          <a:xfrm>
            <a:off x="6390085" y="26471644"/>
            <a:ext cx="38340506" cy="12168318"/>
          </a:xfrm>
        </p:spPr>
        <p:txBody>
          <a:bodyPr/>
          <a:lstStyle>
            <a:lvl1pPr marL="0" indent="0" algn="ctr">
              <a:buNone/>
              <a:defRPr sz="13417"/>
            </a:lvl1pPr>
            <a:lvl2pPr marL="2556022" indent="0" algn="ctr">
              <a:buNone/>
              <a:defRPr sz="11181"/>
            </a:lvl2pPr>
            <a:lvl3pPr marL="5112045" indent="0" algn="ctr">
              <a:buNone/>
              <a:defRPr sz="10063"/>
            </a:lvl3pPr>
            <a:lvl4pPr marL="7668067" indent="0" algn="ctr">
              <a:buNone/>
              <a:defRPr sz="8945"/>
            </a:lvl4pPr>
            <a:lvl5pPr marL="10224089" indent="0" algn="ctr">
              <a:buNone/>
              <a:defRPr sz="8945"/>
            </a:lvl5pPr>
            <a:lvl6pPr marL="12780112" indent="0" algn="ctr">
              <a:buNone/>
              <a:defRPr sz="8945"/>
            </a:lvl6pPr>
            <a:lvl7pPr marL="15336134" indent="0" algn="ctr">
              <a:buNone/>
              <a:defRPr sz="8945"/>
            </a:lvl7pPr>
            <a:lvl8pPr marL="17892156" indent="0" algn="ctr">
              <a:buNone/>
              <a:defRPr sz="8945"/>
            </a:lvl8pPr>
            <a:lvl9pPr marL="20448179" indent="0" algn="ctr">
              <a:buNone/>
              <a:defRPr sz="8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BF309-90F4-4275-B01B-ED1AC45DCB3E}"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247418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BF309-90F4-4275-B01B-ED1AC45DCB3E}"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331807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6" y="2683331"/>
            <a:ext cx="11022896" cy="427116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9" y="2683331"/>
            <a:ext cx="32429678" cy="427116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BF309-90F4-4275-B01B-ED1AC45DCB3E}"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108036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BF309-90F4-4275-B01B-ED1AC45DCB3E}"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285473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4" y="12565002"/>
            <a:ext cx="44091582" cy="20964976"/>
          </a:xfrm>
        </p:spPr>
        <p:txBody>
          <a:bodyPr anchor="b"/>
          <a:lstStyle>
            <a:lvl1pPr>
              <a:defRPr sz="33544"/>
            </a:lvl1pPr>
          </a:lstStyle>
          <a:p>
            <a:r>
              <a:rPr lang="en-US"/>
              <a:t>Click to edit Master title style</a:t>
            </a:r>
            <a:endParaRPr lang="en-US" dirty="0"/>
          </a:p>
        </p:txBody>
      </p:sp>
      <p:sp>
        <p:nvSpPr>
          <p:cNvPr id="3" name="Text Placeholder 2"/>
          <p:cNvSpPr>
            <a:spLocks noGrp="1"/>
          </p:cNvSpPr>
          <p:nvPr>
            <p:ph type="body" idx="1"/>
          </p:nvPr>
        </p:nvSpPr>
        <p:spPr>
          <a:xfrm>
            <a:off x="3487924" y="33728315"/>
            <a:ext cx="44091582" cy="11024985"/>
          </a:xfrm>
        </p:spPr>
        <p:txBody>
          <a:bodyPr/>
          <a:lstStyle>
            <a:lvl1pPr marL="0" indent="0">
              <a:buNone/>
              <a:defRPr sz="13417">
                <a:solidFill>
                  <a:schemeClr val="tx1"/>
                </a:solidFill>
              </a:defRPr>
            </a:lvl1pPr>
            <a:lvl2pPr marL="2556022" indent="0">
              <a:buNone/>
              <a:defRPr sz="11181">
                <a:solidFill>
                  <a:schemeClr val="tx1">
                    <a:tint val="75000"/>
                  </a:schemeClr>
                </a:solidFill>
              </a:defRPr>
            </a:lvl2pPr>
            <a:lvl3pPr marL="5112045" indent="0">
              <a:buNone/>
              <a:defRPr sz="10063">
                <a:solidFill>
                  <a:schemeClr val="tx1">
                    <a:tint val="75000"/>
                  </a:schemeClr>
                </a:solidFill>
              </a:defRPr>
            </a:lvl3pPr>
            <a:lvl4pPr marL="7668067" indent="0">
              <a:buNone/>
              <a:defRPr sz="8945">
                <a:solidFill>
                  <a:schemeClr val="tx1">
                    <a:tint val="75000"/>
                  </a:schemeClr>
                </a:solidFill>
              </a:defRPr>
            </a:lvl4pPr>
            <a:lvl5pPr marL="10224089" indent="0">
              <a:buNone/>
              <a:defRPr sz="8945">
                <a:solidFill>
                  <a:schemeClr val="tx1">
                    <a:tint val="75000"/>
                  </a:schemeClr>
                </a:solidFill>
              </a:defRPr>
            </a:lvl5pPr>
            <a:lvl6pPr marL="12780112" indent="0">
              <a:buNone/>
              <a:defRPr sz="8945">
                <a:solidFill>
                  <a:schemeClr val="tx1">
                    <a:tint val="75000"/>
                  </a:schemeClr>
                </a:solidFill>
              </a:defRPr>
            </a:lvl6pPr>
            <a:lvl7pPr marL="15336134" indent="0">
              <a:buNone/>
              <a:defRPr sz="8945">
                <a:solidFill>
                  <a:schemeClr val="tx1">
                    <a:tint val="75000"/>
                  </a:schemeClr>
                </a:solidFill>
              </a:defRPr>
            </a:lvl7pPr>
            <a:lvl8pPr marL="17892156" indent="0">
              <a:buNone/>
              <a:defRPr sz="8945">
                <a:solidFill>
                  <a:schemeClr val="tx1">
                    <a:tint val="75000"/>
                  </a:schemeClr>
                </a:solidFill>
              </a:defRPr>
            </a:lvl8pPr>
            <a:lvl9pPr marL="20448179" indent="0">
              <a:buNone/>
              <a:defRPr sz="8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BF309-90F4-4275-B01B-ED1AC45DCB3E}"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152302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13416653"/>
            <a:ext cx="21726287" cy="3197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13416653"/>
            <a:ext cx="21726287" cy="3197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1BF309-90F4-4275-B01B-ED1AC45DCB3E}" type="datetimeFigureOut">
              <a:rPr lang="en-IN" smtClean="0"/>
              <a:t>11-02-2020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74043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2683342"/>
            <a:ext cx="44091582" cy="97416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11" y="12354992"/>
            <a:ext cx="21626438" cy="6054990"/>
          </a:xfrm>
        </p:spPr>
        <p:txBody>
          <a:bodyPr anchor="b"/>
          <a:lstStyle>
            <a:lvl1pPr marL="0" indent="0">
              <a:buNone/>
              <a:defRPr sz="13417" b="1"/>
            </a:lvl1pPr>
            <a:lvl2pPr marL="2556022" indent="0">
              <a:buNone/>
              <a:defRPr sz="11181" b="1"/>
            </a:lvl2pPr>
            <a:lvl3pPr marL="5112045" indent="0">
              <a:buNone/>
              <a:defRPr sz="10063" b="1"/>
            </a:lvl3pPr>
            <a:lvl4pPr marL="7668067" indent="0">
              <a:buNone/>
              <a:defRPr sz="8945" b="1"/>
            </a:lvl4pPr>
            <a:lvl5pPr marL="10224089" indent="0">
              <a:buNone/>
              <a:defRPr sz="8945" b="1"/>
            </a:lvl5pPr>
            <a:lvl6pPr marL="12780112" indent="0">
              <a:buNone/>
              <a:defRPr sz="8945" b="1"/>
            </a:lvl6pPr>
            <a:lvl7pPr marL="15336134" indent="0">
              <a:buNone/>
              <a:defRPr sz="8945" b="1"/>
            </a:lvl7pPr>
            <a:lvl8pPr marL="17892156" indent="0">
              <a:buNone/>
              <a:defRPr sz="8945" b="1"/>
            </a:lvl8pPr>
            <a:lvl9pPr marL="20448179" indent="0">
              <a:buNone/>
              <a:defRPr sz="8945" b="1"/>
            </a:lvl9pPr>
          </a:lstStyle>
          <a:p>
            <a:pPr lvl="0"/>
            <a:r>
              <a:rPr lang="en-US"/>
              <a:t>Click to edit Master text styles</a:t>
            </a:r>
          </a:p>
        </p:txBody>
      </p:sp>
      <p:sp>
        <p:nvSpPr>
          <p:cNvPr id="4" name="Content Placeholder 3"/>
          <p:cNvSpPr>
            <a:spLocks noGrp="1"/>
          </p:cNvSpPr>
          <p:nvPr>
            <p:ph sz="half" idx="2"/>
          </p:nvPr>
        </p:nvSpPr>
        <p:spPr>
          <a:xfrm>
            <a:off x="3521211" y="18409982"/>
            <a:ext cx="21626438" cy="27078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5" y="12354992"/>
            <a:ext cx="21732945" cy="6054990"/>
          </a:xfrm>
        </p:spPr>
        <p:txBody>
          <a:bodyPr anchor="b"/>
          <a:lstStyle>
            <a:lvl1pPr marL="0" indent="0">
              <a:buNone/>
              <a:defRPr sz="13417" b="1"/>
            </a:lvl1pPr>
            <a:lvl2pPr marL="2556022" indent="0">
              <a:buNone/>
              <a:defRPr sz="11181" b="1"/>
            </a:lvl2pPr>
            <a:lvl3pPr marL="5112045" indent="0">
              <a:buNone/>
              <a:defRPr sz="10063" b="1"/>
            </a:lvl3pPr>
            <a:lvl4pPr marL="7668067" indent="0">
              <a:buNone/>
              <a:defRPr sz="8945" b="1"/>
            </a:lvl4pPr>
            <a:lvl5pPr marL="10224089" indent="0">
              <a:buNone/>
              <a:defRPr sz="8945" b="1"/>
            </a:lvl5pPr>
            <a:lvl6pPr marL="12780112" indent="0">
              <a:buNone/>
              <a:defRPr sz="8945" b="1"/>
            </a:lvl6pPr>
            <a:lvl7pPr marL="15336134" indent="0">
              <a:buNone/>
              <a:defRPr sz="8945" b="1"/>
            </a:lvl7pPr>
            <a:lvl8pPr marL="17892156" indent="0">
              <a:buNone/>
              <a:defRPr sz="8945" b="1"/>
            </a:lvl8pPr>
            <a:lvl9pPr marL="20448179" indent="0">
              <a:buNone/>
              <a:defRPr sz="8945" b="1"/>
            </a:lvl9pPr>
          </a:lstStyle>
          <a:p>
            <a:pPr lvl="0"/>
            <a:r>
              <a:rPr lang="en-US"/>
              <a:t>Click to edit Master text styles</a:t>
            </a:r>
          </a:p>
        </p:txBody>
      </p:sp>
      <p:sp>
        <p:nvSpPr>
          <p:cNvPr id="6" name="Content Placeholder 5"/>
          <p:cNvSpPr>
            <a:spLocks noGrp="1"/>
          </p:cNvSpPr>
          <p:nvPr>
            <p:ph sz="quarter" idx="4"/>
          </p:nvPr>
        </p:nvSpPr>
        <p:spPr>
          <a:xfrm>
            <a:off x="25879845" y="18409982"/>
            <a:ext cx="21732945" cy="27078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BF309-90F4-4275-B01B-ED1AC45DCB3E}" type="datetimeFigureOut">
              <a:rPr lang="en-IN" smtClean="0"/>
              <a:t>11-02-2020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410245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BF309-90F4-4275-B01B-ED1AC45DCB3E}" type="datetimeFigureOut">
              <a:rPr lang="en-IN" smtClean="0"/>
              <a:t>11-02-2020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425368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BF309-90F4-4275-B01B-ED1AC45DCB3E}" type="datetimeFigureOut">
              <a:rPr lang="en-IN" smtClean="0"/>
              <a:t>11-02-2020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361513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5" y="3359997"/>
            <a:ext cx="16487748" cy="11759988"/>
          </a:xfrm>
        </p:spPr>
        <p:txBody>
          <a:bodyPr anchor="b"/>
          <a:lstStyle>
            <a:lvl1pPr>
              <a:defRPr sz="17890"/>
            </a:lvl1pPr>
          </a:lstStyle>
          <a:p>
            <a:r>
              <a:rPr lang="en-US"/>
              <a:t>Click to edit Master title style</a:t>
            </a:r>
            <a:endParaRPr lang="en-US" dirty="0"/>
          </a:p>
        </p:txBody>
      </p:sp>
      <p:sp>
        <p:nvSpPr>
          <p:cNvPr id="3" name="Content Placeholder 2"/>
          <p:cNvSpPr>
            <a:spLocks noGrp="1"/>
          </p:cNvSpPr>
          <p:nvPr>
            <p:ph idx="1"/>
          </p:nvPr>
        </p:nvSpPr>
        <p:spPr>
          <a:xfrm>
            <a:off x="21732945" y="7256671"/>
            <a:ext cx="25879842" cy="35816631"/>
          </a:xfrm>
        </p:spPr>
        <p:txBody>
          <a:bodyPr/>
          <a:lstStyle>
            <a:lvl1pPr>
              <a:defRPr sz="17890"/>
            </a:lvl1pPr>
            <a:lvl2pPr>
              <a:defRPr sz="15654"/>
            </a:lvl2pPr>
            <a:lvl3pPr>
              <a:defRPr sz="13417"/>
            </a:lvl3pPr>
            <a:lvl4pPr>
              <a:defRPr sz="11181"/>
            </a:lvl4pPr>
            <a:lvl5pPr>
              <a:defRPr sz="11181"/>
            </a:lvl5pPr>
            <a:lvl6pPr>
              <a:defRPr sz="11181"/>
            </a:lvl6pPr>
            <a:lvl7pPr>
              <a:defRPr sz="11181"/>
            </a:lvl7pPr>
            <a:lvl8pPr>
              <a:defRPr sz="11181"/>
            </a:lvl8pPr>
            <a:lvl9pPr>
              <a:defRPr sz="1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5" y="15119985"/>
            <a:ext cx="16487748" cy="28011643"/>
          </a:xfrm>
        </p:spPr>
        <p:txBody>
          <a:bodyPr/>
          <a:lstStyle>
            <a:lvl1pPr marL="0" indent="0">
              <a:buNone/>
              <a:defRPr sz="8945"/>
            </a:lvl1pPr>
            <a:lvl2pPr marL="2556022" indent="0">
              <a:buNone/>
              <a:defRPr sz="7827"/>
            </a:lvl2pPr>
            <a:lvl3pPr marL="5112045" indent="0">
              <a:buNone/>
              <a:defRPr sz="6709"/>
            </a:lvl3pPr>
            <a:lvl4pPr marL="7668067" indent="0">
              <a:buNone/>
              <a:defRPr sz="5591"/>
            </a:lvl4pPr>
            <a:lvl5pPr marL="10224089" indent="0">
              <a:buNone/>
              <a:defRPr sz="5591"/>
            </a:lvl5pPr>
            <a:lvl6pPr marL="12780112" indent="0">
              <a:buNone/>
              <a:defRPr sz="5591"/>
            </a:lvl6pPr>
            <a:lvl7pPr marL="15336134" indent="0">
              <a:buNone/>
              <a:defRPr sz="5591"/>
            </a:lvl7pPr>
            <a:lvl8pPr marL="17892156" indent="0">
              <a:buNone/>
              <a:defRPr sz="5591"/>
            </a:lvl8pPr>
            <a:lvl9pPr marL="20448179" indent="0">
              <a:buNone/>
              <a:defRPr sz="5591"/>
            </a:lvl9pPr>
          </a:lstStyle>
          <a:p>
            <a:pPr lvl="0"/>
            <a:r>
              <a:rPr lang="en-US"/>
              <a:t>Click to edit Master text styles</a:t>
            </a:r>
          </a:p>
        </p:txBody>
      </p:sp>
      <p:sp>
        <p:nvSpPr>
          <p:cNvPr id="5" name="Date Placeholder 4"/>
          <p:cNvSpPr>
            <a:spLocks noGrp="1"/>
          </p:cNvSpPr>
          <p:nvPr>
            <p:ph type="dt" sz="half" idx="10"/>
          </p:nvPr>
        </p:nvSpPr>
        <p:spPr/>
        <p:txBody>
          <a:bodyPr/>
          <a:lstStyle/>
          <a:p>
            <a:fld id="{381BF309-90F4-4275-B01B-ED1AC45DCB3E}" type="datetimeFigureOut">
              <a:rPr lang="en-IN" smtClean="0"/>
              <a:t>11-02-2020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213162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5" y="3359997"/>
            <a:ext cx="16487748" cy="11759988"/>
          </a:xfrm>
        </p:spPr>
        <p:txBody>
          <a:bodyPr anchor="b"/>
          <a:lstStyle>
            <a:lvl1pPr>
              <a:defRPr sz="17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7256671"/>
            <a:ext cx="25879842" cy="35816631"/>
          </a:xfrm>
        </p:spPr>
        <p:txBody>
          <a:bodyPr anchor="t"/>
          <a:lstStyle>
            <a:lvl1pPr marL="0" indent="0">
              <a:buNone/>
              <a:defRPr sz="17890"/>
            </a:lvl1pPr>
            <a:lvl2pPr marL="2556022" indent="0">
              <a:buNone/>
              <a:defRPr sz="15654"/>
            </a:lvl2pPr>
            <a:lvl3pPr marL="5112045" indent="0">
              <a:buNone/>
              <a:defRPr sz="13417"/>
            </a:lvl3pPr>
            <a:lvl4pPr marL="7668067" indent="0">
              <a:buNone/>
              <a:defRPr sz="11181"/>
            </a:lvl4pPr>
            <a:lvl5pPr marL="10224089" indent="0">
              <a:buNone/>
              <a:defRPr sz="11181"/>
            </a:lvl5pPr>
            <a:lvl6pPr marL="12780112" indent="0">
              <a:buNone/>
              <a:defRPr sz="11181"/>
            </a:lvl6pPr>
            <a:lvl7pPr marL="15336134" indent="0">
              <a:buNone/>
              <a:defRPr sz="11181"/>
            </a:lvl7pPr>
            <a:lvl8pPr marL="17892156" indent="0">
              <a:buNone/>
              <a:defRPr sz="11181"/>
            </a:lvl8pPr>
            <a:lvl9pPr marL="20448179" indent="0">
              <a:buNone/>
              <a:defRPr sz="11181"/>
            </a:lvl9pPr>
          </a:lstStyle>
          <a:p>
            <a:r>
              <a:rPr lang="en-US"/>
              <a:t>Click icon to add picture</a:t>
            </a:r>
            <a:endParaRPr lang="en-US" dirty="0"/>
          </a:p>
        </p:txBody>
      </p:sp>
      <p:sp>
        <p:nvSpPr>
          <p:cNvPr id="4" name="Text Placeholder 3"/>
          <p:cNvSpPr>
            <a:spLocks noGrp="1"/>
          </p:cNvSpPr>
          <p:nvPr>
            <p:ph type="body" sz="half" idx="2"/>
          </p:nvPr>
        </p:nvSpPr>
        <p:spPr>
          <a:xfrm>
            <a:off x="3521205" y="15119985"/>
            <a:ext cx="16487748" cy="28011643"/>
          </a:xfrm>
        </p:spPr>
        <p:txBody>
          <a:bodyPr/>
          <a:lstStyle>
            <a:lvl1pPr marL="0" indent="0">
              <a:buNone/>
              <a:defRPr sz="8945"/>
            </a:lvl1pPr>
            <a:lvl2pPr marL="2556022" indent="0">
              <a:buNone/>
              <a:defRPr sz="7827"/>
            </a:lvl2pPr>
            <a:lvl3pPr marL="5112045" indent="0">
              <a:buNone/>
              <a:defRPr sz="6709"/>
            </a:lvl3pPr>
            <a:lvl4pPr marL="7668067" indent="0">
              <a:buNone/>
              <a:defRPr sz="5591"/>
            </a:lvl4pPr>
            <a:lvl5pPr marL="10224089" indent="0">
              <a:buNone/>
              <a:defRPr sz="5591"/>
            </a:lvl5pPr>
            <a:lvl6pPr marL="12780112" indent="0">
              <a:buNone/>
              <a:defRPr sz="5591"/>
            </a:lvl6pPr>
            <a:lvl7pPr marL="15336134" indent="0">
              <a:buNone/>
              <a:defRPr sz="5591"/>
            </a:lvl7pPr>
            <a:lvl8pPr marL="17892156" indent="0">
              <a:buNone/>
              <a:defRPr sz="5591"/>
            </a:lvl8pPr>
            <a:lvl9pPr marL="20448179" indent="0">
              <a:buNone/>
              <a:defRPr sz="5591"/>
            </a:lvl9pPr>
          </a:lstStyle>
          <a:p>
            <a:pPr lvl="0"/>
            <a:r>
              <a:rPr lang="en-US"/>
              <a:t>Click to edit Master text styles</a:t>
            </a:r>
          </a:p>
        </p:txBody>
      </p:sp>
      <p:sp>
        <p:nvSpPr>
          <p:cNvPr id="5" name="Date Placeholder 4"/>
          <p:cNvSpPr>
            <a:spLocks noGrp="1"/>
          </p:cNvSpPr>
          <p:nvPr>
            <p:ph type="dt" sz="half" idx="10"/>
          </p:nvPr>
        </p:nvSpPr>
        <p:spPr/>
        <p:txBody>
          <a:bodyPr/>
          <a:lstStyle/>
          <a:p>
            <a:fld id="{381BF309-90F4-4275-B01B-ED1AC45DCB3E}" type="datetimeFigureOut">
              <a:rPr lang="en-IN" smtClean="0"/>
              <a:t>11-02-2020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AFE47-2B89-4247-9212-7BF9285C09A7}" type="slidenum">
              <a:rPr lang="en-IN" smtClean="0"/>
              <a:t>‹#›</a:t>
            </a:fld>
            <a:endParaRPr lang="en-IN"/>
          </a:p>
        </p:txBody>
      </p:sp>
    </p:spTree>
    <p:extLst>
      <p:ext uri="{BB962C8B-B14F-4D97-AF65-F5344CB8AC3E}">
        <p14:creationId xmlns:p14="http://schemas.microsoft.com/office/powerpoint/2010/main" val="37156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14547" y="2683342"/>
            <a:ext cx="44091582" cy="97416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14547" y="13416653"/>
            <a:ext cx="44091582" cy="31978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14546" y="46713298"/>
            <a:ext cx="11502152" cy="2683331"/>
          </a:xfrm>
          <a:prstGeom prst="rect">
            <a:avLst/>
          </a:prstGeom>
        </p:spPr>
        <p:txBody>
          <a:bodyPr vert="horz" lIns="91440" tIns="45720" rIns="91440" bIns="45720" rtlCol="0" anchor="ctr"/>
          <a:lstStyle>
            <a:lvl1pPr algn="l">
              <a:defRPr sz="6709">
                <a:solidFill>
                  <a:schemeClr val="tx1">
                    <a:tint val="75000"/>
                  </a:schemeClr>
                </a:solidFill>
              </a:defRPr>
            </a:lvl1pPr>
          </a:lstStyle>
          <a:p>
            <a:fld id="{381BF309-90F4-4275-B01B-ED1AC45DCB3E}" type="datetimeFigureOut">
              <a:rPr lang="en-IN" smtClean="0"/>
              <a:t>11-02-2020</a:t>
            </a:fld>
            <a:endParaRPr lang="en-IN"/>
          </a:p>
        </p:txBody>
      </p:sp>
      <p:sp>
        <p:nvSpPr>
          <p:cNvPr id="5" name="Footer Placeholder 4"/>
          <p:cNvSpPr>
            <a:spLocks noGrp="1"/>
          </p:cNvSpPr>
          <p:nvPr>
            <p:ph type="ftr" sz="quarter" idx="3"/>
          </p:nvPr>
        </p:nvSpPr>
        <p:spPr>
          <a:xfrm>
            <a:off x="16933724" y="46713298"/>
            <a:ext cx="17253228" cy="2683331"/>
          </a:xfrm>
          <a:prstGeom prst="rect">
            <a:avLst/>
          </a:prstGeom>
        </p:spPr>
        <p:txBody>
          <a:bodyPr vert="horz" lIns="91440" tIns="45720" rIns="91440" bIns="45720" rtlCol="0" anchor="ctr"/>
          <a:lstStyle>
            <a:lvl1pPr algn="ctr">
              <a:defRPr sz="670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6103977" y="46713298"/>
            <a:ext cx="11502152" cy="2683331"/>
          </a:xfrm>
          <a:prstGeom prst="rect">
            <a:avLst/>
          </a:prstGeom>
        </p:spPr>
        <p:txBody>
          <a:bodyPr vert="horz" lIns="91440" tIns="45720" rIns="91440" bIns="45720" rtlCol="0" anchor="ctr"/>
          <a:lstStyle>
            <a:lvl1pPr algn="r">
              <a:defRPr sz="6709">
                <a:solidFill>
                  <a:schemeClr val="tx1">
                    <a:tint val="75000"/>
                  </a:schemeClr>
                </a:solidFill>
              </a:defRPr>
            </a:lvl1pPr>
          </a:lstStyle>
          <a:p>
            <a:fld id="{FCCAFE47-2B89-4247-9212-7BF9285C09A7}" type="slidenum">
              <a:rPr lang="en-IN" smtClean="0"/>
              <a:t>‹#›</a:t>
            </a:fld>
            <a:endParaRPr lang="en-IN"/>
          </a:p>
        </p:txBody>
      </p:sp>
    </p:spTree>
    <p:extLst>
      <p:ext uri="{BB962C8B-B14F-4D97-AF65-F5344CB8AC3E}">
        <p14:creationId xmlns:p14="http://schemas.microsoft.com/office/powerpoint/2010/main" val="606243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5112045" rtl="0" eaLnBrk="1" latinLnBrk="0" hangingPunct="1">
        <a:lnSpc>
          <a:spcPct val="90000"/>
        </a:lnSpc>
        <a:spcBef>
          <a:spcPct val="0"/>
        </a:spcBef>
        <a:buNone/>
        <a:defRPr sz="24599" kern="1200">
          <a:solidFill>
            <a:schemeClr val="tx1"/>
          </a:solidFill>
          <a:latin typeface="+mj-lt"/>
          <a:ea typeface="+mj-ea"/>
          <a:cs typeface="+mj-cs"/>
        </a:defRPr>
      </a:lvl1pPr>
    </p:titleStyle>
    <p:bodyStyle>
      <a:lvl1pPr marL="1278011" indent="-1278011" algn="l" defTabSz="5112045" rtl="0" eaLnBrk="1" latinLnBrk="0" hangingPunct="1">
        <a:lnSpc>
          <a:spcPct val="90000"/>
        </a:lnSpc>
        <a:spcBef>
          <a:spcPts val="5591"/>
        </a:spcBef>
        <a:buFont typeface="Arial" panose="020B0604020202020204" pitchFamily="34" charset="0"/>
        <a:buChar char="•"/>
        <a:defRPr sz="15654" kern="1200">
          <a:solidFill>
            <a:schemeClr val="tx1"/>
          </a:solidFill>
          <a:latin typeface="+mn-lt"/>
          <a:ea typeface="+mn-ea"/>
          <a:cs typeface="+mn-cs"/>
        </a:defRPr>
      </a:lvl1pPr>
      <a:lvl2pPr marL="3834033" indent="-1278011" algn="l" defTabSz="5112045" rtl="0" eaLnBrk="1" latinLnBrk="0" hangingPunct="1">
        <a:lnSpc>
          <a:spcPct val="90000"/>
        </a:lnSpc>
        <a:spcBef>
          <a:spcPts val="2795"/>
        </a:spcBef>
        <a:buFont typeface="Arial" panose="020B0604020202020204" pitchFamily="34" charset="0"/>
        <a:buChar char="•"/>
        <a:defRPr sz="13417" kern="1200">
          <a:solidFill>
            <a:schemeClr val="tx1"/>
          </a:solidFill>
          <a:latin typeface="+mn-lt"/>
          <a:ea typeface="+mn-ea"/>
          <a:cs typeface="+mn-cs"/>
        </a:defRPr>
      </a:lvl2pPr>
      <a:lvl3pPr marL="6390056" indent="-1278011" algn="l" defTabSz="5112045" rtl="0" eaLnBrk="1" latinLnBrk="0" hangingPunct="1">
        <a:lnSpc>
          <a:spcPct val="90000"/>
        </a:lnSpc>
        <a:spcBef>
          <a:spcPts val="2795"/>
        </a:spcBef>
        <a:buFont typeface="Arial" panose="020B0604020202020204" pitchFamily="34" charset="0"/>
        <a:buChar char="•"/>
        <a:defRPr sz="11181" kern="1200">
          <a:solidFill>
            <a:schemeClr val="tx1"/>
          </a:solidFill>
          <a:latin typeface="+mn-lt"/>
          <a:ea typeface="+mn-ea"/>
          <a:cs typeface="+mn-cs"/>
        </a:defRPr>
      </a:lvl3pPr>
      <a:lvl4pPr marL="8946078"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4pPr>
      <a:lvl5pPr marL="11502100"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5pPr>
      <a:lvl6pPr marL="14058123"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6pPr>
      <a:lvl7pPr marL="16614145"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7pPr>
      <a:lvl8pPr marL="19170167"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8pPr>
      <a:lvl9pPr marL="21726190"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9pPr>
    </p:bodyStyle>
    <p:otherStyle>
      <a:defPPr>
        <a:defRPr lang="en-US"/>
      </a:defPPr>
      <a:lvl1pPr marL="0" algn="l" defTabSz="5112045" rtl="0" eaLnBrk="1" latinLnBrk="0" hangingPunct="1">
        <a:defRPr sz="10063" kern="1200">
          <a:solidFill>
            <a:schemeClr val="tx1"/>
          </a:solidFill>
          <a:latin typeface="+mn-lt"/>
          <a:ea typeface="+mn-ea"/>
          <a:cs typeface="+mn-cs"/>
        </a:defRPr>
      </a:lvl1pPr>
      <a:lvl2pPr marL="2556022" algn="l" defTabSz="5112045" rtl="0" eaLnBrk="1" latinLnBrk="0" hangingPunct="1">
        <a:defRPr sz="10063" kern="1200">
          <a:solidFill>
            <a:schemeClr val="tx1"/>
          </a:solidFill>
          <a:latin typeface="+mn-lt"/>
          <a:ea typeface="+mn-ea"/>
          <a:cs typeface="+mn-cs"/>
        </a:defRPr>
      </a:lvl2pPr>
      <a:lvl3pPr marL="5112045" algn="l" defTabSz="5112045" rtl="0" eaLnBrk="1" latinLnBrk="0" hangingPunct="1">
        <a:defRPr sz="10063" kern="1200">
          <a:solidFill>
            <a:schemeClr val="tx1"/>
          </a:solidFill>
          <a:latin typeface="+mn-lt"/>
          <a:ea typeface="+mn-ea"/>
          <a:cs typeface="+mn-cs"/>
        </a:defRPr>
      </a:lvl3pPr>
      <a:lvl4pPr marL="7668067" algn="l" defTabSz="5112045" rtl="0" eaLnBrk="1" latinLnBrk="0" hangingPunct="1">
        <a:defRPr sz="10063" kern="1200">
          <a:solidFill>
            <a:schemeClr val="tx1"/>
          </a:solidFill>
          <a:latin typeface="+mn-lt"/>
          <a:ea typeface="+mn-ea"/>
          <a:cs typeface="+mn-cs"/>
        </a:defRPr>
      </a:lvl4pPr>
      <a:lvl5pPr marL="10224089" algn="l" defTabSz="5112045" rtl="0" eaLnBrk="1" latinLnBrk="0" hangingPunct="1">
        <a:defRPr sz="10063" kern="1200">
          <a:solidFill>
            <a:schemeClr val="tx1"/>
          </a:solidFill>
          <a:latin typeface="+mn-lt"/>
          <a:ea typeface="+mn-ea"/>
          <a:cs typeface="+mn-cs"/>
        </a:defRPr>
      </a:lvl5pPr>
      <a:lvl6pPr marL="12780112" algn="l" defTabSz="5112045" rtl="0" eaLnBrk="1" latinLnBrk="0" hangingPunct="1">
        <a:defRPr sz="10063" kern="1200">
          <a:solidFill>
            <a:schemeClr val="tx1"/>
          </a:solidFill>
          <a:latin typeface="+mn-lt"/>
          <a:ea typeface="+mn-ea"/>
          <a:cs typeface="+mn-cs"/>
        </a:defRPr>
      </a:lvl6pPr>
      <a:lvl7pPr marL="15336134" algn="l" defTabSz="5112045" rtl="0" eaLnBrk="1" latinLnBrk="0" hangingPunct="1">
        <a:defRPr sz="10063" kern="1200">
          <a:solidFill>
            <a:schemeClr val="tx1"/>
          </a:solidFill>
          <a:latin typeface="+mn-lt"/>
          <a:ea typeface="+mn-ea"/>
          <a:cs typeface="+mn-cs"/>
        </a:defRPr>
      </a:lvl7pPr>
      <a:lvl8pPr marL="17892156" algn="l" defTabSz="5112045" rtl="0" eaLnBrk="1" latinLnBrk="0" hangingPunct="1">
        <a:defRPr sz="10063" kern="1200">
          <a:solidFill>
            <a:schemeClr val="tx1"/>
          </a:solidFill>
          <a:latin typeface="+mn-lt"/>
          <a:ea typeface="+mn-ea"/>
          <a:cs typeface="+mn-cs"/>
        </a:defRPr>
      </a:lvl8pPr>
      <a:lvl9pPr marL="20448179" algn="l" defTabSz="5112045" rtl="0" eaLnBrk="1" latinLnBrk="0" hangingPunct="1">
        <a:defRPr sz="10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5.jpeg"/><Relationship Id="rId21" Type="http://schemas.openxmlformats.org/officeDocument/2006/relationships/image" Target="../media/image20.jpeg"/><Relationship Id="rId42" Type="http://schemas.openxmlformats.org/officeDocument/2006/relationships/image" Target="../media/image41.PNG"/><Relationship Id="rId47" Type="http://schemas.openxmlformats.org/officeDocument/2006/relationships/image" Target="../media/image46.png"/><Relationship Id="rId63" Type="http://schemas.openxmlformats.org/officeDocument/2006/relationships/image" Target="../media/image62.jpeg"/><Relationship Id="rId68" Type="http://schemas.openxmlformats.org/officeDocument/2006/relationships/image" Target="../media/image67.png"/><Relationship Id="rId16" Type="http://schemas.openxmlformats.org/officeDocument/2006/relationships/image" Target="../media/image15.png"/><Relationship Id="rId11" Type="http://schemas.openxmlformats.org/officeDocument/2006/relationships/image" Target="../media/image10.jpeg"/><Relationship Id="rId32" Type="http://schemas.openxmlformats.org/officeDocument/2006/relationships/image" Target="../media/image31.jpeg"/><Relationship Id="rId37" Type="http://schemas.openxmlformats.org/officeDocument/2006/relationships/image" Target="../media/image36.png"/><Relationship Id="rId53" Type="http://schemas.openxmlformats.org/officeDocument/2006/relationships/image" Target="../media/image52.jpeg"/><Relationship Id="rId58" Type="http://schemas.openxmlformats.org/officeDocument/2006/relationships/image" Target="../media/image57.png"/><Relationship Id="rId74" Type="http://schemas.openxmlformats.org/officeDocument/2006/relationships/image" Target="../media/image73.png"/><Relationship Id="rId79" Type="http://schemas.openxmlformats.org/officeDocument/2006/relationships/image" Target="../media/image78.jpeg"/><Relationship Id="rId5" Type="http://schemas.openxmlformats.org/officeDocument/2006/relationships/image" Target="../media/image4.png"/><Relationship Id="rId61" Type="http://schemas.openxmlformats.org/officeDocument/2006/relationships/image" Target="../media/image60.PNG"/><Relationship Id="rId82" Type="http://schemas.openxmlformats.org/officeDocument/2006/relationships/image" Target="../media/image81.jpe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21.jpeg"/><Relationship Id="rId27" Type="http://schemas.openxmlformats.org/officeDocument/2006/relationships/image" Target="../media/image26.jpeg"/><Relationship Id="rId30" Type="http://schemas.openxmlformats.org/officeDocument/2006/relationships/image" Target="../media/image29.png"/><Relationship Id="rId35" Type="http://schemas.openxmlformats.org/officeDocument/2006/relationships/image" Target="../media/image34.jpeg"/><Relationship Id="rId43" Type="http://schemas.openxmlformats.org/officeDocument/2006/relationships/image" Target="../media/image42.jpeg"/><Relationship Id="rId48" Type="http://schemas.openxmlformats.org/officeDocument/2006/relationships/image" Target="../media/image47.PNG"/><Relationship Id="rId56" Type="http://schemas.openxmlformats.org/officeDocument/2006/relationships/image" Target="../media/image55.png"/><Relationship Id="rId64" Type="http://schemas.openxmlformats.org/officeDocument/2006/relationships/image" Target="../media/image63.jpeg"/><Relationship Id="rId69" Type="http://schemas.openxmlformats.org/officeDocument/2006/relationships/image" Target="../media/image68.png"/><Relationship Id="rId77" Type="http://schemas.openxmlformats.org/officeDocument/2006/relationships/image" Target="../media/image76.jpeg"/><Relationship Id="rId8" Type="http://schemas.openxmlformats.org/officeDocument/2006/relationships/image" Target="../media/image7.png"/><Relationship Id="rId51" Type="http://schemas.openxmlformats.org/officeDocument/2006/relationships/image" Target="../media/image50.png"/><Relationship Id="rId72" Type="http://schemas.openxmlformats.org/officeDocument/2006/relationships/image" Target="../media/image71.jpeg"/><Relationship Id="rId80" Type="http://schemas.openxmlformats.org/officeDocument/2006/relationships/image" Target="../media/image79.jpeg"/><Relationship Id="rId3" Type="http://schemas.openxmlformats.org/officeDocument/2006/relationships/image" Target="../media/image2.png"/><Relationship Id="rId12" Type="http://schemas.openxmlformats.org/officeDocument/2006/relationships/image" Target="../media/image11.jpe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jpe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67" Type="http://schemas.openxmlformats.org/officeDocument/2006/relationships/image" Target="../media/image66.png"/><Relationship Id="rId20" Type="http://schemas.openxmlformats.org/officeDocument/2006/relationships/image" Target="../media/image19.png"/><Relationship Id="rId41" Type="http://schemas.openxmlformats.org/officeDocument/2006/relationships/image" Target="../media/image40.jpeg"/><Relationship Id="rId54" Type="http://schemas.openxmlformats.org/officeDocument/2006/relationships/image" Target="../media/image53.png"/><Relationship Id="rId62" Type="http://schemas.openxmlformats.org/officeDocument/2006/relationships/image" Target="../media/image61.jpeg"/><Relationship Id="rId70" Type="http://schemas.openxmlformats.org/officeDocument/2006/relationships/image" Target="../media/image69.png"/><Relationship Id="rId75" Type="http://schemas.openxmlformats.org/officeDocument/2006/relationships/image" Target="../media/image74.jpeg"/><Relationship Id="rId83"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jpeg"/><Relationship Id="rId28" Type="http://schemas.openxmlformats.org/officeDocument/2006/relationships/image" Target="../media/image27.png"/><Relationship Id="rId36" Type="http://schemas.openxmlformats.org/officeDocument/2006/relationships/image" Target="../media/image35.jpeg"/><Relationship Id="rId49" Type="http://schemas.openxmlformats.org/officeDocument/2006/relationships/image" Target="../media/image48.PNG"/><Relationship Id="rId57" Type="http://schemas.openxmlformats.org/officeDocument/2006/relationships/image" Target="../media/image56.jpeg"/><Relationship Id="rId10" Type="http://schemas.openxmlformats.org/officeDocument/2006/relationships/image" Target="../media/image9.png"/><Relationship Id="rId31" Type="http://schemas.openxmlformats.org/officeDocument/2006/relationships/image" Target="../media/image30.jpe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image" Target="../media/image64.png"/><Relationship Id="rId73" Type="http://schemas.openxmlformats.org/officeDocument/2006/relationships/image" Target="../media/image72.png"/><Relationship Id="rId78" Type="http://schemas.openxmlformats.org/officeDocument/2006/relationships/image" Target="../media/image77.jpeg"/><Relationship Id="rId81" Type="http://schemas.openxmlformats.org/officeDocument/2006/relationships/image" Target="../media/image80.jpeg"/><Relationship Id="rId4" Type="http://schemas.openxmlformats.org/officeDocument/2006/relationships/image" Target="../media/image3.png"/><Relationship Id="rId9" Type="http://schemas.openxmlformats.org/officeDocument/2006/relationships/image" Target="../media/image8.jpeg"/><Relationship Id="rId13" Type="http://schemas.openxmlformats.org/officeDocument/2006/relationships/image" Target="../media/image12.jpeg"/><Relationship Id="rId18" Type="http://schemas.openxmlformats.org/officeDocument/2006/relationships/image" Target="../media/image17.png"/><Relationship Id="rId39" Type="http://schemas.openxmlformats.org/officeDocument/2006/relationships/image" Target="../media/image38.png"/><Relationship Id="rId34" Type="http://schemas.openxmlformats.org/officeDocument/2006/relationships/image" Target="../media/image33.jpeg"/><Relationship Id="rId50" Type="http://schemas.openxmlformats.org/officeDocument/2006/relationships/image" Target="../media/image49.jpeg"/><Relationship Id="rId55" Type="http://schemas.openxmlformats.org/officeDocument/2006/relationships/image" Target="../media/image54.png"/><Relationship Id="rId76" Type="http://schemas.openxmlformats.org/officeDocument/2006/relationships/image" Target="../media/image75.png"/><Relationship Id="rId7" Type="http://schemas.openxmlformats.org/officeDocument/2006/relationships/image" Target="../media/image6.png"/><Relationship Id="rId71" Type="http://schemas.openxmlformats.org/officeDocument/2006/relationships/image" Target="../media/image70.png"/><Relationship Id="rId2" Type="http://schemas.openxmlformats.org/officeDocument/2006/relationships/image" Target="../media/image1.png"/><Relationship Id="rId29" Type="http://schemas.openxmlformats.org/officeDocument/2006/relationships/image" Target="../media/image28.png"/><Relationship Id="rId24" Type="http://schemas.openxmlformats.org/officeDocument/2006/relationships/image" Target="../media/image23.png"/><Relationship Id="rId40" Type="http://schemas.openxmlformats.org/officeDocument/2006/relationships/image" Target="../media/image39.jpeg"/><Relationship Id="rId45" Type="http://schemas.openxmlformats.org/officeDocument/2006/relationships/image" Target="../media/image44.PNG"/><Relationship Id="rId66" Type="http://schemas.openxmlformats.org/officeDocument/2006/relationships/image" Target="../media/image65.jpeg"/></Relationships>
</file>

<file path=ppt/slides/_rels/slide2.xml.rels><?xml version="1.0" encoding="UTF-8" standalone="yes"?>
<Relationships xmlns="http://schemas.openxmlformats.org/package/2006/relationships"><Relationship Id="rId8" Type="http://schemas.openxmlformats.org/officeDocument/2006/relationships/image" Target="../media/image88.jpeg"/><Relationship Id="rId13" Type="http://schemas.openxmlformats.org/officeDocument/2006/relationships/image" Target="../media/image93.jpeg"/><Relationship Id="rId3" Type="http://schemas.openxmlformats.org/officeDocument/2006/relationships/image" Target="../media/image84.PNG"/><Relationship Id="rId7" Type="http://schemas.openxmlformats.org/officeDocument/2006/relationships/image" Target="../media/image87.jpeg"/><Relationship Id="rId12" Type="http://schemas.openxmlformats.org/officeDocument/2006/relationships/image" Target="../media/image92.jpe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1.jpeg"/><Relationship Id="rId5" Type="http://schemas.openxmlformats.org/officeDocument/2006/relationships/image" Target="../media/image85.png"/><Relationship Id="rId15" Type="http://schemas.openxmlformats.org/officeDocument/2006/relationships/image" Target="../media/image95.jpeg"/><Relationship Id="rId10" Type="http://schemas.openxmlformats.org/officeDocument/2006/relationships/image" Target="../media/image90.jpeg"/><Relationship Id="rId4" Type="http://schemas.openxmlformats.org/officeDocument/2006/relationships/image" Target="../media/image15.png"/><Relationship Id="rId9" Type="http://schemas.openxmlformats.org/officeDocument/2006/relationships/image" Target="../media/image89.jpeg"/><Relationship Id="rId14" Type="http://schemas.openxmlformats.org/officeDocument/2006/relationships/image" Target="../media/image9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F3BE90CA-5784-45AE-87FB-C84A68A9310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687462" y="6502380"/>
            <a:ext cx="644982" cy="630456"/>
          </a:xfrm>
          <a:prstGeom prst="rect">
            <a:avLst/>
          </a:prstGeom>
        </p:spPr>
      </p:pic>
      <p:pic>
        <p:nvPicPr>
          <p:cNvPr id="34" name="Picture 33">
            <a:extLst>
              <a:ext uri="{FF2B5EF4-FFF2-40B4-BE49-F238E27FC236}">
                <a16:creationId xmlns:a16="http://schemas.microsoft.com/office/drawing/2014/main" id="{F6911A7A-A0DC-4DC6-BBF4-B985A6D6E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9085" y="4994480"/>
            <a:ext cx="1061736" cy="1173498"/>
          </a:xfrm>
          <a:prstGeom prst="rect">
            <a:avLst/>
          </a:prstGeom>
        </p:spPr>
      </p:pic>
      <p:cxnSp>
        <p:nvCxnSpPr>
          <p:cNvPr id="35" name="Straight Arrow Connector 34">
            <a:extLst>
              <a:ext uri="{FF2B5EF4-FFF2-40B4-BE49-F238E27FC236}">
                <a16:creationId xmlns:a16="http://schemas.microsoft.com/office/drawing/2014/main" id="{D3AFCCE5-EF6C-413A-8604-4E829E278DD2}"/>
              </a:ext>
            </a:extLst>
          </p:cNvPr>
          <p:cNvCxnSpPr>
            <a:cxnSpLocks/>
            <a:stCxn id="34" idx="2"/>
            <a:endCxn id="33" idx="0"/>
          </p:cNvCxnSpPr>
          <p:nvPr/>
        </p:nvCxnSpPr>
        <p:spPr>
          <a:xfrm>
            <a:off x="28009953" y="6167978"/>
            <a:ext cx="0" cy="3344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7DE67F65-49B9-4133-B342-FBBA6B1DE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79085" y="7457142"/>
            <a:ext cx="1091713" cy="338807"/>
          </a:xfrm>
          <a:prstGeom prst="rect">
            <a:avLst/>
          </a:prstGeom>
        </p:spPr>
      </p:pic>
      <p:pic>
        <p:nvPicPr>
          <p:cNvPr id="37" name="Picture 36">
            <a:extLst>
              <a:ext uri="{FF2B5EF4-FFF2-40B4-BE49-F238E27FC236}">
                <a16:creationId xmlns:a16="http://schemas.microsoft.com/office/drawing/2014/main" id="{1EF37CE3-5E31-48B8-B759-7629FB713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91551" y="8216470"/>
            <a:ext cx="1048447" cy="871976"/>
          </a:xfrm>
          <a:prstGeom prst="rect">
            <a:avLst/>
          </a:prstGeom>
        </p:spPr>
      </p:pic>
      <p:pic>
        <p:nvPicPr>
          <p:cNvPr id="38" name="Picture 37">
            <a:extLst>
              <a:ext uri="{FF2B5EF4-FFF2-40B4-BE49-F238E27FC236}">
                <a16:creationId xmlns:a16="http://schemas.microsoft.com/office/drawing/2014/main" id="{1B104FBA-6B61-4F3F-A525-BD0A2DD8E2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44714" y="9399096"/>
            <a:ext cx="1542122" cy="469231"/>
          </a:xfrm>
          <a:prstGeom prst="rect">
            <a:avLst/>
          </a:prstGeom>
        </p:spPr>
      </p:pic>
      <p:cxnSp>
        <p:nvCxnSpPr>
          <p:cNvPr id="39" name="Straight Arrow Connector 38">
            <a:extLst>
              <a:ext uri="{FF2B5EF4-FFF2-40B4-BE49-F238E27FC236}">
                <a16:creationId xmlns:a16="http://schemas.microsoft.com/office/drawing/2014/main" id="{D0C3D176-C9F0-417A-B6B4-747DA2881220}"/>
              </a:ext>
            </a:extLst>
          </p:cNvPr>
          <p:cNvCxnSpPr>
            <a:cxnSpLocks/>
            <a:stCxn id="33" idx="2"/>
            <a:endCxn id="36" idx="0"/>
          </p:cNvCxnSpPr>
          <p:nvPr/>
        </p:nvCxnSpPr>
        <p:spPr>
          <a:xfrm>
            <a:off x="28009953" y="7132836"/>
            <a:ext cx="14989" cy="3243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0A7E9C-AC8B-4AB4-8169-AE92A518A684}"/>
              </a:ext>
            </a:extLst>
          </p:cNvPr>
          <p:cNvCxnSpPr>
            <a:cxnSpLocks/>
            <a:stCxn id="37" idx="2"/>
            <a:endCxn id="38" idx="0"/>
          </p:cNvCxnSpPr>
          <p:nvPr/>
        </p:nvCxnSpPr>
        <p:spPr>
          <a:xfrm>
            <a:off x="27015775" y="9088446"/>
            <a:ext cx="0" cy="3106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BAF5BB6-49AE-4709-A4BB-15C9A1E13C50}"/>
              </a:ext>
            </a:extLst>
          </p:cNvPr>
          <p:cNvSpPr/>
          <p:nvPr/>
        </p:nvSpPr>
        <p:spPr>
          <a:xfrm>
            <a:off x="7163466" y="5037367"/>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Region-1</a:t>
            </a:r>
          </a:p>
        </p:txBody>
      </p:sp>
      <p:cxnSp>
        <p:nvCxnSpPr>
          <p:cNvPr id="42" name="Connector: Elbow 41">
            <a:extLst>
              <a:ext uri="{FF2B5EF4-FFF2-40B4-BE49-F238E27FC236}">
                <a16:creationId xmlns:a16="http://schemas.microsoft.com/office/drawing/2014/main" id="{723C9192-6DAB-4E68-80D2-684C0C1EBEAE}"/>
              </a:ext>
            </a:extLst>
          </p:cNvPr>
          <p:cNvCxnSpPr>
            <a:cxnSpLocks/>
            <a:stCxn id="41" idx="3"/>
            <a:endCxn id="34" idx="1"/>
          </p:cNvCxnSpPr>
          <p:nvPr/>
        </p:nvCxnSpPr>
        <p:spPr>
          <a:xfrm flipV="1">
            <a:off x="11899587" y="5581231"/>
            <a:ext cx="15579498" cy="4288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26CC142-AE6A-4CB8-99C8-F9154726EF5B}"/>
              </a:ext>
            </a:extLst>
          </p:cNvPr>
          <p:cNvSpPr/>
          <p:nvPr/>
        </p:nvSpPr>
        <p:spPr>
          <a:xfrm>
            <a:off x="7181789" y="8065709"/>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Region-2</a:t>
            </a:r>
          </a:p>
        </p:txBody>
      </p:sp>
      <p:cxnSp>
        <p:nvCxnSpPr>
          <p:cNvPr id="44" name="Connector: Elbow 43">
            <a:extLst>
              <a:ext uri="{FF2B5EF4-FFF2-40B4-BE49-F238E27FC236}">
                <a16:creationId xmlns:a16="http://schemas.microsoft.com/office/drawing/2014/main" id="{DDA8CB50-CCFE-4C87-8092-5547E472B784}"/>
              </a:ext>
            </a:extLst>
          </p:cNvPr>
          <p:cNvCxnSpPr>
            <a:cxnSpLocks/>
            <a:stCxn id="43" idx="3"/>
            <a:endCxn id="37" idx="1"/>
          </p:cNvCxnSpPr>
          <p:nvPr/>
        </p:nvCxnSpPr>
        <p:spPr>
          <a:xfrm>
            <a:off x="11917912" y="8652458"/>
            <a:ext cx="14573639" cy="12700"/>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A1AF57E-F417-430B-A919-7D6A96BD078F}"/>
              </a:ext>
            </a:extLst>
          </p:cNvPr>
          <p:cNvSpPr/>
          <p:nvPr/>
        </p:nvSpPr>
        <p:spPr>
          <a:xfrm>
            <a:off x="46173059" y="5008055"/>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Region-1</a:t>
            </a:r>
          </a:p>
        </p:txBody>
      </p:sp>
      <p:sp>
        <p:nvSpPr>
          <p:cNvPr id="46" name="Rectangle 45">
            <a:extLst>
              <a:ext uri="{FF2B5EF4-FFF2-40B4-BE49-F238E27FC236}">
                <a16:creationId xmlns:a16="http://schemas.microsoft.com/office/drawing/2014/main" id="{A223E9A6-CE88-473E-BE9B-92E993D1DF73}"/>
              </a:ext>
            </a:extLst>
          </p:cNvPr>
          <p:cNvSpPr/>
          <p:nvPr/>
        </p:nvSpPr>
        <p:spPr>
          <a:xfrm>
            <a:off x="46175721" y="8100560"/>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Region-2</a:t>
            </a:r>
          </a:p>
        </p:txBody>
      </p:sp>
      <p:cxnSp>
        <p:nvCxnSpPr>
          <p:cNvPr id="47" name="Connector: Elbow 46">
            <a:extLst>
              <a:ext uri="{FF2B5EF4-FFF2-40B4-BE49-F238E27FC236}">
                <a16:creationId xmlns:a16="http://schemas.microsoft.com/office/drawing/2014/main" id="{73FFC9F3-5B51-45AE-A19B-33C099B6CB91}"/>
              </a:ext>
            </a:extLst>
          </p:cNvPr>
          <p:cNvCxnSpPr>
            <a:cxnSpLocks/>
            <a:stCxn id="45" idx="1"/>
            <a:endCxn id="34" idx="3"/>
          </p:cNvCxnSpPr>
          <p:nvPr/>
        </p:nvCxnSpPr>
        <p:spPr>
          <a:xfrm rot="10800000">
            <a:off x="28540821" y="5581232"/>
            <a:ext cx="17632236" cy="13575"/>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02067D64-7D2D-425A-816B-AB59DFFF0602}"/>
              </a:ext>
            </a:extLst>
          </p:cNvPr>
          <p:cNvSpPr/>
          <p:nvPr/>
        </p:nvSpPr>
        <p:spPr>
          <a:xfrm>
            <a:off x="7354023" y="11296835"/>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Region-3</a:t>
            </a:r>
          </a:p>
        </p:txBody>
      </p:sp>
      <p:cxnSp>
        <p:nvCxnSpPr>
          <p:cNvPr id="51" name="Connector: Elbow 50">
            <a:extLst>
              <a:ext uri="{FF2B5EF4-FFF2-40B4-BE49-F238E27FC236}">
                <a16:creationId xmlns:a16="http://schemas.microsoft.com/office/drawing/2014/main" id="{FE65D869-E95F-4976-9DAD-0F05D8446550}"/>
              </a:ext>
            </a:extLst>
          </p:cNvPr>
          <p:cNvCxnSpPr>
            <a:cxnSpLocks/>
            <a:stCxn id="48" idx="3"/>
            <a:endCxn id="454" idx="1"/>
          </p:cNvCxnSpPr>
          <p:nvPr/>
        </p:nvCxnSpPr>
        <p:spPr>
          <a:xfrm flipV="1">
            <a:off x="12090146" y="11876937"/>
            <a:ext cx="12794232" cy="664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02EA578B-4D09-42E3-9412-D2621937D1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96344" y="13001084"/>
            <a:ext cx="1615539" cy="835985"/>
          </a:xfrm>
          <a:prstGeom prst="rect">
            <a:avLst/>
          </a:prstGeom>
          <a:ln w="57150">
            <a:solidFill>
              <a:schemeClr val="tx1"/>
            </a:solidFill>
          </a:ln>
        </p:spPr>
      </p:pic>
      <p:cxnSp>
        <p:nvCxnSpPr>
          <p:cNvPr id="54" name="Connector: Elbow 53">
            <a:extLst>
              <a:ext uri="{FF2B5EF4-FFF2-40B4-BE49-F238E27FC236}">
                <a16:creationId xmlns:a16="http://schemas.microsoft.com/office/drawing/2014/main" id="{91802673-6FEF-46E9-BE18-011CD2A96FEC}"/>
              </a:ext>
            </a:extLst>
          </p:cNvPr>
          <p:cNvCxnSpPr>
            <a:cxnSpLocks/>
            <a:stCxn id="454" idx="2"/>
            <a:endCxn id="53" idx="0"/>
          </p:cNvCxnSpPr>
          <p:nvPr/>
        </p:nvCxnSpPr>
        <p:spPr>
          <a:xfrm rot="5400000">
            <a:off x="24750284" y="11863907"/>
            <a:ext cx="791008" cy="148334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6" descr="Image result for eligibility">
            <a:extLst>
              <a:ext uri="{FF2B5EF4-FFF2-40B4-BE49-F238E27FC236}">
                <a16:creationId xmlns:a16="http://schemas.microsoft.com/office/drawing/2014/main" id="{31B848DF-544A-44E3-A3F8-F7245FE9CD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98133" y="15213677"/>
            <a:ext cx="1000750" cy="56042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770D22E4-63B7-4401-9304-3F1DBA1E5F14}"/>
              </a:ext>
            </a:extLst>
          </p:cNvPr>
          <p:cNvCxnSpPr>
            <a:cxnSpLocks/>
            <a:stCxn id="53" idx="1"/>
            <a:endCxn id="57" idx="1"/>
          </p:cNvCxnSpPr>
          <p:nvPr/>
        </p:nvCxnSpPr>
        <p:spPr>
          <a:xfrm rot="10800000" flipH="1" flipV="1">
            <a:off x="23596344" y="13419076"/>
            <a:ext cx="2634120" cy="1081913"/>
          </a:xfrm>
          <a:prstGeom prst="bentConnector3">
            <a:avLst>
              <a:gd name="adj1" fmla="val -8678"/>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8" descr="Image result for private company">
            <a:extLst>
              <a:ext uri="{FF2B5EF4-FFF2-40B4-BE49-F238E27FC236}">
                <a16:creationId xmlns:a16="http://schemas.microsoft.com/office/drawing/2014/main" id="{DD4CBC18-0313-46C5-AB89-65CACE4414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30464" y="14225795"/>
            <a:ext cx="1000750" cy="550389"/>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38740052-A4A2-4528-B0E9-4C3E3FAD74F1}"/>
              </a:ext>
            </a:extLst>
          </p:cNvPr>
          <p:cNvCxnSpPr>
            <a:cxnSpLocks/>
            <a:stCxn id="55" idx="3"/>
            <a:endCxn id="75" idx="1"/>
          </p:cNvCxnSpPr>
          <p:nvPr/>
        </p:nvCxnSpPr>
        <p:spPr>
          <a:xfrm>
            <a:off x="25698883" y="15493887"/>
            <a:ext cx="506724" cy="1871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C1EB7483-9649-409D-82BA-6DC0F0BD9F51}"/>
              </a:ext>
            </a:extLst>
          </p:cNvPr>
          <p:cNvSpPr/>
          <p:nvPr/>
        </p:nvSpPr>
        <p:spPr>
          <a:xfrm>
            <a:off x="7163260" y="25623757"/>
            <a:ext cx="4784251" cy="180912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a:t>
            </a:r>
          </a:p>
          <a:p>
            <a:pPr algn="ctr"/>
            <a:r>
              <a:rPr lang="en-IN" sz="6600" b="1" dirty="0">
                <a:solidFill>
                  <a:schemeClr val="tx1"/>
                </a:solidFill>
                <a:latin typeface="Times New Roman" panose="02020603050405020304" pitchFamily="18" charset="0"/>
                <a:cs typeface="Times New Roman" panose="02020603050405020304" pitchFamily="18" charset="0"/>
              </a:rPr>
              <a:t>Action</a:t>
            </a:r>
          </a:p>
        </p:txBody>
      </p:sp>
      <p:sp>
        <p:nvSpPr>
          <p:cNvPr id="61" name="Rectangle 60">
            <a:extLst>
              <a:ext uri="{FF2B5EF4-FFF2-40B4-BE49-F238E27FC236}">
                <a16:creationId xmlns:a16="http://schemas.microsoft.com/office/drawing/2014/main" id="{0574FA63-6A6E-4841-B1E9-16C04781230F}"/>
              </a:ext>
            </a:extLst>
          </p:cNvPr>
          <p:cNvSpPr/>
          <p:nvPr/>
        </p:nvSpPr>
        <p:spPr>
          <a:xfrm>
            <a:off x="44572211" y="25904244"/>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Region-5</a:t>
            </a:r>
          </a:p>
        </p:txBody>
      </p:sp>
      <p:cxnSp>
        <p:nvCxnSpPr>
          <p:cNvPr id="62" name="Connector: Elbow 61">
            <a:extLst>
              <a:ext uri="{FF2B5EF4-FFF2-40B4-BE49-F238E27FC236}">
                <a16:creationId xmlns:a16="http://schemas.microsoft.com/office/drawing/2014/main" id="{D6421E9F-349C-41E1-928F-B9C61FF563CD}"/>
              </a:ext>
            </a:extLst>
          </p:cNvPr>
          <p:cNvCxnSpPr>
            <a:cxnSpLocks/>
            <a:stCxn id="60" idx="3"/>
            <a:endCxn id="114" idx="1"/>
          </p:cNvCxnSpPr>
          <p:nvPr/>
        </p:nvCxnSpPr>
        <p:spPr>
          <a:xfrm>
            <a:off x="11947511" y="26528320"/>
            <a:ext cx="13125562" cy="5560"/>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D903600-AE91-4DA5-87C3-88862C6B618A}"/>
              </a:ext>
            </a:extLst>
          </p:cNvPr>
          <p:cNvCxnSpPr>
            <a:cxnSpLocks/>
            <a:stCxn id="61" idx="1"/>
            <a:endCxn id="114" idx="3"/>
          </p:cNvCxnSpPr>
          <p:nvPr/>
        </p:nvCxnSpPr>
        <p:spPr>
          <a:xfrm rot="10800000" flipV="1">
            <a:off x="28025823" y="26490992"/>
            <a:ext cx="16546388" cy="4288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871AB813-F362-4DCD-BF7D-4DB6A9726CA2}"/>
              </a:ext>
            </a:extLst>
          </p:cNvPr>
          <p:cNvCxnSpPr>
            <a:cxnSpLocks/>
          </p:cNvCxnSpPr>
          <p:nvPr/>
        </p:nvCxnSpPr>
        <p:spPr>
          <a:xfrm rot="16200000" flipH="1">
            <a:off x="23722715" y="14518469"/>
            <a:ext cx="1656818" cy="294019"/>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62F40047-60FE-442B-A301-33705EE58498}"/>
              </a:ext>
            </a:extLst>
          </p:cNvPr>
          <p:cNvSpPr/>
          <p:nvPr/>
        </p:nvSpPr>
        <p:spPr>
          <a:xfrm>
            <a:off x="9665941" y="12773772"/>
            <a:ext cx="4927537" cy="148729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4400" b="1" dirty="0">
                <a:solidFill>
                  <a:schemeClr val="tx1"/>
                </a:solidFill>
                <a:latin typeface="Times New Roman" panose="02020603050405020304" pitchFamily="18" charset="0"/>
                <a:cs typeface="Times New Roman" panose="02020603050405020304" pitchFamily="18" charset="0"/>
              </a:rPr>
              <a:t>Region-3</a:t>
            </a:r>
          </a:p>
          <a:p>
            <a:r>
              <a:rPr lang="en-IN" sz="4400" b="1" dirty="0">
                <a:solidFill>
                  <a:schemeClr val="tx1"/>
                </a:solidFill>
                <a:latin typeface="Times New Roman" panose="02020603050405020304" pitchFamily="18" charset="0"/>
                <a:cs typeface="Times New Roman" panose="02020603050405020304" pitchFamily="18" charset="0"/>
              </a:rPr>
              <a:t>Information Source</a:t>
            </a:r>
          </a:p>
        </p:txBody>
      </p:sp>
      <p:cxnSp>
        <p:nvCxnSpPr>
          <p:cNvPr id="67" name="Connector: Elbow 66">
            <a:extLst>
              <a:ext uri="{FF2B5EF4-FFF2-40B4-BE49-F238E27FC236}">
                <a16:creationId xmlns:a16="http://schemas.microsoft.com/office/drawing/2014/main" id="{E89D0630-4982-4546-B622-0A1CFEFFA4DF}"/>
              </a:ext>
            </a:extLst>
          </p:cNvPr>
          <p:cNvCxnSpPr>
            <a:cxnSpLocks/>
            <a:stCxn id="433" idx="3"/>
            <a:endCxn id="53" idx="1"/>
          </p:cNvCxnSpPr>
          <p:nvPr/>
        </p:nvCxnSpPr>
        <p:spPr>
          <a:xfrm flipV="1">
            <a:off x="19594266" y="13419077"/>
            <a:ext cx="4002078" cy="39590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D7301711-80F0-48C7-981E-3AB1F3FEAC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6200000">
            <a:off x="-2489754" y="16166275"/>
            <a:ext cx="8303678" cy="3416931"/>
          </a:xfrm>
          <a:prstGeom prst="rect">
            <a:avLst/>
          </a:prstGeom>
        </p:spPr>
      </p:pic>
      <p:cxnSp>
        <p:nvCxnSpPr>
          <p:cNvPr id="69" name="Connector: Elbow 68">
            <a:extLst>
              <a:ext uri="{FF2B5EF4-FFF2-40B4-BE49-F238E27FC236}">
                <a16:creationId xmlns:a16="http://schemas.microsoft.com/office/drawing/2014/main" id="{1F89765D-8213-4D58-82C6-F06BD3256197}"/>
              </a:ext>
            </a:extLst>
          </p:cNvPr>
          <p:cNvCxnSpPr>
            <a:cxnSpLocks/>
            <a:stCxn id="68" idx="2"/>
            <a:endCxn id="41" idx="1"/>
          </p:cNvCxnSpPr>
          <p:nvPr/>
        </p:nvCxnSpPr>
        <p:spPr>
          <a:xfrm flipV="1">
            <a:off x="3370551" y="5624116"/>
            <a:ext cx="3792915" cy="1225062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A2145B47-ED32-428D-993B-346ECDEAA75F}"/>
              </a:ext>
            </a:extLst>
          </p:cNvPr>
          <p:cNvCxnSpPr>
            <a:cxnSpLocks/>
            <a:stCxn id="68" idx="2"/>
            <a:endCxn id="43" idx="1"/>
          </p:cNvCxnSpPr>
          <p:nvPr/>
        </p:nvCxnSpPr>
        <p:spPr>
          <a:xfrm flipV="1">
            <a:off x="3370551" y="8652458"/>
            <a:ext cx="3811238" cy="922228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2A27923-3138-4CE5-99E4-62F4874AE22B}"/>
              </a:ext>
            </a:extLst>
          </p:cNvPr>
          <p:cNvCxnSpPr>
            <a:cxnSpLocks/>
            <a:stCxn id="68" idx="2"/>
            <a:endCxn id="48" idx="1"/>
          </p:cNvCxnSpPr>
          <p:nvPr/>
        </p:nvCxnSpPr>
        <p:spPr>
          <a:xfrm flipV="1">
            <a:off x="3370551" y="11883584"/>
            <a:ext cx="3983472" cy="599115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774DDEE5-9763-4726-AD9C-EF00E47C94C1}"/>
              </a:ext>
            </a:extLst>
          </p:cNvPr>
          <p:cNvCxnSpPr>
            <a:cxnSpLocks/>
            <a:stCxn id="68" idx="2"/>
            <a:endCxn id="60" idx="1"/>
          </p:cNvCxnSpPr>
          <p:nvPr/>
        </p:nvCxnSpPr>
        <p:spPr>
          <a:xfrm>
            <a:off x="3370551" y="17874741"/>
            <a:ext cx="3792709" cy="865357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8460748-2088-4C0E-A4DA-18193241420A}"/>
              </a:ext>
            </a:extLst>
          </p:cNvPr>
          <p:cNvCxnSpPr>
            <a:cxnSpLocks/>
            <a:stCxn id="48" idx="1"/>
            <a:endCxn id="65" idx="1"/>
          </p:cNvCxnSpPr>
          <p:nvPr/>
        </p:nvCxnSpPr>
        <p:spPr>
          <a:xfrm rot="10800000" flipH="1" flipV="1">
            <a:off x="7354023" y="11883584"/>
            <a:ext cx="2311918" cy="1633834"/>
          </a:xfrm>
          <a:prstGeom prst="bentConnector3">
            <a:avLst>
              <a:gd name="adj1" fmla="val -9888"/>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16" descr="Image result for skills">
            <a:extLst>
              <a:ext uri="{FF2B5EF4-FFF2-40B4-BE49-F238E27FC236}">
                <a16:creationId xmlns:a16="http://schemas.microsoft.com/office/drawing/2014/main" id="{2CDD4840-D14B-4B93-B504-1632C61B8E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05607" y="15213677"/>
            <a:ext cx="1000750" cy="597848"/>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76" name="Picture 4" descr="Image result for Outcome">
            <a:extLst>
              <a:ext uri="{FF2B5EF4-FFF2-40B4-BE49-F238E27FC236}">
                <a16:creationId xmlns:a16="http://schemas.microsoft.com/office/drawing/2014/main" id="{8D7578D5-0E5F-4477-AADD-6E673CD06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06732" y="15213677"/>
            <a:ext cx="1000750" cy="56042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77" name="Connector: Elbow 76">
            <a:extLst>
              <a:ext uri="{FF2B5EF4-FFF2-40B4-BE49-F238E27FC236}">
                <a16:creationId xmlns:a16="http://schemas.microsoft.com/office/drawing/2014/main" id="{EEFEC864-D92B-453C-AB69-B50B26F18DD4}"/>
              </a:ext>
            </a:extLst>
          </p:cNvPr>
          <p:cNvCxnSpPr>
            <a:cxnSpLocks/>
            <a:stCxn id="53" idx="1"/>
            <a:endCxn id="90" idx="1"/>
          </p:cNvCxnSpPr>
          <p:nvPr/>
        </p:nvCxnSpPr>
        <p:spPr>
          <a:xfrm rot="10800000" flipH="1" flipV="1">
            <a:off x="23596343" y="13419077"/>
            <a:ext cx="4583535" cy="3488894"/>
          </a:xfrm>
          <a:prstGeom prst="bentConnector3">
            <a:avLst>
              <a:gd name="adj1" fmla="val -4987"/>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9" name="Picture 14" descr="Image result for stage">
            <a:extLst>
              <a:ext uri="{FF2B5EF4-FFF2-40B4-BE49-F238E27FC236}">
                <a16:creationId xmlns:a16="http://schemas.microsoft.com/office/drawing/2014/main" id="{0390C9DE-868A-465B-BA42-125CB406DA78}"/>
              </a:ext>
            </a:extLst>
          </p:cNvPr>
          <p:cNvPicPr>
            <a:picLocks noChangeAspect="1" noChangeArrowheads="1"/>
          </p:cNvPicPr>
          <p:nvPr/>
        </p:nvPicPr>
        <p:blipFill>
          <a:blip r:embed="rId13">
            <a:alphaModFix amt="20000"/>
            <a:extLst>
              <a:ext uri="{28A0092B-C50C-407E-A947-70E740481C1C}">
                <a14:useLocalDpi xmlns:a14="http://schemas.microsoft.com/office/drawing/2010/main" val="0"/>
              </a:ext>
            </a:extLst>
          </a:blip>
          <a:srcRect/>
          <a:stretch>
            <a:fillRect/>
          </a:stretch>
        </p:blipFill>
        <p:spPr bwMode="auto">
          <a:xfrm>
            <a:off x="41207491" y="16562868"/>
            <a:ext cx="1223491" cy="627909"/>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80" name="Connector: Elbow 79">
            <a:extLst>
              <a:ext uri="{FF2B5EF4-FFF2-40B4-BE49-F238E27FC236}">
                <a16:creationId xmlns:a16="http://schemas.microsoft.com/office/drawing/2014/main" id="{92A6E1B7-4CFA-42C1-A77B-FE4BFDD531D2}"/>
              </a:ext>
            </a:extLst>
          </p:cNvPr>
          <p:cNvCxnSpPr>
            <a:cxnSpLocks/>
            <a:stCxn id="90" idx="3"/>
            <a:endCxn id="111" idx="0"/>
          </p:cNvCxnSpPr>
          <p:nvPr/>
        </p:nvCxnSpPr>
        <p:spPr>
          <a:xfrm flipV="1">
            <a:off x="29010531" y="16905697"/>
            <a:ext cx="304467" cy="227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49D56D3E-9448-4782-82FF-76766CF5B59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214283" y="16613992"/>
            <a:ext cx="1000751" cy="605991"/>
          </a:xfrm>
          <a:prstGeom prst="rect">
            <a:avLst/>
          </a:prstGeom>
          <a:ln w="57150">
            <a:solidFill>
              <a:schemeClr val="tx1"/>
            </a:solidFill>
          </a:ln>
        </p:spPr>
      </p:pic>
      <p:cxnSp>
        <p:nvCxnSpPr>
          <p:cNvPr id="82" name="Connector: Elbow 81">
            <a:extLst>
              <a:ext uri="{FF2B5EF4-FFF2-40B4-BE49-F238E27FC236}">
                <a16:creationId xmlns:a16="http://schemas.microsoft.com/office/drawing/2014/main" id="{ADB700C6-65EA-4153-A823-E4B5A685F77B}"/>
              </a:ext>
            </a:extLst>
          </p:cNvPr>
          <p:cNvCxnSpPr>
            <a:cxnSpLocks/>
            <a:stCxn id="85" idx="3"/>
            <a:endCxn id="81" idx="1"/>
          </p:cNvCxnSpPr>
          <p:nvPr/>
        </p:nvCxnSpPr>
        <p:spPr>
          <a:xfrm>
            <a:off x="33585291" y="16915282"/>
            <a:ext cx="628992" cy="170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B6AEF103-991F-4486-8EE7-5C5E89B25F8F}"/>
              </a:ext>
            </a:extLst>
          </p:cNvPr>
          <p:cNvPicPr>
            <a:picLocks noChangeAspect="1"/>
          </p:cNvPicPr>
          <p:nvPr/>
        </p:nvPicPr>
        <p:blipFill>
          <a:blip r:embed="rId14">
            <a:alphaModFix amt="20000"/>
            <a:extLst>
              <a:ext uri="{28A0092B-C50C-407E-A947-70E740481C1C}">
                <a14:useLocalDpi xmlns:a14="http://schemas.microsoft.com/office/drawing/2010/main" val="0"/>
              </a:ext>
            </a:extLst>
          </a:blip>
          <a:stretch>
            <a:fillRect/>
          </a:stretch>
        </p:blipFill>
        <p:spPr>
          <a:xfrm>
            <a:off x="39168930" y="16584786"/>
            <a:ext cx="1000751" cy="605991"/>
          </a:xfrm>
          <a:prstGeom prst="rect">
            <a:avLst/>
          </a:prstGeom>
          <a:ln w="57150">
            <a:solidFill>
              <a:schemeClr val="tx1"/>
            </a:solidFill>
          </a:ln>
        </p:spPr>
      </p:pic>
      <p:cxnSp>
        <p:nvCxnSpPr>
          <p:cNvPr id="84" name="Connector: Elbow 83">
            <a:extLst>
              <a:ext uri="{FF2B5EF4-FFF2-40B4-BE49-F238E27FC236}">
                <a16:creationId xmlns:a16="http://schemas.microsoft.com/office/drawing/2014/main" id="{F772ECC9-4498-4314-943A-99B5EA55C0F8}"/>
              </a:ext>
            </a:extLst>
          </p:cNvPr>
          <p:cNvCxnSpPr>
            <a:cxnSpLocks/>
            <a:stCxn id="83" idx="3"/>
            <a:endCxn id="79" idx="1"/>
          </p:cNvCxnSpPr>
          <p:nvPr/>
        </p:nvCxnSpPr>
        <p:spPr>
          <a:xfrm flipV="1">
            <a:off x="40169681" y="16876823"/>
            <a:ext cx="1037810" cy="1095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476E23F2-2D76-4EE7-8736-472DB3E746D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984462" y="16547716"/>
            <a:ext cx="600829" cy="735132"/>
          </a:xfrm>
          <a:prstGeom prst="rect">
            <a:avLst/>
          </a:prstGeom>
        </p:spPr>
      </p:pic>
      <p:pic>
        <p:nvPicPr>
          <p:cNvPr id="86" name="Picture 85">
            <a:extLst>
              <a:ext uri="{FF2B5EF4-FFF2-40B4-BE49-F238E27FC236}">
                <a16:creationId xmlns:a16="http://schemas.microsoft.com/office/drawing/2014/main" id="{FFAAA509-770C-411C-9938-A4C4481CB9D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190279" y="24625485"/>
            <a:ext cx="632143" cy="1127388"/>
          </a:xfrm>
          <a:prstGeom prst="rect">
            <a:avLst/>
          </a:prstGeom>
        </p:spPr>
      </p:pic>
      <p:pic>
        <p:nvPicPr>
          <p:cNvPr id="87" name="Picture 86">
            <a:extLst>
              <a:ext uri="{FF2B5EF4-FFF2-40B4-BE49-F238E27FC236}">
                <a16:creationId xmlns:a16="http://schemas.microsoft.com/office/drawing/2014/main" id="{09D6B307-40A7-4294-873A-E3585FA4A2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126719" y="15571435"/>
            <a:ext cx="609775" cy="909249"/>
          </a:xfrm>
          <a:prstGeom prst="rect">
            <a:avLst/>
          </a:prstGeom>
        </p:spPr>
      </p:pic>
      <p:cxnSp>
        <p:nvCxnSpPr>
          <p:cNvPr id="88" name="Connector: Elbow 87">
            <a:extLst>
              <a:ext uri="{FF2B5EF4-FFF2-40B4-BE49-F238E27FC236}">
                <a16:creationId xmlns:a16="http://schemas.microsoft.com/office/drawing/2014/main" id="{1BBA6CCC-7EE0-4EAB-9D14-68BD1D8D5386}"/>
              </a:ext>
            </a:extLst>
          </p:cNvPr>
          <p:cNvCxnSpPr>
            <a:cxnSpLocks/>
            <a:stCxn id="104" idx="3"/>
          </p:cNvCxnSpPr>
          <p:nvPr/>
        </p:nvCxnSpPr>
        <p:spPr>
          <a:xfrm>
            <a:off x="44022292" y="25189179"/>
            <a:ext cx="578127"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CA83556F-BD8F-4C04-983F-4B2033A018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179879" y="16389766"/>
            <a:ext cx="830652" cy="1036410"/>
          </a:xfrm>
          <a:prstGeom prst="rect">
            <a:avLst/>
          </a:prstGeom>
        </p:spPr>
      </p:pic>
      <p:cxnSp>
        <p:nvCxnSpPr>
          <p:cNvPr id="91" name="Connector: Elbow 90">
            <a:extLst>
              <a:ext uri="{FF2B5EF4-FFF2-40B4-BE49-F238E27FC236}">
                <a16:creationId xmlns:a16="http://schemas.microsoft.com/office/drawing/2014/main" id="{B87E1552-4753-46EF-9AD2-98877349B716}"/>
              </a:ext>
            </a:extLst>
          </p:cNvPr>
          <p:cNvCxnSpPr>
            <a:cxnSpLocks/>
            <a:stCxn id="81" idx="3"/>
            <a:endCxn id="83" idx="1"/>
          </p:cNvCxnSpPr>
          <p:nvPr/>
        </p:nvCxnSpPr>
        <p:spPr>
          <a:xfrm flipV="1">
            <a:off x="35215034" y="16887782"/>
            <a:ext cx="3953896" cy="2920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7F7D822-51D3-498C-A0A2-5ECC23D996AD}"/>
              </a:ext>
            </a:extLst>
          </p:cNvPr>
          <p:cNvCxnSpPr>
            <a:cxnSpLocks/>
            <a:stCxn id="125" idx="3"/>
            <a:endCxn id="85" idx="1"/>
          </p:cNvCxnSpPr>
          <p:nvPr/>
        </p:nvCxnSpPr>
        <p:spPr>
          <a:xfrm>
            <a:off x="32484087" y="16896499"/>
            <a:ext cx="500375" cy="1878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3" name="Picture 92">
            <a:extLst>
              <a:ext uri="{FF2B5EF4-FFF2-40B4-BE49-F238E27FC236}">
                <a16:creationId xmlns:a16="http://schemas.microsoft.com/office/drawing/2014/main" id="{63451324-FDE3-45B1-B8C5-0BFC422C17E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87105" y="24631497"/>
            <a:ext cx="632143" cy="1127388"/>
          </a:xfrm>
          <a:prstGeom prst="rect">
            <a:avLst/>
          </a:prstGeom>
        </p:spPr>
      </p:pic>
      <p:pic>
        <p:nvPicPr>
          <p:cNvPr id="94" name="Picture 93">
            <a:extLst>
              <a:ext uri="{FF2B5EF4-FFF2-40B4-BE49-F238E27FC236}">
                <a16:creationId xmlns:a16="http://schemas.microsoft.com/office/drawing/2014/main" id="{2FBB6FA1-8D79-4A76-928B-30320F090B2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438645" y="24572803"/>
            <a:ext cx="632143" cy="1127388"/>
          </a:xfrm>
          <a:prstGeom prst="rect">
            <a:avLst/>
          </a:prstGeom>
        </p:spPr>
      </p:pic>
      <p:pic>
        <p:nvPicPr>
          <p:cNvPr id="95" name="Picture 94">
            <a:extLst>
              <a:ext uri="{FF2B5EF4-FFF2-40B4-BE49-F238E27FC236}">
                <a16:creationId xmlns:a16="http://schemas.microsoft.com/office/drawing/2014/main" id="{9B6D1195-B90F-4C48-85D9-5182BEE0E04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389446" y="14302119"/>
            <a:ext cx="632143" cy="1127388"/>
          </a:xfrm>
          <a:prstGeom prst="rect">
            <a:avLst/>
          </a:prstGeom>
        </p:spPr>
      </p:pic>
      <p:pic>
        <p:nvPicPr>
          <p:cNvPr id="96" name="Picture 95">
            <a:extLst>
              <a:ext uri="{FF2B5EF4-FFF2-40B4-BE49-F238E27FC236}">
                <a16:creationId xmlns:a16="http://schemas.microsoft.com/office/drawing/2014/main" id="{670D44F4-412E-4F3A-B16E-988830DB0D0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369252" y="16838867"/>
            <a:ext cx="632143" cy="1127388"/>
          </a:xfrm>
          <a:prstGeom prst="rect">
            <a:avLst/>
          </a:prstGeom>
        </p:spPr>
      </p:pic>
      <p:cxnSp>
        <p:nvCxnSpPr>
          <p:cNvPr id="97" name="Connector: Elbow 96">
            <a:extLst>
              <a:ext uri="{FF2B5EF4-FFF2-40B4-BE49-F238E27FC236}">
                <a16:creationId xmlns:a16="http://schemas.microsoft.com/office/drawing/2014/main" id="{87CA01AC-01D3-4F47-BB41-403161F087C4}"/>
              </a:ext>
            </a:extLst>
          </p:cNvPr>
          <p:cNvCxnSpPr>
            <a:cxnSpLocks/>
            <a:stCxn id="95" idx="2"/>
            <a:endCxn id="96" idx="0"/>
          </p:cNvCxnSpPr>
          <p:nvPr/>
        </p:nvCxnSpPr>
        <p:spPr>
          <a:xfrm rot="5400000">
            <a:off x="44990741" y="16124090"/>
            <a:ext cx="1409360" cy="2019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9CD0F136-190B-459E-8033-A81E9FB70D01}"/>
              </a:ext>
            </a:extLst>
          </p:cNvPr>
          <p:cNvCxnSpPr>
            <a:cxnSpLocks/>
            <a:endCxn id="94" idx="1"/>
          </p:cNvCxnSpPr>
          <p:nvPr/>
        </p:nvCxnSpPr>
        <p:spPr>
          <a:xfrm>
            <a:off x="27599349" y="25076083"/>
            <a:ext cx="839296" cy="6041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2B8F7273-B4F7-4F30-BC14-14622B251619}"/>
              </a:ext>
            </a:extLst>
          </p:cNvPr>
          <p:cNvCxnSpPr>
            <a:cxnSpLocks/>
            <a:stCxn id="94" idx="3"/>
            <a:endCxn id="93" idx="1"/>
          </p:cNvCxnSpPr>
          <p:nvPr/>
        </p:nvCxnSpPr>
        <p:spPr>
          <a:xfrm>
            <a:off x="29070788" y="25136497"/>
            <a:ext cx="4216317" cy="5869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83588B72-B4AB-4CCE-B2CD-DEDADEB03E41}"/>
              </a:ext>
            </a:extLst>
          </p:cNvPr>
          <p:cNvCxnSpPr>
            <a:cxnSpLocks/>
            <a:stCxn id="93" idx="3"/>
            <a:endCxn id="86" idx="1"/>
          </p:cNvCxnSpPr>
          <p:nvPr/>
        </p:nvCxnSpPr>
        <p:spPr>
          <a:xfrm flipV="1">
            <a:off x="33919248" y="25189179"/>
            <a:ext cx="3271031" cy="601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886904E9-11CE-4CD3-A2FE-F10DED05BE8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516141" y="16514395"/>
            <a:ext cx="632143" cy="706100"/>
          </a:xfrm>
          <a:prstGeom prst="rect">
            <a:avLst/>
          </a:prstGeom>
        </p:spPr>
      </p:pic>
      <p:cxnSp>
        <p:nvCxnSpPr>
          <p:cNvPr id="103" name="Connector: Elbow 102">
            <a:extLst>
              <a:ext uri="{FF2B5EF4-FFF2-40B4-BE49-F238E27FC236}">
                <a16:creationId xmlns:a16="http://schemas.microsoft.com/office/drawing/2014/main" id="{159D9566-D0BA-4210-9B13-0A8F06FE1567}"/>
              </a:ext>
            </a:extLst>
          </p:cNvPr>
          <p:cNvCxnSpPr>
            <a:cxnSpLocks/>
            <a:stCxn id="79" idx="3"/>
            <a:endCxn id="102" idx="1"/>
          </p:cNvCxnSpPr>
          <p:nvPr/>
        </p:nvCxnSpPr>
        <p:spPr>
          <a:xfrm flipV="1">
            <a:off x="42430982" y="16867445"/>
            <a:ext cx="1085159" cy="937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id="{28B5601E-D0A7-47F5-A384-BECBB842A63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390149" y="24625485"/>
            <a:ext cx="632143" cy="1127388"/>
          </a:xfrm>
          <a:prstGeom prst="rect">
            <a:avLst/>
          </a:prstGeom>
        </p:spPr>
      </p:pic>
      <p:cxnSp>
        <p:nvCxnSpPr>
          <p:cNvPr id="105" name="Connector: Elbow 104">
            <a:extLst>
              <a:ext uri="{FF2B5EF4-FFF2-40B4-BE49-F238E27FC236}">
                <a16:creationId xmlns:a16="http://schemas.microsoft.com/office/drawing/2014/main" id="{A80F3C5C-EB1F-4A55-A9F9-D15619060757}"/>
              </a:ext>
            </a:extLst>
          </p:cNvPr>
          <p:cNvCxnSpPr>
            <a:cxnSpLocks/>
            <a:stCxn id="86" idx="3"/>
            <a:endCxn id="104" idx="1"/>
          </p:cNvCxnSpPr>
          <p:nvPr/>
        </p:nvCxnSpPr>
        <p:spPr>
          <a:xfrm>
            <a:off x="37822422" y="25189179"/>
            <a:ext cx="5567727"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C4446C44-EA15-4D7A-BA0C-4960A11583F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5400000" flipH="1" flipV="1">
            <a:off x="29237619" y="16437325"/>
            <a:ext cx="1091503" cy="936745"/>
          </a:xfrm>
          <a:prstGeom prst="rect">
            <a:avLst/>
          </a:prstGeom>
          <a:ln w="57150">
            <a:solidFill>
              <a:schemeClr val="tx1"/>
            </a:solidFill>
          </a:ln>
        </p:spPr>
      </p:pic>
      <p:cxnSp>
        <p:nvCxnSpPr>
          <p:cNvPr id="112" name="Connector: Elbow 111">
            <a:extLst>
              <a:ext uri="{FF2B5EF4-FFF2-40B4-BE49-F238E27FC236}">
                <a16:creationId xmlns:a16="http://schemas.microsoft.com/office/drawing/2014/main" id="{3B9C0AA5-35F3-4233-98B1-8AE1CF5136C1}"/>
              </a:ext>
            </a:extLst>
          </p:cNvPr>
          <p:cNvCxnSpPr>
            <a:cxnSpLocks/>
            <a:stCxn id="111" idx="2"/>
            <a:endCxn id="125" idx="1"/>
          </p:cNvCxnSpPr>
          <p:nvPr/>
        </p:nvCxnSpPr>
        <p:spPr>
          <a:xfrm flipV="1">
            <a:off x="30251743" y="16896499"/>
            <a:ext cx="1064468" cy="919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E34B35BB-EC18-44A4-98CE-B8270BA55965}"/>
              </a:ext>
            </a:extLst>
          </p:cNvPr>
          <p:cNvCxnSpPr>
            <a:cxnSpLocks/>
            <a:stCxn id="81" idx="0"/>
            <a:endCxn id="504" idx="2"/>
          </p:cNvCxnSpPr>
          <p:nvPr/>
        </p:nvCxnSpPr>
        <p:spPr>
          <a:xfrm rot="16200000" flipV="1">
            <a:off x="34562432" y="16461765"/>
            <a:ext cx="263359" cy="4109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4" name="Picture 14" descr="Image result for stage">
            <a:extLst>
              <a:ext uri="{FF2B5EF4-FFF2-40B4-BE49-F238E27FC236}">
                <a16:creationId xmlns:a16="http://schemas.microsoft.com/office/drawing/2014/main" id="{5452CBF5-6CCC-4C18-91B9-A72FC71D3E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73073" y="25762355"/>
            <a:ext cx="2952750" cy="154305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115" name="Picture 8" descr="Image result for warren buffett">
            <a:extLst>
              <a:ext uri="{FF2B5EF4-FFF2-40B4-BE49-F238E27FC236}">
                <a16:creationId xmlns:a16="http://schemas.microsoft.com/office/drawing/2014/main" id="{3834F77B-A590-4EB4-951A-D0D098B75CF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468017" y="8254470"/>
            <a:ext cx="1007306" cy="807569"/>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Connector: Elbow 115">
            <a:extLst>
              <a:ext uri="{FF2B5EF4-FFF2-40B4-BE49-F238E27FC236}">
                <a16:creationId xmlns:a16="http://schemas.microsoft.com/office/drawing/2014/main" id="{3BD9D828-D372-4EA3-AAFE-1124BB82DEBA}"/>
              </a:ext>
            </a:extLst>
          </p:cNvPr>
          <p:cNvCxnSpPr>
            <a:cxnSpLocks/>
            <a:stCxn id="36" idx="2"/>
            <a:endCxn id="37" idx="0"/>
          </p:cNvCxnSpPr>
          <p:nvPr/>
        </p:nvCxnSpPr>
        <p:spPr>
          <a:xfrm rot="5400000">
            <a:off x="27310099" y="7501626"/>
            <a:ext cx="420521" cy="100916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894F54FB-033B-4EAF-9A8E-872EDC3A6F06}"/>
              </a:ext>
            </a:extLst>
          </p:cNvPr>
          <p:cNvCxnSpPr>
            <a:cxnSpLocks/>
            <a:stCxn id="36" idx="2"/>
            <a:endCxn id="115" idx="0"/>
          </p:cNvCxnSpPr>
          <p:nvPr/>
        </p:nvCxnSpPr>
        <p:spPr>
          <a:xfrm rot="16200000" flipH="1">
            <a:off x="28269046" y="7551845"/>
            <a:ext cx="458521" cy="94672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CE2B580-04B8-4B86-BB20-0C19CCE7F876}"/>
              </a:ext>
            </a:extLst>
          </p:cNvPr>
          <p:cNvCxnSpPr>
            <a:cxnSpLocks/>
            <a:stCxn id="46" idx="1"/>
            <a:endCxn id="115" idx="3"/>
          </p:cNvCxnSpPr>
          <p:nvPr/>
        </p:nvCxnSpPr>
        <p:spPr>
          <a:xfrm rot="10800000">
            <a:off x="29475323" y="8658255"/>
            <a:ext cx="16700398" cy="29054"/>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9" name="Picture 2" descr="Image result for company">
            <a:extLst>
              <a:ext uri="{FF2B5EF4-FFF2-40B4-BE49-F238E27FC236}">
                <a16:creationId xmlns:a16="http://schemas.microsoft.com/office/drawing/2014/main" id="{6859EB31-F80F-4862-865B-B0C4DDE703D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250101" y="9378612"/>
            <a:ext cx="1443138" cy="497247"/>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04E5B075-5F39-4343-B1AA-43EEE8831026}"/>
              </a:ext>
            </a:extLst>
          </p:cNvPr>
          <p:cNvCxnSpPr>
            <a:cxnSpLocks/>
            <a:stCxn id="115" idx="2"/>
            <a:endCxn id="119" idx="0"/>
          </p:cNvCxnSpPr>
          <p:nvPr/>
        </p:nvCxnSpPr>
        <p:spPr>
          <a:xfrm>
            <a:off x="28971670" y="9062039"/>
            <a:ext cx="0" cy="3165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0ED730E6-6155-4788-A1E9-12BBAD963EE9}"/>
              </a:ext>
            </a:extLst>
          </p:cNvPr>
          <p:cNvCxnSpPr>
            <a:cxnSpLocks/>
            <a:stCxn id="38" idx="2"/>
            <a:endCxn id="454" idx="1"/>
          </p:cNvCxnSpPr>
          <p:nvPr/>
        </p:nvCxnSpPr>
        <p:spPr>
          <a:xfrm rot="5400000">
            <a:off x="24945772" y="9806934"/>
            <a:ext cx="2008610" cy="2131397"/>
          </a:xfrm>
          <a:prstGeom prst="bentConnector4">
            <a:avLst>
              <a:gd name="adj1" fmla="val 19233"/>
              <a:gd name="adj2" fmla="val 110725"/>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585CF432-ABE1-493D-8B3D-CA0EFDCA9410}"/>
              </a:ext>
            </a:extLst>
          </p:cNvPr>
          <p:cNvCxnSpPr>
            <a:cxnSpLocks/>
            <a:stCxn id="119" idx="2"/>
            <a:endCxn id="546" idx="3"/>
          </p:cNvCxnSpPr>
          <p:nvPr/>
        </p:nvCxnSpPr>
        <p:spPr>
          <a:xfrm rot="16200000" flipH="1">
            <a:off x="29114199" y="9733329"/>
            <a:ext cx="2025906" cy="2310965"/>
          </a:xfrm>
          <a:prstGeom prst="bentConnector4">
            <a:avLst>
              <a:gd name="adj1" fmla="val 16770"/>
              <a:gd name="adj2" fmla="val 10989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0719B32D-73D2-4B63-A968-ED2E39FDCC88}"/>
              </a:ext>
            </a:extLst>
          </p:cNvPr>
          <p:cNvCxnSpPr>
            <a:cxnSpLocks/>
            <a:stCxn id="111" idx="2"/>
            <a:endCxn id="203" idx="1"/>
          </p:cNvCxnSpPr>
          <p:nvPr/>
        </p:nvCxnSpPr>
        <p:spPr>
          <a:xfrm>
            <a:off x="30251743" y="16905697"/>
            <a:ext cx="1035415" cy="193134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5" name="Picture 4" descr="Image result for Exam'">
            <a:extLst>
              <a:ext uri="{FF2B5EF4-FFF2-40B4-BE49-F238E27FC236}">
                <a16:creationId xmlns:a16="http://schemas.microsoft.com/office/drawing/2014/main" id="{FBABFC31-FC50-43FD-9F16-A3799D8C6C5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316211" y="16580598"/>
            <a:ext cx="1167876" cy="63180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126" name="Picture 125">
            <a:extLst>
              <a:ext uri="{FF2B5EF4-FFF2-40B4-BE49-F238E27FC236}">
                <a16:creationId xmlns:a16="http://schemas.microsoft.com/office/drawing/2014/main" id="{2F945FC4-3854-4EDC-9B1C-3AB91B12867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036291" y="22433379"/>
            <a:ext cx="762400" cy="679320"/>
          </a:xfrm>
          <a:prstGeom prst="rect">
            <a:avLst/>
          </a:prstGeom>
        </p:spPr>
      </p:pic>
      <p:cxnSp>
        <p:nvCxnSpPr>
          <p:cNvPr id="127" name="Connector: Elbow 126">
            <a:extLst>
              <a:ext uri="{FF2B5EF4-FFF2-40B4-BE49-F238E27FC236}">
                <a16:creationId xmlns:a16="http://schemas.microsoft.com/office/drawing/2014/main" id="{E23AA134-3ED3-41EA-A02B-F04223F292A8}"/>
              </a:ext>
            </a:extLst>
          </p:cNvPr>
          <p:cNvCxnSpPr>
            <a:cxnSpLocks/>
            <a:stCxn id="766" idx="3"/>
            <a:endCxn id="126" idx="1"/>
          </p:cNvCxnSpPr>
          <p:nvPr/>
        </p:nvCxnSpPr>
        <p:spPr>
          <a:xfrm flipV="1">
            <a:off x="32205370" y="22773039"/>
            <a:ext cx="830921" cy="505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EE76AC5E-3F8D-4175-96F5-761B0D219847}"/>
              </a:ext>
            </a:extLst>
          </p:cNvPr>
          <p:cNvCxnSpPr>
            <a:cxnSpLocks/>
            <a:stCxn id="65" idx="2"/>
            <a:endCxn id="132" idx="2"/>
          </p:cNvCxnSpPr>
          <p:nvPr/>
        </p:nvCxnSpPr>
        <p:spPr>
          <a:xfrm rot="5400000">
            <a:off x="11710375" y="14219503"/>
            <a:ext cx="377774" cy="46089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779AABA1-260C-48C6-A5D5-6036E9E7465C}"/>
              </a:ext>
            </a:extLst>
          </p:cNvPr>
          <p:cNvCxnSpPr>
            <a:cxnSpLocks/>
            <a:stCxn id="111" idx="2"/>
            <a:endCxn id="766" idx="1"/>
          </p:cNvCxnSpPr>
          <p:nvPr/>
        </p:nvCxnSpPr>
        <p:spPr>
          <a:xfrm>
            <a:off x="30251743" y="16905697"/>
            <a:ext cx="954536" cy="587239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10F3F4BA-1CF3-424C-9314-E75B81770F4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106866" y="18569710"/>
            <a:ext cx="449216" cy="516906"/>
          </a:xfrm>
          <a:prstGeom prst="rect">
            <a:avLst/>
          </a:prstGeom>
        </p:spPr>
      </p:pic>
      <p:cxnSp>
        <p:nvCxnSpPr>
          <p:cNvPr id="181" name="Connector: Elbow 180">
            <a:extLst>
              <a:ext uri="{FF2B5EF4-FFF2-40B4-BE49-F238E27FC236}">
                <a16:creationId xmlns:a16="http://schemas.microsoft.com/office/drawing/2014/main" id="{F410FAB4-D67D-41D6-B7A1-5D0B3F647E2C}"/>
              </a:ext>
            </a:extLst>
          </p:cNvPr>
          <p:cNvCxnSpPr>
            <a:cxnSpLocks/>
            <a:stCxn id="221" idx="3"/>
            <a:endCxn id="180" idx="1"/>
          </p:cNvCxnSpPr>
          <p:nvPr/>
        </p:nvCxnSpPr>
        <p:spPr>
          <a:xfrm flipV="1">
            <a:off x="32532277" y="18828163"/>
            <a:ext cx="574589" cy="943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82" name="Picture 2" descr="Image result for interview">
            <a:extLst>
              <a:ext uri="{FF2B5EF4-FFF2-40B4-BE49-F238E27FC236}">
                <a16:creationId xmlns:a16="http://schemas.microsoft.com/office/drawing/2014/main" id="{52593703-6D88-4359-AEE3-011D2E99AE7A}"/>
              </a:ext>
            </a:extLst>
          </p:cNvPr>
          <p:cNvPicPr>
            <a:picLocks noChangeAspect="1" noChangeArrowheads="1"/>
          </p:cNvPicPr>
          <p:nvPr/>
        </p:nvPicPr>
        <p:blipFill>
          <a:blip r:embed="rId26">
            <a:alphaModFix amt="21000"/>
            <a:extLst>
              <a:ext uri="{28A0092B-C50C-407E-A947-70E740481C1C}">
                <a14:useLocalDpi xmlns:a14="http://schemas.microsoft.com/office/drawing/2010/main" val="0"/>
              </a:ext>
            </a:extLst>
          </a:blip>
          <a:srcRect/>
          <a:stretch>
            <a:fillRect/>
          </a:stretch>
        </p:blipFill>
        <p:spPr bwMode="auto">
          <a:xfrm>
            <a:off x="39398144" y="22324880"/>
            <a:ext cx="1156365" cy="67318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183" name="Picture 8" descr="Image result for group discussion evaluation">
            <a:extLst>
              <a:ext uri="{FF2B5EF4-FFF2-40B4-BE49-F238E27FC236}">
                <a16:creationId xmlns:a16="http://schemas.microsoft.com/office/drawing/2014/main" id="{2E6663D7-CCF7-4D97-A819-7DBAF99C2BFA}"/>
              </a:ext>
            </a:extLst>
          </p:cNvPr>
          <p:cNvPicPr>
            <a:picLocks noChangeAspect="1" noChangeArrowheads="1"/>
          </p:cNvPicPr>
          <p:nvPr/>
        </p:nvPicPr>
        <p:blipFill>
          <a:blip r:embed="rId27">
            <a:alphaModFix amt="33000"/>
            <a:extLst>
              <a:ext uri="{28A0092B-C50C-407E-A947-70E740481C1C}">
                <a14:useLocalDpi xmlns:a14="http://schemas.microsoft.com/office/drawing/2010/main" val="0"/>
              </a:ext>
            </a:extLst>
          </a:blip>
          <a:srcRect/>
          <a:stretch>
            <a:fillRect/>
          </a:stretch>
        </p:blipFill>
        <p:spPr bwMode="auto">
          <a:xfrm>
            <a:off x="39168929" y="18453820"/>
            <a:ext cx="1154955" cy="692468"/>
          </a:xfrm>
          <a:prstGeom prst="rect">
            <a:avLst/>
          </a:prstGeom>
          <a:noFill/>
          <a:ln w="57150">
            <a:solidFill>
              <a:schemeClr val="tx1"/>
            </a:solidFill>
          </a:ln>
          <a:effectLst>
            <a:reflection blurRad="698500" stA="0" endPos="65000" dist="50800" dir="5400000" sy="-100000" algn="bl" rotWithShape="0"/>
          </a:effectLst>
          <a:extLst>
            <a:ext uri="{909E8E84-426E-40DD-AFC4-6F175D3DCCD1}">
              <a14:hiddenFill xmlns:a14="http://schemas.microsoft.com/office/drawing/2010/main">
                <a:solidFill>
                  <a:srgbClr val="FFFFFF"/>
                </a:solidFill>
              </a14:hiddenFill>
            </a:ext>
          </a:extLst>
        </p:spPr>
      </p:pic>
      <p:cxnSp>
        <p:nvCxnSpPr>
          <p:cNvPr id="184" name="Connector: Elbow 183">
            <a:extLst>
              <a:ext uri="{FF2B5EF4-FFF2-40B4-BE49-F238E27FC236}">
                <a16:creationId xmlns:a16="http://schemas.microsoft.com/office/drawing/2014/main" id="{03501F5E-3EDD-494C-9362-E352A996FCC0}"/>
              </a:ext>
            </a:extLst>
          </p:cNvPr>
          <p:cNvCxnSpPr>
            <a:cxnSpLocks/>
            <a:stCxn id="240" idx="3"/>
            <a:endCxn id="183" idx="1"/>
          </p:cNvCxnSpPr>
          <p:nvPr/>
        </p:nvCxnSpPr>
        <p:spPr>
          <a:xfrm flipV="1">
            <a:off x="35345720" y="18800054"/>
            <a:ext cx="3823209" cy="3202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A84A2A0C-4848-4FD8-A7AF-70698926C83B}"/>
              </a:ext>
            </a:extLst>
          </p:cNvPr>
          <p:cNvCxnSpPr>
            <a:cxnSpLocks/>
            <a:stCxn id="289" idx="3"/>
            <a:endCxn id="182" idx="1"/>
          </p:cNvCxnSpPr>
          <p:nvPr/>
        </p:nvCxnSpPr>
        <p:spPr>
          <a:xfrm flipV="1">
            <a:off x="35707710" y="22661473"/>
            <a:ext cx="3690434" cy="4479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38082F18-9B30-4023-A868-3F038C133460}"/>
              </a:ext>
            </a:extLst>
          </p:cNvPr>
          <p:cNvCxnSpPr>
            <a:cxnSpLocks/>
            <a:stCxn id="815" idx="3"/>
            <a:endCxn id="188" idx="1"/>
          </p:cNvCxnSpPr>
          <p:nvPr/>
        </p:nvCxnSpPr>
        <p:spPr>
          <a:xfrm flipV="1">
            <a:off x="42515833" y="18805815"/>
            <a:ext cx="1178245" cy="26040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id="{BEDC8CDF-D485-416C-AEEE-C069EDDC0C8F}"/>
              </a:ext>
            </a:extLst>
          </p:cNvPr>
          <p:cNvCxnSpPr>
            <a:cxnSpLocks/>
            <a:stCxn id="182" idx="3"/>
          </p:cNvCxnSpPr>
          <p:nvPr/>
        </p:nvCxnSpPr>
        <p:spPr>
          <a:xfrm>
            <a:off x="40554509" y="22661473"/>
            <a:ext cx="955023" cy="976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a:extLst>
              <a:ext uri="{FF2B5EF4-FFF2-40B4-BE49-F238E27FC236}">
                <a16:creationId xmlns:a16="http://schemas.microsoft.com/office/drawing/2014/main" id="{BC9C6AA9-430A-4EF5-9E09-8F83B968426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694078" y="18547362"/>
            <a:ext cx="449216" cy="516906"/>
          </a:xfrm>
          <a:prstGeom prst="rect">
            <a:avLst/>
          </a:prstGeom>
        </p:spPr>
      </p:pic>
      <p:pic>
        <p:nvPicPr>
          <p:cNvPr id="189" name="Picture 188">
            <a:extLst>
              <a:ext uri="{FF2B5EF4-FFF2-40B4-BE49-F238E27FC236}">
                <a16:creationId xmlns:a16="http://schemas.microsoft.com/office/drawing/2014/main" id="{A7A1145F-D347-420E-A78B-16BA1D8A691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3567970" y="22344209"/>
            <a:ext cx="762400" cy="679320"/>
          </a:xfrm>
          <a:prstGeom prst="rect">
            <a:avLst/>
          </a:prstGeom>
        </p:spPr>
      </p:pic>
      <p:sp>
        <p:nvSpPr>
          <p:cNvPr id="192" name="Rectangle 191">
            <a:extLst>
              <a:ext uri="{FF2B5EF4-FFF2-40B4-BE49-F238E27FC236}">
                <a16:creationId xmlns:a16="http://schemas.microsoft.com/office/drawing/2014/main" id="{9EC2F1F2-23C3-4587-B330-617D6B7780A7}"/>
              </a:ext>
            </a:extLst>
          </p:cNvPr>
          <p:cNvSpPr/>
          <p:nvPr/>
        </p:nvSpPr>
        <p:spPr>
          <a:xfrm>
            <a:off x="-46380" y="3053662"/>
            <a:ext cx="51120675" cy="11049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     World job rack </a:t>
            </a:r>
          </a:p>
        </p:txBody>
      </p:sp>
      <p:cxnSp>
        <p:nvCxnSpPr>
          <p:cNvPr id="223" name="Connector: Elbow 222">
            <a:extLst>
              <a:ext uri="{FF2B5EF4-FFF2-40B4-BE49-F238E27FC236}">
                <a16:creationId xmlns:a16="http://schemas.microsoft.com/office/drawing/2014/main" id="{27B1B76B-655B-4C0E-A338-9F4C7B1BDD3D}"/>
              </a:ext>
            </a:extLst>
          </p:cNvPr>
          <p:cNvCxnSpPr>
            <a:cxnSpLocks/>
            <a:stCxn id="180" idx="3"/>
            <a:endCxn id="240" idx="1"/>
          </p:cNvCxnSpPr>
          <p:nvPr/>
        </p:nvCxnSpPr>
        <p:spPr>
          <a:xfrm>
            <a:off x="33556082" y="18828163"/>
            <a:ext cx="634683" cy="392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40" name="Picture 8" descr="Image result for group discussion evaluation">
            <a:extLst>
              <a:ext uri="{FF2B5EF4-FFF2-40B4-BE49-F238E27FC236}">
                <a16:creationId xmlns:a16="http://schemas.microsoft.com/office/drawing/2014/main" id="{04AA25A2-D5B2-45CF-9DF1-60FCDED258A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190765" y="18485849"/>
            <a:ext cx="1154955" cy="692468"/>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256" name="Picture 10" descr="Image result for gd topics">
            <a:extLst>
              <a:ext uri="{FF2B5EF4-FFF2-40B4-BE49-F238E27FC236}">
                <a16:creationId xmlns:a16="http://schemas.microsoft.com/office/drawing/2014/main" id="{604A0CFF-83ED-4823-BC12-FB734848562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267866" y="17493772"/>
            <a:ext cx="1000751" cy="594761"/>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265" name="Connector: Elbow 264">
            <a:extLst>
              <a:ext uri="{FF2B5EF4-FFF2-40B4-BE49-F238E27FC236}">
                <a16:creationId xmlns:a16="http://schemas.microsoft.com/office/drawing/2014/main" id="{65D5E0D2-A6F9-4071-94E1-8BA7C4A1898D}"/>
              </a:ext>
            </a:extLst>
          </p:cNvPr>
          <p:cNvCxnSpPr>
            <a:cxnSpLocks/>
            <a:stCxn id="240" idx="0"/>
            <a:endCxn id="256" idx="2"/>
          </p:cNvCxnSpPr>
          <p:nvPr/>
        </p:nvCxnSpPr>
        <p:spPr>
          <a:xfrm rot="16200000" flipV="1">
            <a:off x="34569585" y="18287190"/>
            <a:ext cx="397316" cy="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Connector: Elbow 278">
            <a:extLst>
              <a:ext uri="{FF2B5EF4-FFF2-40B4-BE49-F238E27FC236}">
                <a16:creationId xmlns:a16="http://schemas.microsoft.com/office/drawing/2014/main" id="{D96FB9E8-0AE2-41D4-BFA8-5FBAD2DBBDB6}"/>
              </a:ext>
            </a:extLst>
          </p:cNvPr>
          <p:cNvCxnSpPr>
            <a:cxnSpLocks/>
            <a:stCxn id="183" idx="3"/>
            <a:endCxn id="813" idx="1"/>
          </p:cNvCxnSpPr>
          <p:nvPr/>
        </p:nvCxnSpPr>
        <p:spPr>
          <a:xfrm flipV="1">
            <a:off x="40323884" y="18555977"/>
            <a:ext cx="936332" cy="24407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51" name="Picture 14" descr="Image result for question bank">
            <a:extLst>
              <a:ext uri="{FF2B5EF4-FFF2-40B4-BE49-F238E27FC236}">
                <a16:creationId xmlns:a16="http://schemas.microsoft.com/office/drawing/2014/main" id="{DF487B17-1CB6-49B4-9843-5D5A3E8FC13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548651" y="21386537"/>
            <a:ext cx="1154955" cy="665343"/>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289" name="Picture 2" descr="Image result for interview">
            <a:extLst>
              <a:ext uri="{FF2B5EF4-FFF2-40B4-BE49-F238E27FC236}">
                <a16:creationId xmlns:a16="http://schemas.microsoft.com/office/drawing/2014/main" id="{E54005E4-05BD-4231-AB67-E7E687CDF40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551345" y="22369672"/>
            <a:ext cx="1156365" cy="67318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293" name="Connector: Elbow 292">
            <a:extLst>
              <a:ext uri="{FF2B5EF4-FFF2-40B4-BE49-F238E27FC236}">
                <a16:creationId xmlns:a16="http://schemas.microsoft.com/office/drawing/2014/main" id="{2447A502-1138-404A-8DB3-CA91A364A795}"/>
              </a:ext>
            </a:extLst>
          </p:cNvPr>
          <p:cNvCxnSpPr>
            <a:cxnSpLocks/>
            <a:stCxn id="126" idx="3"/>
            <a:endCxn id="289" idx="1"/>
          </p:cNvCxnSpPr>
          <p:nvPr/>
        </p:nvCxnSpPr>
        <p:spPr>
          <a:xfrm flipV="1">
            <a:off x="33798691" y="22706265"/>
            <a:ext cx="752654" cy="6677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Connector: Elbow 299">
            <a:extLst>
              <a:ext uri="{FF2B5EF4-FFF2-40B4-BE49-F238E27FC236}">
                <a16:creationId xmlns:a16="http://schemas.microsoft.com/office/drawing/2014/main" id="{35F76EA5-2A9C-4054-90C0-CE41D79335D9}"/>
              </a:ext>
            </a:extLst>
          </p:cNvPr>
          <p:cNvCxnSpPr>
            <a:cxnSpLocks/>
            <a:stCxn id="126" idx="3"/>
            <a:endCxn id="251" idx="1"/>
          </p:cNvCxnSpPr>
          <p:nvPr/>
        </p:nvCxnSpPr>
        <p:spPr>
          <a:xfrm flipV="1">
            <a:off x="33798691" y="21719209"/>
            <a:ext cx="749960" cy="105383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FB09D2F9-E81D-456E-BDF1-06CA5CE28FC4}"/>
              </a:ext>
            </a:extLst>
          </p:cNvPr>
          <p:cNvCxnSpPr>
            <a:cxnSpLocks/>
            <a:endCxn id="189" idx="1"/>
          </p:cNvCxnSpPr>
          <p:nvPr/>
        </p:nvCxnSpPr>
        <p:spPr>
          <a:xfrm>
            <a:off x="42613096" y="22671240"/>
            <a:ext cx="954874" cy="1262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Connector: Elbow 369">
            <a:extLst>
              <a:ext uri="{FF2B5EF4-FFF2-40B4-BE49-F238E27FC236}">
                <a16:creationId xmlns:a16="http://schemas.microsoft.com/office/drawing/2014/main" id="{35F0AB35-A735-48D7-8DE8-CDFAC3B5EF20}"/>
              </a:ext>
            </a:extLst>
          </p:cNvPr>
          <p:cNvCxnSpPr>
            <a:cxnSpLocks/>
            <a:stCxn id="96" idx="2"/>
          </p:cNvCxnSpPr>
          <p:nvPr/>
        </p:nvCxnSpPr>
        <p:spPr>
          <a:xfrm rot="5400000">
            <a:off x="42116458" y="21518969"/>
            <a:ext cx="7121581" cy="1615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Connector: Elbow 405">
            <a:extLst>
              <a:ext uri="{FF2B5EF4-FFF2-40B4-BE49-F238E27FC236}">
                <a16:creationId xmlns:a16="http://schemas.microsoft.com/office/drawing/2014/main" id="{EA385016-D820-4094-A417-7B664BC14751}"/>
              </a:ext>
            </a:extLst>
          </p:cNvPr>
          <p:cNvCxnSpPr>
            <a:cxnSpLocks/>
            <a:stCxn id="433" idx="2"/>
            <a:endCxn id="472" idx="1"/>
          </p:cNvCxnSpPr>
          <p:nvPr/>
        </p:nvCxnSpPr>
        <p:spPr>
          <a:xfrm rot="16200000" flipH="1">
            <a:off x="14977888" y="17764990"/>
            <a:ext cx="5912438" cy="51439"/>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89EFA65D-6F25-4C3D-84F5-B4F12E2C4B7E}"/>
              </a:ext>
            </a:extLst>
          </p:cNvPr>
          <p:cNvSpPr/>
          <p:nvPr/>
        </p:nvSpPr>
        <p:spPr>
          <a:xfrm>
            <a:off x="16222509" y="12795476"/>
            <a:ext cx="3371757" cy="203901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4400" b="1" dirty="0">
                <a:solidFill>
                  <a:schemeClr val="tx1"/>
                </a:solidFill>
                <a:latin typeface="Times New Roman" panose="02020603050405020304" pitchFamily="18" charset="0"/>
                <a:cs typeface="Times New Roman" panose="02020603050405020304" pitchFamily="18" charset="0"/>
              </a:rPr>
              <a:t>Region-3.2</a:t>
            </a:r>
          </a:p>
          <a:p>
            <a:r>
              <a:rPr lang="en-IN" sz="4400" b="1" dirty="0">
                <a:solidFill>
                  <a:schemeClr val="tx1"/>
                </a:solidFill>
                <a:latin typeface="Times New Roman" panose="02020603050405020304" pitchFamily="18" charset="0"/>
                <a:cs typeface="Times New Roman" panose="02020603050405020304" pitchFamily="18" charset="0"/>
              </a:rPr>
              <a:t>Information</a:t>
            </a:r>
          </a:p>
          <a:p>
            <a:r>
              <a:rPr lang="en-IN" sz="4400" b="1" dirty="0">
                <a:solidFill>
                  <a:schemeClr val="tx1"/>
                </a:solidFill>
                <a:latin typeface="Times New Roman" panose="02020603050405020304" pitchFamily="18" charset="0"/>
                <a:cs typeface="Times New Roman" panose="02020603050405020304" pitchFamily="18" charset="0"/>
              </a:rPr>
              <a:t>Model </a:t>
            </a:r>
          </a:p>
        </p:txBody>
      </p:sp>
      <p:cxnSp>
        <p:nvCxnSpPr>
          <p:cNvPr id="438" name="Connector: Elbow 437">
            <a:extLst>
              <a:ext uri="{FF2B5EF4-FFF2-40B4-BE49-F238E27FC236}">
                <a16:creationId xmlns:a16="http://schemas.microsoft.com/office/drawing/2014/main" id="{02E827E4-6390-4789-B010-C5AFD137E62F}"/>
              </a:ext>
            </a:extLst>
          </p:cNvPr>
          <p:cNvCxnSpPr>
            <a:cxnSpLocks/>
            <a:stCxn id="65" idx="3"/>
            <a:endCxn id="433" idx="1"/>
          </p:cNvCxnSpPr>
          <p:nvPr/>
        </p:nvCxnSpPr>
        <p:spPr>
          <a:xfrm>
            <a:off x="14593478" y="13517418"/>
            <a:ext cx="1629031" cy="29756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2" name="Connector: Elbow 451">
            <a:extLst>
              <a:ext uri="{FF2B5EF4-FFF2-40B4-BE49-F238E27FC236}">
                <a16:creationId xmlns:a16="http://schemas.microsoft.com/office/drawing/2014/main" id="{1FCB92ED-13B0-4301-ABB0-06ED7EA9E256}"/>
              </a:ext>
            </a:extLst>
          </p:cNvPr>
          <p:cNvCxnSpPr>
            <a:cxnSpLocks/>
            <a:stCxn id="86" idx="2"/>
            <a:endCxn id="278" idx="0"/>
          </p:cNvCxnSpPr>
          <p:nvPr/>
        </p:nvCxnSpPr>
        <p:spPr>
          <a:xfrm rot="5400000">
            <a:off x="33933158" y="28827526"/>
            <a:ext cx="6647847" cy="49854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04" name="Picture 503">
            <a:extLst>
              <a:ext uri="{FF2B5EF4-FFF2-40B4-BE49-F238E27FC236}">
                <a16:creationId xmlns:a16="http://schemas.microsoft.com/office/drawing/2014/main" id="{AE6849DE-8BFE-40E7-9B50-67D40E4916A9}"/>
              </a:ext>
            </a:extLst>
          </p:cNvPr>
          <p:cNvPicPr>
            <a:picLocks noChangeAspect="1"/>
          </p:cNvPicPr>
          <p:nvPr/>
        </p:nvPicPr>
        <p:blipFill>
          <a:blip r:embed="rId30" cstate="hqprint">
            <a:extLst>
              <a:ext uri="{28A0092B-C50C-407E-A947-70E740481C1C}">
                <a14:useLocalDpi xmlns:a14="http://schemas.microsoft.com/office/drawing/2010/main" val="0"/>
              </a:ext>
            </a:extLst>
          </a:blip>
          <a:stretch>
            <a:fillRect/>
          </a:stretch>
        </p:blipFill>
        <p:spPr>
          <a:xfrm>
            <a:off x="34147672" y="15714261"/>
            <a:ext cx="1051782" cy="636372"/>
          </a:xfrm>
          <a:prstGeom prst="rect">
            <a:avLst/>
          </a:prstGeom>
        </p:spPr>
      </p:pic>
      <p:cxnSp>
        <p:nvCxnSpPr>
          <p:cNvPr id="572" name="Connector: Elbow 571">
            <a:extLst>
              <a:ext uri="{FF2B5EF4-FFF2-40B4-BE49-F238E27FC236}">
                <a16:creationId xmlns:a16="http://schemas.microsoft.com/office/drawing/2014/main" id="{4ECC1430-7BEC-450A-A95B-C1B930A90356}"/>
              </a:ext>
            </a:extLst>
          </p:cNvPr>
          <p:cNvCxnSpPr>
            <a:cxnSpLocks/>
            <a:stCxn id="85" idx="0"/>
            <a:endCxn id="504" idx="0"/>
          </p:cNvCxnSpPr>
          <p:nvPr/>
        </p:nvCxnSpPr>
        <p:spPr>
          <a:xfrm rot="5400000" flipH="1" flipV="1">
            <a:off x="33562493" y="15436646"/>
            <a:ext cx="833455" cy="1388686"/>
          </a:xfrm>
          <a:prstGeom prst="bentConnector3">
            <a:avLst>
              <a:gd name="adj1" fmla="val 127428"/>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2" name="Connector: Elbow 581">
            <a:extLst>
              <a:ext uri="{FF2B5EF4-FFF2-40B4-BE49-F238E27FC236}">
                <a16:creationId xmlns:a16="http://schemas.microsoft.com/office/drawing/2014/main" id="{F74E5CFC-D72A-43A3-B598-BEB44ADBACBB}"/>
              </a:ext>
            </a:extLst>
          </p:cNvPr>
          <p:cNvCxnSpPr>
            <a:cxnSpLocks/>
            <a:stCxn id="87" idx="1"/>
            <a:endCxn id="504" idx="3"/>
          </p:cNvCxnSpPr>
          <p:nvPr/>
        </p:nvCxnSpPr>
        <p:spPr>
          <a:xfrm rot="10800000" flipV="1">
            <a:off x="35199455" y="16026059"/>
            <a:ext cx="927265" cy="638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4BDE562-6F65-411B-8C91-A7093C4880F1}"/>
              </a:ext>
            </a:extLst>
          </p:cNvPr>
          <p:cNvGrpSpPr/>
          <p:nvPr/>
        </p:nvGrpSpPr>
        <p:grpSpPr>
          <a:xfrm>
            <a:off x="14330641" y="20633009"/>
            <a:ext cx="8335428" cy="4947770"/>
            <a:chOff x="10733808" y="22542723"/>
            <a:chExt cx="8335428" cy="4947770"/>
          </a:xfrm>
        </p:grpSpPr>
        <p:sp>
          <p:nvSpPr>
            <p:cNvPr id="530" name="Rectangle 529">
              <a:extLst>
                <a:ext uri="{FF2B5EF4-FFF2-40B4-BE49-F238E27FC236}">
                  <a16:creationId xmlns:a16="http://schemas.microsoft.com/office/drawing/2014/main" id="{35285F6E-4CF6-4247-897C-EDE0C3D3136A}"/>
                </a:ext>
              </a:extLst>
            </p:cNvPr>
            <p:cNvSpPr/>
            <p:nvPr/>
          </p:nvSpPr>
          <p:spPr>
            <a:xfrm>
              <a:off x="10733808" y="26360353"/>
              <a:ext cx="1318416"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Preparation</a:t>
              </a:r>
              <a:endParaRPr lang="en-IN" sz="800" b="1" dirty="0">
                <a:solidFill>
                  <a:schemeClr val="tx1"/>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9B3E8CCA-FD4A-4BA8-AB6D-F5945FEAA59F}"/>
                </a:ext>
              </a:extLst>
            </p:cNvPr>
            <p:cNvGrpSpPr/>
            <p:nvPr/>
          </p:nvGrpSpPr>
          <p:grpSpPr>
            <a:xfrm>
              <a:off x="10778312" y="22542723"/>
              <a:ext cx="8290924" cy="4947770"/>
              <a:chOff x="11457656" y="22248787"/>
              <a:chExt cx="8290924" cy="4947770"/>
            </a:xfrm>
          </p:grpSpPr>
          <p:grpSp>
            <p:nvGrpSpPr>
              <p:cNvPr id="471" name="Group 470">
                <a:extLst>
                  <a:ext uri="{FF2B5EF4-FFF2-40B4-BE49-F238E27FC236}">
                    <a16:creationId xmlns:a16="http://schemas.microsoft.com/office/drawing/2014/main" id="{D375E561-0585-45E2-A01D-47A9B3FC46F6}"/>
                  </a:ext>
                </a:extLst>
              </p:cNvPr>
              <p:cNvGrpSpPr/>
              <p:nvPr/>
            </p:nvGrpSpPr>
            <p:grpSpPr>
              <a:xfrm>
                <a:off x="11466997" y="22868716"/>
                <a:ext cx="8281583" cy="4327841"/>
                <a:chOff x="13174977" y="22707600"/>
                <a:chExt cx="17579343" cy="10958196"/>
              </a:xfrm>
            </p:grpSpPr>
            <p:cxnSp>
              <p:nvCxnSpPr>
                <p:cNvPr id="473" name="Straight Connector 472">
                  <a:extLst>
                    <a:ext uri="{FF2B5EF4-FFF2-40B4-BE49-F238E27FC236}">
                      <a16:creationId xmlns:a16="http://schemas.microsoft.com/office/drawing/2014/main" id="{FA2596AE-4FE1-4F93-A29B-00901240078A}"/>
                    </a:ext>
                  </a:extLst>
                </p:cNvPr>
                <p:cNvCxnSpPr>
                  <a:cxnSpLocks/>
                </p:cNvCxnSpPr>
                <p:nvPr/>
              </p:nvCxnSpPr>
              <p:spPr>
                <a:xfrm>
                  <a:off x="19050000" y="22707600"/>
                  <a:ext cx="582168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69AA1CD6-EEFD-47DC-B1FB-2AF14A213B8A}"/>
                    </a:ext>
                  </a:extLst>
                </p:cNvPr>
                <p:cNvCxnSpPr>
                  <a:cxnSpLocks/>
                </p:cNvCxnSpPr>
                <p:nvPr/>
              </p:nvCxnSpPr>
              <p:spPr>
                <a:xfrm>
                  <a:off x="19049999" y="25694640"/>
                  <a:ext cx="582168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47CC548D-C95C-4896-894A-96E831EA696F}"/>
                    </a:ext>
                  </a:extLst>
                </p:cNvPr>
                <p:cNvCxnSpPr>
                  <a:cxnSpLocks/>
                </p:cNvCxnSpPr>
                <p:nvPr/>
              </p:nvCxnSpPr>
              <p:spPr>
                <a:xfrm flipV="1">
                  <a:off x="19202399" y="22707600"/>
                  <a:ext cx="0" cy="284988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E023EB4-9B41-4B9D-BD86-78F8C74546B7}"/>
                    </a:ext>
                  </a:extLst>
                </p:cNvPr>
                <p:cNvCxnSpPr>
                  <a:cxnSpLocks/>
                </p:cNvCxnSpPr>
                <p:nvPr/>
              </p:nvCxnSpPr>
              <p:spPr>
                <a:xfrm flipV="1">
                  <a:off x="20543519" y="22707600"/>
                  <a:ext cx="0" cy="284988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2E914FB6-04E7-414F-A48E-5B5C3EC56A06}"/>
                    </a:ext>
                  </a:extLst>
                </p:cNvPr>
                <p:cNvCxnSpPr>
                  <a:cxnSpLocks/>
                </p:cNvCxnSpPr>
                <p:nvPr/>
              </p:nvCxnSpPr>
              <p:spPr>
                <a:xfrm flipV="1">
                  <a:off x="22646639" y="22844760"/>
                  <a:ext cx="0" cy="284988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3CC96602-66FD-4203-AF36-1F329C7C719E}"/>
                    </a:ext>
                  </a:extLst>
                </p:cNvPr>
                <p:cNvCxnSpPr>
                  <a:cxnSpLocks/>
                </p:cNvCxnSpPr>
                <p:nvPr/>
              </p:nvCxnSpPr>
              <p:spPr>
                <a:xfrm flipV="1">
                  <a:off x="24734519" y="22882860"/>
                  <a:ext cx="0" cy="284988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A322ACCC-06E1-4B93-9FF6-80288D73BB15}"/>
                    </a:ext>
                  </a:extLst>
                </p:cNvPr>
                <p:cNvCxnSpPr>
                  <a:cxnSpLocks/>
                </p:cNvCxnSpPr>
                <p:nvPr/>
              </p:nvCxnSpPr>
              <p:spPr>
                <a:xfrm flipV="1">
                  <a:off x="16261080" y="25694640"/>
                  <a:ext cx="2941319" cy="19977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395D5A72-5641-4611-81FF-49ACE1EA35C7}"/>
                    </a:ext>
                  </a:extLst>
                </p:cNvPr>
                <p:cNvCxnSpPr>
                  <a:cxnSpLocks/>
                </p:cNvCxnSpPr>
                <p:nvPr/>
              </p:nvCxnSpPr>
              <p:spPr>
                <a:xfrm flipH="1" flipV="1">
                  <a:off x="24871680" y="25732740"/>
                  <a:ext cx="2865120" cy="19596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8C336A48-E10B-466A-9FF8-B6A330E654B2}"/>
                    </a:ext>
                  </a:extLst>
                </p:cNvPr>
                <p:cNvCxnSpPr>
                  <a:cxnSpLocks/>
                </p:cNvCxnSpPr>
                <p:nvPr/>
              </p:nvCxnSpPr>
              <p:spPr>
                <a:xfrm flipH="1">
                  <a:off x="16017240" y="27844750"/>
                  <a:ext cx="1187196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EED6689F-F5B8-4272-8D23-063151E62219}"/>
                    </a:ext>
                  </a:extLst>
                </p:cNvPr>
                <p:cNvCxnSpPr>
                  <a:cxnSpLocks/>
                </p:cNvCxnSpPr>
                <p:nvPr/>
              </p:nvCxnSpPr>
              <p:spPr>
                <a:xfrm flipV="1">
                  <a:off x="19202399" y="25694640"/>
                  <a:ext cx="1341120" cy="21501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A274A810-7B0E-4919-88DE-B41D48C2389F}"/>
                    </a:ext>
                  </a:extLst>
                </p:cNvPr>
                <p:cNvCxnSpPr>
                  <a:cxnSpLocks/>
                </p:cNvCxnSpPr>
                <p:nvPr/>
              </p:nvCxnSpPr>
              <p:spPr>
                <a:xfrm flipH="1" flipV="1">
                  <a:off x="22802849" y="25732740"/>
                  <a:ext cx="1455422" cy="21501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3FD3E14-2CA8-443E-8382-B288E1E500B1}"/>
                    </a:ext>
                  </a:extLst>
                </p:cNvPr>
                <p:cNvCxnSpPr>
                  <a:cxnSpLocks/>
                </p:cNvCxnSpPr>
                <p:nvPr/>
              </p:nvCxnSpPr>
              <p:spPr>
                <a:xfrm flipV="1">
                  <a:off x="16062959" y="27934920"/>
                  <a:ext cx="0" cy="345948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0DF46342-5CAF-4D48-8D2F-4CF2B19DB029}"/>
                    </a:ext>
                  </a:extLst>
                </p:cNvPr>
                <p:cNvCxnSpPr>
                  <a:cxnSpLocks/>
                </p:cNvCxnSpPr>
                <p:nvPr/>
              </p:nvCxnSpPr>
              <p:spPr>
                <a:xfrm flipV="1">
                  <a:off x="19202399" y="27934920"/>
                  <a:ext cx="137161" cy="3429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4A6EB6-F246-40C8-96FD-CFB53064CAF4}"/>
                    </a:ext>
                  </a:extLst>
                </p:cNvPr>
                <p:cNvCxnSpPr>
                  <a:cxnSpLocks/>
                </p:cNvCxnSpPr>
                <p:nvPr/>
              </p:nvCxnSpPr>
              <p:spPr>
                <a:xfrm flipH="1" flipV="1">
                  <a:off x="24216361" y="27912060"/>
                  <a:ext cx="41910" cy="340614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DD4EBE05-21FB-4070-91D8-C918405F8136}"/>
                    </a:ext>
                  </a:extLst>
                </p:cNvPr>
                <p:cNvCxnSpPr>
                  <a:cxnSpLocks/>
                </p:cNvCxnSpPr>
                <p:nvPr/>
              </p:nvCxnSpPr>
              <p:spPr>
                <a:xfrm flipV="1">
                  <a:off x="27736800" y="27934920"/>
                  <a:ext cx="0" cy="345948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267633F-8A64-4FA4-9AC8-ECD92A52D39E}"/>
                    </a:ext>
                  </a:extLst>
                </p:cNvPr>
                <p:cNvCxnSpPr>
                  <a:cxnSpLocks/>
                </p:cNvCxnSpPr>
                <p:nvPr/>
              </p:nvCxnSpPr>
              <p:spPr>
                <a:xfrm flipH="1">
                  <a:off x="16062959" y="31296610"/>
                  <a:ext cx="1187196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98FA05FF-32D1-48E2-B67A-96C0D45B58A7}"/>
                    </a:ext>
                  </a:extLst>
                </p:cNvPr>
                <p:cNvCxnSpPr>
                  <a:cxnSpLocks/>
                </p:cNvCxnSpPr>
                <p:nvPr/>
              </p:nvCxnSpPr>
              <p:spPr>
                <a:xfrm>
                  <a:off x="20680680" y="28879800"/>
                  <a:ext cx="357759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410F71DF-25F1-4262-B82E-E8AA6EF97AFB}"/>
                    </a:ext>
                  </a:extLst>
                </p:cNvPr>
                <p:cNvCxnSpPr>
                  <a:cxnSpLocks/>
                </p:cNvCxnSpPr>
                <p:nvPr/>
              </p:nvCxnSpPr>
              <p:spPr>
                <a:xfrm>
                  <a:off x="20612099" y="30129480"/>
                  <a:ext cx="3783333"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056D971D-6907-44E0-A0BB-B08E1419A729}"/>
                    </a:ext>
                  </a:extLst>
                </p:cNvPr>
                <p:cNvCxnSpPr>
                  <a:cxnSpLocks/>
                </p:cNvCxnSpPr>
                <p:nvPr/>
              </p:nvCxnSpPr>
              <p:spPr>
                <a:xfrm flipV="1">
                  <a:off x="20543519" y="27950160"/>
                  <a:ext cx="137161" cy="3429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1885E7B6-13BD-4AD5-8707-01B9394CD020}"/>
                    </a:ext>
                  </a:extLst>
                </p:cNvPr>
                <p:cNvCxnSpPr>
                  <a:cxnSpLocks/>
                </p:cNvCxnSpPr>
                <p:nvPr/>
              </p:nvCxnSpPr>
              <p:spPr>
                <a:xfrm>
                  <a:off x="21774149" y="28331160"/>
                  <a:ext cx="244221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480494B1-BF29-4264-AA87-9D3029EEC1E2}"/>
                    </a:ext>
                  </a:extLst>
                </p:cNvPr>
                <p:cNvCxnSpPr>
                  <a:cxnSpLocks/>
                </p:cNvCxnSpPr>
                <p:nvPr/>
              </p:nvCxnSpPr>
              <p:spPr>
                <a:xfrm flipV="1">
                  <a:off x="21576031" y="27997151"/>
                  <a:ext cx="137161" cy="3429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F2850A5B-A8C8-49D3-86FA-AC3C924E3EAD}"/>
                    </a:ext>
                  </a:extLst>
                </p:cNvPr>
                <p:cNvCxnSpPr>
                  <a:cxnSpLocks/>
                </p:cNvCxnSpPr>
                <p:nvPr/>
              </p:nvCxnSpPr>
              <p:spPr>
                <a:xfrm flipV="1">
                  <a:off x="13258799" y="31385510"/>
                  <a:ext cx="2941319" cy="19977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E600273F-378F-4B3A-8039-2114805E288C}"/>
                    </a:ext>
                  </a:extLst>
                </p:cNvPr>
                <p:cNvCxnSpPr>
                  <a:cxnSpLocks/>
                </p:cNvCxnSpPr>
                <p:nvPr/>
              </p:nvCxnSpPr>
              <p:spPr>
                <a:xfrm flipH="1" flipV="1">
                  <a:off x="27889200" y="31404560"/>
                  <a:ext cx="2865120" cy="19596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B38E7B39-46BC-4AB0-AEAD-770FA7BF4E76}"/>
                    </a:ext>
                  </a:extLst>
                </p:cNvPr>
                <p:cNvCxnSpPr>
                  <a:cxnSpLocks/>
                </p:cNvCxnSpPr>
                <p:nvPr/>
              </p:nvCxnSpPr>
              <p:spPr>
                <a:xfrm flipV="1">
                  <a:off x="17769837" y="31328360"/>
                  <a:ext cx="1341120" cy="21501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8E78C516-4430-4FBC-8582-E50A20A0B9E2}"/>
                    </a:ext>
                  </a:extLst>
                </p:cNvPr>
                <p:cNvCxnSpPr>
                  <a:cxnSpLocks/>
                </p:cNvCxnSpPr>
                <p:nvPr/>
              </p:nvCxnSpPr>
              <p:spPr>
                <a:xfrm flipH="1" flipV="1">
                  <a:off x="24258271" y="31515686"/>
                  <a:ext cx="1455422" cy="21501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24A5D8F6-1088-4C2B-B3AC-92683C378F25}"/>
                    </a:ext>
                  </a:extLst>
                </p:cNvPr>
                <p:cNvCxnSpPr>
                  <a:cxnSpLocks/>
                </p:cNvCxnSpPr>
                <p:nvPr/>
              </p:nvCxnSpPr>
              <p:spPr>
                <a:xfrm flipH="1">
                  <a:off x="13174977" y="33478470"/>
                  <a:ext cx="17579343"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2326C491-4E9E-48D8-9815-2A56E0E45BBD}"/>
                    </a:ext>
                  </a:extLst>
                </p:cNvPr>
                <p:cNvCxnSpPr>
                  <a:cxnSpLocks/>
                </p:cNvCxnSpPr>
                <p:nvPr/>
              </p:nvCxnSpPr>
              <p:spPr>
                <a:xfrm>
                  <a:off x="19042380" y="23797846"/>
                  <a:ext cx="582168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D2EAC3B1-0667-4A62-A53B-4D041CC18D41}"/>
                    </a:ext>
                  </a:extLst>
                </p:cNvPr>
                <p:cNvCxnSpPr>
                  <a:cxnSpLocks/>
                </p:cNvCxnSpPr>
                <p:nvPr/>
              </p:nvCxnSpPr>
              <p:spPr>
                <a:xfrm>
                  <a:off x="19202399" y="24817754"/>
                  <a:ext cx="582168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76A1E744-FDC7-469B-BD5A-7A73535BD405}"/>
                    </a:ext>
                  </a:extLst>
                </p:cNvPr>
                <p:cNvCxnSpPr>
                  <a:cxnSpLocks/>
                </p:cNvCxnSpPr>
                <p:nvPr/>
              </p:nvCxnSpPr>
              <p:spPr>
                <a:xfrm>
                  <a:off x="18440397" y="26236246"/>
                  <a:ext cx="71199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3D958861-7A34-49EA-8907-ED09BAD2CD94}"/>
                    </a:ext>
                  </a:extLst>
                </p:cNvPr>
                <p:cNvCxnSpPr>
                  <a:cxnSpLocks/>
                </p:cNvCxnSpPr>
                <p:nvPr/>
              </p:nvCxnSpPr>
              <p:spPr>
                <a:xfrm flipV="1">
                  <a:off x="17353962" y="26998246"/>
                  <a:ext cx="9304315" cy="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2" name="Rectangle 471">
                <a:extLst>
                  <a:ext uri="{FF2B5EF4-FFF2-40B4-BE49-F238E27FC236}">
                    <a16:creationId xmlns:a16="http://schemas.microsoft.com/office/drawing/2014/main" id="{E469C6E9-B7FE-4DCA-86C8-B3DA5540E560}"/>
                  </a:ext>
                </a:extLst>
              </p:cNvPr>
              <p:cNvSpPr/>
              <p:nvPr/>
            </p:nvSpPr>
            <p:spPr>
              <a:xfrm>
                <a:off x="15042338" y="22248787"/>
                <a:ext cx="863807"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Model</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08" name="Rectangle 507">
                <a:extLst>
                  <a:ext uri="{FF2B5EF4-FFF2-40B4-BE49-F238E27FC236}">
                    <a16:creationId xmlns:a16="http://schemas.microsoft.com/office/drawing/2014/main" id="{A772ABED-78EE-4C7B-9CA0-FA4A8A236346}"/>
                  </a:ext>
                </a:extLst>
              </p:cNvPr>
              <p:cNvSpPr/>
              <p:nvPr/>
            </p:nvSpPr>
            <p:spPr>
              <a:xfrm>
                <a:off x="14270967" y="22612558"/>
                <a:ext cx="636059"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Past</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09" name="Rectangle 508">
                <a:extLst>
                  <a:ext uri="{FF2B5EF4-FFF2-40B4-BE49-F238E27FC236}">
                    <a16:creationId xmlns:a16="http://schemas.microsoft.com/office/drawing/2014/main" id="{95C2F78B-B46B-492A-92E6-1B66F6938141}"/>
                  </a:ext>
                </a:extLst>
              </p:cNvPr>
              <p:cNvSpPr/>
              <p:nvPr/>
            </p:nvSpPr>
            <p:spPr>
              <a:xfrm>
                <a:off x="14955126" y="22618306"/>
                <a:ext cx="951019"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Present</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0" name="Rectangle 509">
                <a:extLst>
                  <a:ext uri="{FF2B5EF4-FFF2-40B4-BE49-F238E27FC236}">
                    <a16:creationId xmlns:a16="http://schemas.microsoft.com/office/drawing/2014/main" id="{54291272-BF41-44A2-97B4-F624E972B34C}"/>
                  </a:ext>
                </a:extLst>
              </p:cNvPr>
              <p:cNvSpPr/>
              <p:nvPr/>
            </p:nvSpPr>
            <p:spPr>
              <a:xfrm>
                <a:off x="15948678" y="22600222"/>
                <a:ext cx="914654"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Future</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1" name="Rectangle 510">
                <a:extLst>
                  <a:ext uri="{FF2B5EF4-FFF2-40B4-BE49-F238E27FC236}">
                    <a16:creationId xmlns:a16="http://schemas.microsoft.com/office/drawing/2014/main" id="{96484384-B8DC-496B-8CCE-601CCACD7CBD}"/>
                  </a:ext>
                </a:extLst>
              </p:cNvPr>
              <p:cNvSpPr/>
              <p:nvPr/>
            </p:nvSpPr>
            <p:spPr>
              <a:xfrm rot="5400000">
                <a:off x="16679698" y="23264791"/>
                <a:ext cx="914654"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Internal</a:t>
                </a:r>
              </a:p>
            </p:txBody>
          </p:sp>
          <p:sp>
            <p:nvSpPr>
              <p:cNvPr id="512" name="Rectangle 511">
                <a:extLst>
                  <a:ext uri="{FF2B5EF4-FFF2-40B4-BE49-F238E27FC236}">
                    <a16:creationId xmlns:a16="http://schemas.microsoft.com/office/drawing/2014/main" id="{3431420D-FAC7-4F22-86E4-476F18F91DF5}"/>
                  </a:ext>
                </a:extLst>
              </p:cNvPr>
              <p:cNvSpPr/>
              <p:nvPr/>
            </p:nvSpPr>
            <p:spPr>
              <a:xfrm rot="1735656">
                <a:off x="17424148" y="24166790"/>
                <a:ext cx="914654"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External</a:t>
                </a:r>
              </a:p>
            </p:txBody>
          </p:sp>
          <p:sp>
            <p:nvSpPr>
              <p:cNvPr id="513" name="Rectangle 512">
                <a:extLst>
                  <a:ext uri="{FF2B5EF4-FFF2-40B4-BE49-F238E27FC236}">
                    <a16:creationId xmlns:a16="http://schemas.microsoft.com/office/drawing/2014/main" id="{1E7C588E-3955-4945-9999-9A9CBFE99032}"/>
                  </a:ext>
                </a:extLst>
              </p:cNvPr>
              <p:cNvSpPr/>
              <p:nvPr/>
            </p:nvSpPr>
            <p:spPr>
              <a:xfrm>
                <a:off x="13531276" y="22930970"/>
                <a:ext cx="636059"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Company</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4" name="Rectangle 513">
                <a:extLst>
                  <a:ext uri="{FF2B5EF4-FFF2-40B4-BE49-F238E27FC236}">
                    <a16:creationId xmlns:a16="http://schemas.microsoft.com/office/drawing/2014/main" id="{9D88515F-1428-4C41-8EE9-44C5BD0F3D8A}"/>
                  </a:ext>
                </a:extLst>
              </p:cNvPr>
              <p:cNvSpPr/>
              <p:nvPr/>
            </p:nvSpPr>
            <p:spPr>
              <a:xfrm>
                <a:off x="13531275" y="23386780"/>
                <a:ext cx="636059"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Place</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5" name="Rectangle 514">
                <a:extLst>
                  <a:ext uri="{FF2B5EF4-FFF2-40B4-BE49-F238E27FC236}">
                    <a16:creationId xmlns:a16="http://schemas.microsoft.com/office/drawing/2014/main" id="{42874964-E26E-40F5-8289-7A4CA0F91CE6}"/>
                  </a:ext>
                </a:extLst>
              </p:cNvPr>
              <p:cNvSpPr/>
              <p:nvPr/>
            </p:nvSpPr>
            <p:spPr>
              <a:xfrm>
                <a:off x="13519933" y="23747215"/>
                <a:ext cx="636059"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News</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6" name="Rectangle 515">
                <a:extLst>
                  <a:ext uri="{FF2B5EF4-FFF2-40B4-BE49-F238E27FC236}">
                    <a16:creationId xmlns:a16="http://schemas.microsoft.com/office/drawing/2014/main" id="{C5F8D450-45CA-4B52-BED9-D33EFE7F43D0}"/>
                  </a:ext>
                </a:extLst>
              </p:cNvPr>
              <p:cNvSpPr/>
              <p:nvPr/>
            </p:nvSpPr>
            <p:spPr>
              <a:xfrm>
                <a:off x="13149826" y="23996549"/>
                <a:ext cx="636059"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Product</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7" name="Rectangle 516">
                <a:extLst>
                  <a:ext uri="{FF2B5EF4-FFF2-40B4-BE49-F238E27FC236}">
                    <a16:creationId xmlns:a16="http://schemas.microsoft.com/office/drawing/2014/main" id="{1E871DA2-8E04-4598-B5BA-CF07B7EFEEAB}"/>
                  </a:ext>
                </a:extLst>
              </p:cNvPr>
              <p:cNvSpPr/>
              <p:nvPr/>
            </p:nvSpPr>
            <p:spPr>
              <a:xfrm>
                <a:off x="12105730" y="24217107"/>
                <a:ext cx="1318416"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Employee, Work Culture</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18" name="Rectangle 517">
                <a:extLst>
                  <a:ext uri="{FF2B5EF4-FFF2-40B4-BE49-F238E27FC236}">
                    <a16:creationId xmlns:a16="http://schemas.microsoft.com/office/drawing/2014/main" id="{748B37BC-620E-4215-AC27-18F9087CFA99}"/>
                  </a:ext>
                </a:extLst>
              </p:cNvPr>
              <p:cNvSpPr/>
              <p:nvPr/>
            </p:nvSpPr>
            <p:spPr>
              <a:xfrm>
                <a:off x="11856983" y="24540670"/>
                <a:ext cx="1318416"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err="1">
                    <a:solidFill>
                      <a:schemeClr val="tx1"/>
                    </a:solidFill>
                    <a:latin typeface="Times New Roman" panose="02020603050405020304" pitchFamily="18" charset="0"/>
                    <a:cs typeface="Times New Roman" panose="02020603050405020304" pitchFamily="18" charset="0"/>
                  </a:rPr>
                  <a:t>Eligibility,Skills,Job</a:t>
                </a:r>
                <a:r>
                  <a:rPr lang="en-US" sz="800" b="1" dirty="0">
                    <a:solidFill>
                      <a:schemeClr val="tx1"/>
                    </a:solidFill>
                    <a:latin typeface="Times New Roman" panose="02020603050405020304" pitchFamily="18" charset="0"/>
                    <a:cs typeface="Times New Roman" panose="02020603050405020304" pitchFamily="18" charset="0"/>
                  </a:rPr>
                  <a:t> Outcome</a:t>
                </a:r>
                <a:endParaRPr lang="en-IN" sz="800" b="1" dirty="0">
                  <a:solidFill>
                    <a:schemeClr val="tx1"/>
                  </a:solidFill>
                  <a:latin typeface="Times New Roman" panose="02020603050405020304" pitchFamily="18" charset="0"/>
                  <a:cs typeface="Times New Roman" panose="02020603050405020304" pitchFamily="18" charset="0"/>
                </a:endParaRPr>
              </a:p>
            </p:txBody>
          </p:sp>
          <p:cxnSp>
            <p:nvCxnSpPr>
              <p:cNvPr id="527" name="Straight Connector 526">
                <a:extLst>
                  <a:ext uri="{FF2B5EF4-FFF2-40B4-BE49-F238E27FC236}">
                    <a16:creationId xmlns:a16="http://schemas.microsoft.com/office/drawing/2014/main" id="{4FED3570-C5DC-4B42-A77E-ADAB79185059}"/>
                  </a:ext>
                </a:extLst>
              </p:cNvPr>
              <p:cNvCxnSpPr>
                <a:cxnSpLocks/>
              </p:cNvCxnSpPr>
              <p:nvPr/>
            </p:nvCxnSpPr>
            <p:spPr>
              <a:xfrm flipV="1">
                <a:off x="14998578" y="24574467"/>
                <a:ext cx="53206" cy="32433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2499A6F8-4F31-4162-AB08-8EF197EE385B}"/>
                  </a:ext>
                </a:extLst>
              </p:cNvPr>
              <p:cNvCxnSpPr>
                <a:cxnSpLocks/>
              </p:cNvCxnSpPr>
              <p:nvPr/>
            </p:nvCxnSpPr>
            <p:spPr>
              <a:xfrm flipH="1" flipV="1">
                <a:off x="15914370" y="24559424"/>
                <a:ext cx="144683" cy="32863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29" name="Rectangle 528">
                <a:extLst>
                  <a:ext uri="{FF2B5EF4-FFF2-40B4-BE49-F238E27FC236}">
                    <a16:creationId xmlns:a16="http://schemas.microsoft.com/office/drawing/2014/main" id="{7A07E46E-628A-45AE-A158-B6A0FE70DFEB}"/>
                  </a:ext>
                </a:extLst>
              </p:cNvPr>
              <p:cNvSpPr/>
              <p:nvPr/>
            </p:nvSpPr>
            <p:spPr>
              <a:xfrm>
                <a:off x="11457656" y="25018454"/>
                <a:ext cx="1318416"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Process-Stages</a:t>
                </a:r>
                <a:endParaRPr lang="en-IN" sz="800" b="1" dirty="0">
                  <a:solidFill>
                    <a:schemeClr val="tx1"/>
                  </a:solidFill>
                  <a:latin typeface="Times New Roman" panose="02020603050405020304" pitchFamily="18" charset="0"/>
                  <a:cs typeface="Times New Roman" panose="02020603050405020304" pitchFamily="18" charset="0"/>
                </a:endParaRPr>
              </a:p>
            </p:txBody>
          </p:sp>
          <p:cxnSp>
            <p:nvCxnSpPr>
              <p:cNvPr id="551" name="Straight Connector 550">
                <a:extLst>
                  <a:ext uri="{FF2B5EF4-FFF2-40B4-BE49-F238E27FC236}">
                    <a16:creationId xmlns:a16="http://schemas.microsoft.com/office/drawing/2014/main" id="{97885E13-E8E1-4429-81D5-94690B80AC1E}"/>
                  </a:ext>
                </a:extLst>
              </p:cNvPr>
              <p:cNvCxnSpPr>
                <a:cxnSpLocks/>
              </p:cNvCxnSpPr>
              <p:nvPr/>
            </p:nvCxnSpPr>
            <p:spPr>
              <a:xfrm flipV="1">
                <a:off x="15705367" y="24923824"/>
                <a:ext cx="0" cy="16975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28310D78-E716-4DC6-81BA-630A014997C4}"/>
                  </a:ext>
                </a:extLst>
              </p:cNvPr>
              <p:cNvCxnSpPr>
                <a:cxnSpLocks/>
              </p:cNvCxnSpPr>
              <p:nvPr/>
            </p:nvCxnSpPr>
            <p:spPr>
              <a:xfrm flipV="1">
                <a:off x="16044360" y="24912635"/>
                <a:ext cx="0" cy="16975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A4E5D39F-9837-45F8-8327-0CB5E4726213}"/>
                  </a:ext>
                </a:extLst>
              </p:cNvPr>
              <p:cNvCxnSpPr>
                <a:cxnSpLocks/>
              </p:cNvCxnSpPr>
              <p:nvPr/>
            </p:nvCxnSpPr>
            <p:spPr>
              <a:xfrm flipV="1">
                <a:off x="16369480" y="24909956"/>
                <a:ext cx="0" cy="16975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58" name="Rectangle 557">
                <a:extLst>
                  <a:ext uri="{FF2B5EF4-FFF2-40B4-BE49-F238E27FC236}">
                    <a16:creationId xmlns:a16="http://schemas.microsoft.com/office/drawing/2014/main" id="{631AD357-DCC2-46D8-B886-A1C15F297486}"/>
                  </a:ext>
                </a:extLst>
              </p:cNvPr>
              <p:cNvSpPr/>
              <p:nvPr/>
            </p:nvSpPr>
            <p:spPr>
              <a:xfrm>
                <a:off x="14508406" y="25416448"/>
                <a:ext cx="198169" cy="1100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200" b="1" dirty="0">
                    <a:solidFill>
                      <a:schemeClr val="tx1"/>
                    </a:solidFill>
                    <a:latin typeface="Times New Roman" panose="02020603050405020304" pitchFamily="18" charset="0"/>
                    <a:cs typeface="Times New Roman" panose="02020603050405020304" pitchFamily="18" charset="0"/>
                  </a:rPr>
                  <a:t>Stage</a:t>
                </a:r>
              </a:p>
              <a:p>
                <a:pPr algn="ctr"/>
                <a:r>
                  <a:rPr lang="en-US" sz="200" b="1" dirty="0">
                    <a:solidFill>
                      <a:schemeClr val="tx1"/>
                    </a:solidFill>
                    <a:latin typeface="Times New Roman" panose="02020603050405020304" pitchFamily="18" charset="0"/>
                    <a:cs typeface="Times New Roman" panose="02020603050405020304" pitchFamily="18" charset="0"/>
                  </a:rPr>
                  <a:t>Creator</a:t>
                </a:r>
                <a:endParaRPr lang="en-IN" sz="200" b="1" dirty="0">
                  <a:solidFill>
                    <a:schemeClr val="tx1"/>
                  </a:solidFill>
                  <a:latin typeface="Times New Roman" panose="02020603050405020304" pitchFamily="18" charset="0"/>
                  <a:cs typeface="Times New Roman" panose="02020603050405020304" pitchFamily="18" charset="0"/>
                </a:endParaRPr>
              </a:p>
            </p:txBody>
          </p:sp>
          <p:sp>
            <p:nvSpPr>
              <p:cNvPr id="559" name="Rectangle 558">
                <a:extLst>
                  <a:ext uri="{FF2B5EF4-FFF2-40B4-BE49-F238E27FC236}">
                    <a16:creationId xmlns:a16="http://schemas.microsoft.com/office/drawing/2014/main" id="{69E77AA9-5389-429A-82C0-578BAEE9DC5B}"/>
                  </a:ext>
                </a:extLst>
              </p:cNvPr>
              <p:cNvSpPr/>
              <p:nvPr/>
            </p:nvSpPr>
            <p:spPr>
              <a:xfrm>
                <a:off x="15044611" y="25072755"/>
                <a:ext cx="198169" cy="1100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200" b="1" dirty="0">
                    <a:solidFill>
                      <a:schemeClr val="tx1"/>
                    </a:solidFill>
                    <a:latin typeface="Times New Roman" panose="02020603050405020304" pitchFamily="18" charset="0"/>
                    <a:cs typeface="Times New Roman" panose="02020603050405020304" pitchFamily="18" charset="0"/>
                  </a:rPr>
                  <a:t>Section</a:t>
                </a:r>
              </a:p>
              <a:p>
                <a:pPr algn="ctr"/>
                <a:r>
                  <a:rPr lang="en-US" sz="200" b="1" dirty="0">
                    <a:solidFill>
                      <a:schemeClr val="tx1"/>
                    </a:solidFill>
                    <a:latin typeface="Times New Roman" panose="02020603050405020304" pitchFamily="18" charset="0"/>
                    <a:cs typeface="Times New Roman" panose="02020603050405020304" pitchFamily="18" charset="0"/>
                  </a:rPr>
                  <a:t>Creator</a:t>
                </a:r>
                <a:endParaRPr lang="en-IN" sz="200" b="1" dirty="0">
                  <a:solidFill>
                    <a:schemeClr val="tx1"/>
                  </a:solidFill>
                  <a:latin typeface="Times New Roman" panose="02020603050405020304" pitchFamily="18" charset="0"/>
                  <a:cs typeface="Times New Roman" panose="02020603050405020304" pitchFamily="18" charset="0"/>
                </a:endParaRPr>
              </a:p>
            </p:txBody>
          </p:sp>
          <p:sp>
            <p:nvSpPr>
              <p:cNvPr id="560" name="Rectangle 559">
                <a:extLst>
                  <a:ext uri="{FF2B5EF4-FFF2-40B4-BE49-F238E27FC236}">
                    <a16:creationId xmlns:a16="http://schemas.microsoft.com/office/drawing/2014/main" id="{83572356-8EDE-4209-A898-274AD5300ACE}"/>
                  </a:ext>
                </a:extLst>
              </p:cNvPr>
              <p:cNvSpPr/>
              <p:nvPr/>
            </p:nvSpPr>
            <p:spPr>
              <a:xfrm>
                <a:off x="15496305" y="24881838"/>
                <a:ext cx="198169" cy="1100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200" b="1" dirty="0">
                    <a:solidFill>
                      <a:schemeClr val="tx1"/>
                    </a:solidFill>
                    <a:latin typeface="Times New Roman" panose="02020603050405020304" pitchFamily="18" charset="0"/>
                    <a:cs typeface="Times New Roman" panose="02020603050405020304" pitchFamily="18" charset="0"/>
                  </a:rPr>
                  <a:t>Subject</a:t>
                </a:r>
                <a:endParaRPr lang="en-IN" sz="200" b="1" dirty="0">
                  <a:solidFill>
                    <a:schemeClr val="tx1"/>
                  </a:solidFill>
                  <a:latin typeface="Times New Roman" panose="02020603050405020304" pitchFamily="18" charset="0"/>
                  <a:cs typeface="Times New Roman" panose="02020603050405020304" pitchFamily="18" charset="0"/>
                </a:endParaRPr>
              </a:p>
            </p:txBody>
          </p:sp>
          <p:sp>
            <p:nvSpPr>
              <p:cNvPr id="561" name="Rectangle 560">
                <a:extLst>
                  <a:ext uri="{FF2B5EF4-FFF2-40B4-BE49-F238E27FC236}">
                    <a16:creationId xmlns:a16="http://schemas.microsoft.com/office/drawing/2014/main" id="{CDAD3993-9351-4DAD-829E-F3751AF9BA5B}"/>
                  </a:ext>
                </a:extLst>
              </p:cNvPr>
              <p:cNvSpPr/>
              <p:nvPr/>
            </p:nvSpPr>
            <p:spPr>
              <a:xfrm>
                <a:off x="15788956" y="24892040"/>
                <a:ext cx="198169" cy="1100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200" b="1" dirty="0">
                    <a:solidFill>
                      <a:schemeClr val="tx1"/>
                    </a:solidFill>
                    <a:latin typeface="Times New Roman" panose="02020603050405020304" pitchFamily="18" charset="0"/>
                    <a:cs typeface="Times New Roman" panose="02020603050405020304" pitchFamily="18" charset="0"/>
                  </a:rPr>
                  <a:t>Subject</a:t>
                </a:r>
                <a:endParaRPr lang="en-IN" sz="200" b="1" dirty="0">
                  <a:solidFill>
                    <a:schemeClr val="tx1"/>
                  </a:solidFill>
                  <a:latin typeface="Times New Roman" panose="02020603050405020304" pitchFamily="18" charset="0"/>
                  <a:cs typeface="Times New Roman" panose="02020603050405020304" pitchFamily="18" charset="0"/>
                </a:endParaRPr>
              </a:p>
            </p:txBody>
          </p:sp>
          <p:cxnSp>
            <p:nvCxnSpPr>
              <p:cNvPr id="260" name="Straight Connector 259">
                <a:extLst>
                  <a:ext uri="{FF2B5EF4-FFF2-40B4-BE49-F238E27FC236}">
                    <a16:creationId xmlns:a16="http://schemas.microsoft.com/office/drawing/2014/main" id="{B9BA22E9-CF35-4D44-997F-8B6D15AB5708}"/>
                  </a:ext>
                </a:extLst>
              </p:cNvPr>
              <p:cNvCxnSpPr>
                <a:cxnSpLocks/>
              </p:cNvCxnSpPr>
              <p:nvPr/>
            </p:nvCxnSpPr>
            <p:spPr>
              <a:xfrm flipV="1">
                <a:off x="14129107" y="24053491"/>
                <a:ext cx="109493" cy="14179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CA28D26-5165-40FB-9270-1195263474EA}"/>
                  </a:ext>
                </a:extLst>
              </p:cNvPr>
              <p:cNvCxnSpPr>
                <a:cxnSpLocks/>
              </p:cNvCxnSpPr>
              <p:nvPr/>
            </p:nvCxnSpPr>
            <p:spPr>
              <a:xfrm flipH="1" flipV="1">
                <a:off x="16935602" y="24099240"/>
                <a:ext cx="134495" cy="122983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E617599-B9ED-4628-889A-CE78B551F55A}"/>
                  </a:ext>
                </a:extLst>
              </p:cNvPr>
              <p:cNvCxnSpPr>
                <a:cxnSpLocks/>
              </p:cNvCxnSpPr>
              <p:nvPr/>
            </p:nvCxnSpPr>
            <p:spPr>
              <a:xfrm flipV="1">
                <a:off x="12830998" y="25493872"/>
                <a:ext cx="1289125" cy="77552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18AE1BC-E9C4-4E30-AA88-D7BAA60AC3F6}"/>
                  </a:ext>
                </a:extLst>
              </p:cNvPr>
              <p:cNvCxnSpPr>
                <a:cxnSpLocks/>
              </p:cNvCxnSpPr>
              <p:nvPr/>
            </p:nvCxnSpPr>
            <p:spPr>
              <a:xfrm flipH="1" flipV="1">
                <a:off x="17054003" y="25357800"/>
                <a:ext cx="1233325" cy="87648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5D6C9E09-9509-4336-AEE2-B5F0087B1D5B}"/>
                  </a:ext>
                </a:extLst>
              </p:cNvPr>
              <p:cNvCxnSpPr>
                <a:cxnSpLocks/>
              </p:cNvCxnSpPr>
              <p:nvPr/>
            </p:nvCxnSpPr>
            <p:spPr>
              <a:xfrm flipV="1">
                <a:off x="14148552" y="25397833"/>
                <a:ext cx="2927118" cy="9144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D7B8E8AA-5962-4B2C-8DB4-3869F949408B}"/>
                  </a:ext>
                </a:extLst>
              </p:cNvPr>
              <p:cNvSpPr/>
              <p:nvPr/>
            </p:nvSpPr>
            <p:spPr>
              <a:xfrm>
                <a:off x="17054003" y="25473743"/>
                <a:ext cx="1318416" cy="2278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Previous Appearance</a:t>
                </a:r>
                <a:endParaRPr lang="en-IN" sz="800" b="1" dirty="0">
                  <a:solidFill>
                    <a:schemeClr val="tx1"/>
                  </a:solidFill>
                  <a:latin typeface="Times New Roman" panose="02020603050405020304" pitchFamily="18" charset="0"/>
                  <a:cs typeface="Times New Roman" panose="02020603050405020304" pitchFamily="18" charset="0"/>
                </a:endParaRPr>
              </a:p>
            </p:txBody>
          </p:sp>
        </p:grpSp>
      </p:grpSp>
      <p:grpSp>
        <p:nvGrpSpPr>
          <p:cNvPr id="32" name="Group 31">
            <a:extLst>
              <a:ext uri="{FF2B5EF4-FFF2-40B4-BE49-F238E27FC236}">
                <a16:creationId xmlns:a16="http://schemas.microsoft.com/office/drawing/2014/main" id="{EDD45995-5C94-4997-B07C-4145925EFB57}"/>
              </a:ext>
            </a:extLst>
          </p:cNvPr>
          <p:cNvGrpSpPr/>
          <p:nvPr/>
        </p:nvGrpSpPr>
        <p:grpSpPr>
          <a:xfrm>
            <a:off x="24884378" y="10388759"/>
            <a:ext cx="6398257" cy="3187203"/>
            <a:chOff x="28141957" y="-255172"/>
            <a:chExt cx="14897080" cy="11274636"/>
          </a:xfrm>
        </p:grpSpPr>
        <p:sp>
          <p:nvSpPr>
            <p:cNvPr id="454" name="Rectangle: Rounded Corners 453">
              <a:extLst>
                <a:ext uri="{FF2B5EF4-FFF2-40B4-BE49-F238E27FC236}">
                  <a16:creationId xmlns:a16="http://schemas.microsoft.com/office/drawing/2014/main" id="{493F3D0F-359F-422D-BC67-46BA4E644650}"/>
                </a:ext>
              </a:extLst>
            </p:cNvPr>
            <p:cNvSpPr/>
            <p:nvPr/>
          </p:nvSpPr>
          <p:spPr>
            <a:xfrm>
              <a:off x="28141957" y="3830745"/>
              <a:ext cx="4670960" cy="235693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cxnSp>
          <p:nvCxnSpPr>
            <p:cNvPr id="455" name="Straight Arrow Connector 454">
              <a:extLst>
                <a:ext uri="{FF2B5EF4-FFF2-40B4-BE49-F238E27FC236}">
                  <a16:creationId xmlns:a16="http://schemas.microsoft.com/office/drawing/2014/main" id="{73196540-8523-4BA7-89F1-29FDFE205F81}"/>
                </a:ext>
              </a:extLst>
            </p:cNvPr>
            <p:cNvCxnSpPr>
              <a:cxnSpLocks/>
              <a:stCxn id="454" idx="3"/>
              <a:endCxn id="639" idx="1"/>
            </p:cNvCxnSpPr>
            <p:nvPr/>
          </p:nvCxnSpPr>
          <p:spPr>
            <a:xfrm flipV="1">
              <a:off x="32812917" y="637103"/>
              <a:ext cx="1837777" cy="437211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59" name="Straight Arrow Connector 458">
              <a:extLst>
                <a:ext uri="{FF2B5EF4-FFF2-40B4-BE49-F238E27FC236}">
                  <a16:creationId xmlns:a16="http://schemas.microsoft.com/office/drawing/2014/main" id="{1BD5B455-82D6-43EB-9613-0E465050B8EF}"/>
                </a:ext>
              </a:extLst>
            </p:cNvPr>
            <p:cNvCxnSpPr>
              <a:cxnSpLocks/>
              <a:stCxn id="454" idx="3"/>
              <a:endCxn id="635" idx="1"/>
            </p:cNvCxnSpPr>
            <p:nvPr/>
          </p:nvCxnSpPr>
          <p:spPr>
            <a:xfrm flipV="1">
              <a:off x="32812917" y="2998827"/>
              <a:ext cx="1837777" cy="201038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60" name="Straight Arrow Connector 459">
              <a:extLst>
                <a:ext uri="{FF2B5EF4-FFF2-40B4-BE49-F238E27FC236}">
                  <a16:creationId xmlns:a16="http://schemas.microsoft.com/office/drawing/2014/main" id="{E2057A8C-8A31-419C-A947-BDFE626A592A}"/>
                </a:ext>
              </a:extLst>
            </p:cNvPr>
            <p:cNvCxnSpPr>
              <a:cxnSpLocks/>
              <a:stCxn id="454" idx="3"/>
              <a:endCxn id="622" idx="1"/>
            </p:cNvCxnSpPr>
            <p:nvPr/>
          </p:nvCxnSpPr>
          <p:spPr>
            <a:xfrm>
              <a:off x="32812917" y="5009215"/>
              <a:ext cx="1837777" cy="262999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61" name="Straight Arrow Connector 460">
              <a:extLst>
                <a:ext uri="{FF2B5EF4-FFF2-40B4-BE49-F238E27FC236}">
                  <a16:creationId xmlns:a16="http://schemas.microsoft.com/office/drawing/2014/main" id="{5B3B7956-9FD9-4C06-8004-EAF818EBCFD8}"/>
                </a:ext>
              </a:extLst>
            </p:cNvPr>
            <p:cNvCxnSpPr>
              <a:cxnSpLocks/>
              <a:stCxn id="454" idx="3"/>
              <a:endCxn id="626" idx="1"/>
            </p:cNvCxnSpPr>
            <p:nvPr/>
          </p:nvCxnSpPr>
          <p:spPr>
            <a:xfrm>
              <a:off x="32812917" y="5009215"/>
              <a:ext cx="1920104" cy="491035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nvGrpSpPr>
            <p:cNvPr id="503" name="Group 502">
              <a:extLst>
                <a:ext uri="{FF2B5EF4-FFF2-40B4-BE49-F238E27FC236}">
                  <a16:creationId xmlns:a16="http://schemas.microsoft.com/office/drawing/2014/main" id="{8C75B3AC-11BE-4A9C-9167-743385B5FAFB}"/>
                </a:ext>
              </a:extLst>
            </p:cNvPr>
            <p:cNvGrpSpPr/>
            <p:nvPr/>
          </p:nvGrpSpPr>
          <p:grpSpPr>
            <a:xfrm>
              <a:off x="34650694" y="-255172"/>
              <a:ext cx="3846499" cy="2089283"/>
              <a:chOff x="17529542" y="3120557"/>
              <a:chExt cx="3044423" cy="1710793"/>
            </a:xfrm>
          </p:grpSpPr>
          <p:pic>
            <p:nvPicPr>
              <p:cNvPr id="638" name="Picture 4" descr="Image result for Company">
                <a:extLst>
                  <a:ext uri="{FF2B5EF4-FFF2-40B4-BE49-F238E27FC236}">
                    <a16:creationId xmlns:a16="http://schemas.microsoft.com/office/drawing/2014/main" id="{352F215B-3152-4803-B8F7-8A0039C61E63}"/>
                  </a:ext>
                </a:extLst>
              </p:cNvPr>
              <p:cNvPicPr>
                <a:picLocks noChangeAspect="1" noChangeArrowheads="1"/>
              </p:cNvPicPr>
              <p:nvPr/>
            </p:nvPicPr>
            <p:blipFill>
              <a:blip r:embed="rId31" cstate="hqprint">
                <a:extLst>
                  <a:ext uri="{28A0092B-C50C-407E-A947-70E740481C1C}">
                    <a14:useLocalDpi xmlns:a14="http://schemas.microsoft.com/office/drawing/2010/main" val="0"/>
                  </a:ext>
                </a:extLst>
              </a:blip>
              <a:srcRect/>
              <a:stretch>
                <a:fillRect/>
              </a:stretch>
            </p:blipFill>
            <p:spPr bwMode="auto">
              <a:xfrm>
                <a:off x="17856526" y="3536113"/>
                <a:ext cx="1011021" cy="872853"/>
              </a:xfrm>
              <a:prstGeom prst="rect">
                <a:avLst/>
              </a:prstGeom>
              <a:noFill/>
              <a:extLst>
                <a:ext uri="{909E8E84-426E-40DD-AFC4-6F175D3DCCD1}">
                  <a14:hiddenFill xmlns:a14="http://schemas.microsoft.com/office/drawing/2010/main">
                    <a:solidFill>
                      <a:srgbClr val="FFFFFF"/>
                    </a:solidFill>
                  </a14:hiddenFill>
                </a:ext>
              </a:extLst>
            </p:spPr>
          </p:pic>
          <p:sp>
            <p:nvSpPr>
              <p:cNvPr id="639" name="Rectangle 638">
                <a:extLst>
                  <a:ext uri="{FF2B5EF4-FFF2-40B4-BE49-F238E27FC236}">
                    <a16:creationId xmlns:a16="http://schemas.microsoft.com/office/drawing/2014/main" id="{EB79BF5B-0EBA-483F-B9C8-B44C28034970}"/>
                  </a:ext>
                </a:extLst>
              </p:cNvPr>
              <p:cNvSpPr/>
              <p:nvPr/>
            </p:nvSpPr>
            <p:spPr>
              <a:xfrm>
                <a:off x="17529542" y="3120557"/>
                <a:ext cx="2952229" cy="14612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sp>
            <p:nvSpPr>
              <p:cNvPr id="640" name="TextBox 639">
                <a:extLst>
                  <a:ext uri="{FF2B5EF4-FFF2-40B4-BE49-F238E27FC236}">
                    <a16:creationId xmlns:a16="http://schemas.microsoft.com/office/drawing/2014/main" id="{7FE93419-47F7-4140-8DC7-E514F5D7073E}"/>
                  </a:ext>
                </a:extLst>
              </p:cNvPr>
              <p:cNvSpPr txBox="1"/>
              <p:nvPr/>
            </p:nvSpPr>
            <p:spPr>
              <a:xfrm>
                <a:off x="19656415" y="4385593"/>
                <a:ext cx="917550" cy="445757"/>
              </a:xfrm>
              <a:prstGeom prst="rect">
                <a:avLst/>
              </a:prstGeom>
              <a:noFill/>
            </p:spPr>
            <p:txBody>
              <a:bodyPr wrap="square" rtlCol="0">
                <a:spAutoFit/>
              </a:bodyPr>
              <a:lstStyle/>
              <a:p>
                <a:r>
                  <a:rPr lang="en-IN" sz="400" b="1" dirty="0">
                    <a:latin typeface="Times New Roman" panose="02020603050405020304" pitchFamily="18" charset="0"/>
                    <a:cs typeface="Times New Roman" panose="02020603050405020304" pitchFamily="18" charset="0"/>
                  </a:rPr>
                  <a:t>IT</a:t>
                </a:r>
              </a:p>
            </p:txBody>
          </p:sp>
          <p:pic>
            <p:nvPicPr>
              <p:cNvPr id="641" name="Picture 22" descr="Image result for it company">
                <a:extLst>
                  <a:ext uri="{FF2B5EF4-FFF2-40B4-BE49-F238E27FC236}">
                    <a16:creationId xmlns:a16="http://schemas.microsoft.com/office/drawing/2014/main" id="{3FAC0EE8-4E5E-4968-AB1F-9702ADA8CCA1}"/>
                  </a:ext>
                </a:extLst>
              </p:cNvPr>
              <p:cNvPicPr>
                <a:picLocks noChangeAspect="1" noChangeArrowheads="1"/>
              </p:cNvPicPr>
              <p:nvPr/>
            </p:nvPicPr>
            <p:blipFill>
              <a:blip r:embed="rId32" cstate="hqprint">
                <a:extLst>
                  <a:ext uri="{28A0092B-C50C-407E-A947-70E740481C1C}">
                    <a14:useLocalDpi xmlns:a14="http://schemas.microsoft.com/office/drawing/2010/main" val="0"/>
                  </a:ext>
                </a:extLst>
              </a:blip>
              <a:srcRect/>
              <a:stretch>
                <a:fillRect/>
              </a:stretch>
            </p:blipFill>
            <p:spPr bwMode="auto">
              <a:xfrm>
                <a:off x="19394730" y="3159508"/>
                <a:ext cx="1011021" cy="56527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7" name="Straight Arrow Connector 506">
              <a:extLst>
                <a:ext uri="{FF2B5EF4-FFF2-40B4-BE49-F238E27FC236}">
                  <a16:creationId xmlns:a16="http://schemas.microsoft.com/office/drawing/2014/main" id="{A1BD8CE0-D20F-4B05-B836-78FEC61A9338}"/>
                </a:ext>
              </a:extLst>
            </p:cNvPr>
            <p:cNvCxnSpPr>
              <a:cxnSpLocks/>
              <a:stCxn id="635" idx="3"/>
            </p:cNvCxnSpPr>
            <p:nvPr/>
          </p:nvCxnSpPr>
          <p:spPr>
            <a:xfrm>
              <a:off x="38380709" y="2998827"/>
              <a:ext cx="2191079" cy="1568625"/>
            </a:xfrm>
            <a:prstGeom prst="straightConnector1">
              <a:avLst/>
            </a:prstGeom>
            <a:ln w="38100">
              <a:solidFill>
                <a:schemeClr val="accent1">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519" name="Straight Arrow Connector 518">
              <a:extLst>
                <a:ext uri="{FF2B5EF4-FFF2-40B4-BE49-F238E27FC236}">
                  <a16:creationId xmlns:a16="http://schemas.microsoft.com/office/drawing/2014/main" id="{F2066ED5-0A85-4B40-90F6-A9C8275C80AD}"/>
                </a:ext>
              </a:extLst>
            </p:cNvPr>
            <p:cNvCxnSpPr>
              <a:cxnSpLocks/>
              <a:stCxn id="639" idx="3"/>
            </p:cNvCxnSpPr>
            <p:nvPr/>
          </p:nvCxnSpPr>
          <p:spPr>
            <a:xfrm>
              <a:off x="38380709" y="637102"/>
              <a:ext cx="2191079" cy="3858518"/>
            </a:xfrm>
            <a:prstGeom prst="straightConnector1">
              <a:avLst/>
            </a:prstGeom>
            <a:ln w="38100">
              <a:solidFill>
                <a:schemeClr val="accent1">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522" name="Straight Arrow Connector 521">
              <a:extLst>
                <a:ext uri="{FF2B5EF4-FFF2-40B4-BE49-F238E27FC236}">
                  <a16:creationId xmlns:a16="http://schemas.microsoft.com/office/drawing/2014/main" id="{CF1F77AD-99DA-4F72-940C-262043E4161E}"/>
                </a:ext>
              </a:extLst>
            </p:cNvPr>
            <p:cNvCxnSpPr>
              <a:cxnSpLocks/>
              <a:stCxn id="632" idx="3"/>
            </p:cNvCxnSpPr>
            <p:nvPr/>
          </p:nvCxnSpPr>
          <p:spPr>
            <a:xfrm flipV="1">
              <a:off x="38347617" y="5015825"/>
              <a:ext cx="930933" cy="40417"/>
            </a:xfrm>
            <a:prstGeom prst="straightConnector1">
              <a:avLst/>
            </a:prstGeom>
            <a:ln w="38100">
              <a:solidFill>
                <a:schemeClr val="accent1">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523" name="Straight Arrow Connector 522">
              <a:extLst>
                <a:ext uri="{FF2B5EF4-FFF2-40B4-BE49-F238E27FC236}">
                  <a16:creationId xmlns:a16="http://schemas.microsoft.com/office/drawing/2014/main" id="{A6EACE44-20B4-4183-9F7C-A8B776E9E55F}"/>
                </a:ext>
              </a:extLst>
            </p:cNvPr>
            <p:cNvCxnSpPr>
              <a:cxnSpLocks/>
              <a:stCxn id="626" idx="3"/>
            </p:cNvCxnSpPr>
            <p:nvPr/>
          </p:nvCxnSpPr>
          <p:spPr>
            <a:xfrm flipV="1">
              <a:off x="38463037" y="6285238"/>
              <a:ext cx="2183244" cy="3634329"/>
            </a:xfrm>
            <a:prstGeom prst="straightConnector1">
              <a:avLst/>
            </a:prstGeom>
            <a:ln w="38100">
              <a:solidFill>
                <a:schemeClr val="accent1">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524" name="Straight Arrow Connector 523">
              <a:extLst>
                <a:ext uri="{FF2B5EF4-FFF2-40B4-BE49-F238E27FC236}">
                  <a16:creationId xmlns:a16="http://schemas.microsoft.com/office/drawing/2014/main" id="{B084A51F-AA94-426C-8775-53DDFF618D51}"/>
                </a:ext>
              </a:extLst>
            </p:cNvPr>
            <p:cNvCxnSpPr>
              <a:cxnSpLocks/>
              <a:stCxn id="622" idx="3"/>
            </p:cNvCxnSpPr>
            <p:nvPr/>
          </p:nvCxnSpPr>
          <p:spPr>
            <a:xfrm flipV="1">
              <a:off x="38380709" y="6229040"/>
              <a:ext cx="2191079" cy="1410165"/>
            </a:xfrm>
            <a:prstGeom prst="straightConnector1">
              <a:avLst/>
            </a:prstGeom>
            <a:ln w="38100">
              <a:solidFill>
                <a:schemeClr val="accent1">
                  <a:lumMod val="60000"/>
                  <a:lumOff val="40000"/>
                </a:schemeClr>
              </a:solidFill>
              <a:tailEnd type="triangle"/>
            </a:ln>
          </p:spPr>
          <p:style>
            <a:lnRef idx="2">
              <a:schemeClr val="dk1"/>
            </a:lnRef>
            <a:fillRef idx="0">
              <a:schemeClr val="dk1"/>
            </a:fillRef>
            <a:effectRef idx="1">
              <a:schemeClr val="dk1"/>
            </a:effectRef>
            <a:fontRef idx="minor">
              <a:schemeClr val="tx1"/>
            </a:fontRef>
          </p:style>
        </p:cxnSp>
        <p:sp>
          <p:nvSpPr>
            <p:cNvPr id="525" name="TextBox 524">
              <a:extLst>
                <a:ext uri="{FF2B5EF4-FFF2-40B4-BE49-F238E27FC236}">
                  <a16:creationId xmlns:a16="http://schemas.microsoft.com/office/drawing/2014/main" id="{4AB1FBF1-B6CB-42C0-82F7-974ABCC422F4}"/>
                </a:ext>
              </a:extLst>
            </p:cNvPr>
            <p:cNvSpPr txBox="1"/>
            <p:nvPr/>
          </p:nvSpPr>
          <p:spPr>
            <a:xfrm>
              <a:off x="28515450" y="3945899"/>
              <a:ext cx="3378645" cy="544374"/>
            </a:xfrm>
            <a:prstGeom prst="rect">
              <a:avLst/>
            </a:prstGeom>
            <a:noFill/>
          </p:spPr>
          <p:txBody>
            <a:bodyPr wrap="square" rtlCol="0">
              <a:spAutoFit/>
            </a:bodyPr>
            <a:lstStyle/>
            <a:p>
              <a:r>
                <a:rPr lang="en-IN" sz="400" b="1" dirty="0">
                  <a:latin typeface="Times New Roman" panose="02020603050405020304" pitchFamily="18" charset="0"/>
                  <a:cs typeface="Times New Roman" panose="02020603050405020304" pitchFamily="18" charset="0"/>
                </a:rPr>
                <a:t>CAMPUS  DRIVE</a:t>
              </a:r>
            </a:p>
          </p:txBody>
        </p:sp>
        <p:grpSp>
          <p:nvGrpSpPr>
            <p:cNvPr id="526" name="Group 525">
              <a:extLst>
                <a:ext uri="{FF2B5EF4-FFF2-40B4-BE49-F238E27FC236}">
                  <a16:creationId xmlns:a16="http://schemas.microsoft.com/office/drawing/2014/main" id="{538B03D9-CA92-4E56-AF62-AD09B5FBD6C7}"/>
                </a:ext>
              </a:extLst>
            </p:cNvPr>
            <p:cNvGrpSpPr/>
            <p:nvPr/>
          </p:nvGrpSpPr>
          <p:grpSpPr>
            <a:xfrm>
              <a:off x="34650694" y="2108364"/>
              <a:ext cx="3975767" cy="1978140"/>
              <a:chOff x="17529542" y="4997103"/>
              <a:chExt cx="3146736" cy="1619785"/>
            </a:xfrm>
          </p:grpSpPr>
          <p:pic>
            <p:nvPicPr>
              <p:cNvPr id="634" name="Picture 4" descr="Image result for Company">
                <a:extLst>
                  <a:ext uri="{FF2B5EF4-FFF2-40B4-BE49-F238E27FC236}">
                    <a16:creationId xmlns:a16="http://schemas.microsoft.com/office/drawing/2014/main" id="{D58A7CC3-76FD-4A0E-A4A6-F6EDA8EA7EC9}"/>
                  </a:ext>
                </a:extLst>
              </p:cNvPr>
              <p:cNvPicPr>
                <a:picLocks noChangeAspect="1" noChangeArrowheads="1"/>
              </p:cNvPicPr>
              <p:nvPr/>
            </p:nvPicPr>
            <p:blipFill>
              <a:blip r:embed="rId31" cstate="hqprint">
                <a:extLst>
                  <a:ext uri="{28A0092B-C50C-407E-A947-70E740481C1C}">
                    <a14:useLocalDpi xmlns:a14="http://schemas.microsoft.com/office/drawing/2010/main" val="0"/>
                  </a:ext>
                </a:extLst>
              </a:blip>
              <a:srcRect/>
              <a:stretch>
                <a:fillRect/>
              </a:stretch>
            </p:blipFill>
            <p:spPr bwMode="auto">
              <a:xfrm>
                <a:off x="17703532" y="5401972"/>
                <a:ext cx="1063894" cy="918500"/>
              </a:xfrm>
              <a:prstGeom prst="rect">
                <a:avLst/>
              </a:prstGeom>
              <a:noFill/>
              <a:extLst>
                <a:ext uri="{909E8E84-426E-40DD-AFC4-6F175D3DCCD1}">
                  <a14:hiddenFill xmlns:a14="http://schemas.microsoft.com/office/drawing/2010/main">
                    <a:solidFill>
                      <a:srgbClr val="FFFFFF"/>
                    </a:solidFill>
                  </a14:hiddenFill>
                </a:ext>
              </a:extLst>
            </p:spPr>
          </p:pic>
          <p:sp>
            <p:nvSpPr>
              <p:cNvPr id="635" name="Rectangle 634">
                <a:extLst>
                  <a:ext uri="{FF2B5EF4-FFF2-40B4-BE49-F238E27FC236}">
                    <a16:creationId xmlns:a16="http://schemas.microsoft.com/office/drawing/2014/main" id="{51112B1D-061C-4A46-9F81-694CB8B56B1D}"/>
                  </a:ext>
                </a:extLst>
              </p:cNvPr>
              <p:cNvSpPr/>
              <p:nvPr/>
            </p:nvSpPr>
            <p:spPr>
              <a:xfrm>
                <a:off x="17529542" y="4997103"/>
                <a:ext cx="2952229" cy="145829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sp>
            <p:nvSpPr>
              <p:cNvPr id="636" name="TextBox 635">
                <a:extLst>
                  <a:ext uri="{FF2B5EF4-FFF2-40B4-BE49-F238E27FC236}">
                    <a16:creationId xmlns:a16="http://schemas.microsoft.com/office/drawing/2014/main" id="{E1A91151-35D2-403F-843D-66E060E04658}"/>
                  </a:ext>
                </a:extLst>
              </p:cNvPr>
              <p:cNvSpPr txBox="1"/>
              <p:nvPr/>
            </p:nvSpPr>
            <p:spPr>
              <a:xfrm>
                <a:off x="19561024" y="6171131"/>
                <a:ext cx="1115254" cy="445757"/>
              </a:xfrm>
              <a:prstGeom prst="rect">
                <a:avLst/>
              </a:prstGeom>
              <a:noFill/>
            </p:spPr>
            <p:txBody>
              <a:bodyPr wrap="square" rtlCol="0">
                <a:spAutoFit/>
              </a:bodyPr>
              <a:lstStyle/>
              <a:p>
                <a:r>
                  <a:rPr lang="en-IN" sz="400" b="1" dirty="0">
                    <a:latin typeface="Times New Roman" panose="02020603050405020304" pitchFamily="18" charset="0"/>
                    <a:cs typeface="Times New Roman" panose="02020603050405020304" pitchFamily="18" charset="0"/>
                  </a:rPr>
                  <a:t>VLSI</a:t>
                </a:r>
              </a:p>
            </p:txBody>
          </p:sp>
          <p:pic>
            <p:nvPicPr>
              <p:cNvPr id="637" name="Picture 2" descr="Image result for VLSI">
                <a:extLst>
                  <a:ext uri="{FF2B5EF4-FFF2-40B4-BE49-F238E27FC236}">
                    <a16:creationId xmlns:a16="http://schemas.microsoft.com/office/drawing/2014/main" id="{01AD815E-2073-4DCA-8A0F-234A71F57B6F}"/>
                  </a:ext>
                </a:extLst>
              </p:cNvPr>
              <p:cNvPicPr>
                <a:picLocks noChangeAspect="1" noChangeArrowheads="1"/>
              </p:cNvPicPr>
              <p:nvPr/>
            </p:nvPicPr>
            <p:blipFill>
              <a:blip r:embed="rId33" cstate="hqprint">
                <a:extLst>
                  <a:ext uri="{28A0092B-C50C-407E-A947-70E740481C1C}">
                    <a14:useLocalDpi xmlns:a14="http://schemas.microsoft.com/office/drawing/2010/main" val="0"/>
                  </a:ext>
                </a:extLst>
              </a:blip>
              <a:srcRect/>
              <a:stretch>
                <a:fillRect/>
              </a:stretch>
            </p:blipFill>
            <p:spPr bwMode="auto">
              <a:xfrm>
                <a:off x="19336863" y="5012709"/>
                <a:ext cx="1136986" cy="610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3" name="Group 532">
              <a:extLst>
                <a:ext uri="{FF2B5EF4-FFF2-40B4-BE49-F238E27FC236}">
                  <a16:creationId xmlns:a16="http://schemas.microsoft.com/office/drawing/2014/main" id="{78EC5CB5-E2BF-4B0C-8417-5671E6300290}"/>
                </a:ext>
              </a:extLst>
            </p:cNvPr>
            <p:cNvGrpSpPr/>
            <p:nvPr/>
          </p:nvGrpSpPr>
          <p:grpSpPr>
            <a:xfrm>
              <a:off x="34617603" y="4165781"/>
              <a:ext cx="4240581" cy="1995874"/>
              <a:chOff x="17537465" y="6970566"/>
              <a:chExt cx="3356331" cy="1634306"/>
            </a:xfrm>
          </p:grpSpPr>
          <p:sp>
            <p:nvSpPr>
              <p:cNvPr id="630" name="TextBox 629">
                <a:extLst>
                  <a:ext uri="{FF2B5EF4-FFF2-40B4-BE49-F238E27FC236}">
                    <a16:creationId xmlns:a16="http://schemas.microsoft.com/office/drawing/2014/main" id="{D6876A7A-A226-4D8F-BE65-A94049C18EE7}"/>
                  </a:ext>
                </a:extLst>
              </p:cNvPr>
              <p:cNvSpPr txBox="1"/>
              <p:nvPr/>
            </p:nvSpPr>
            <p:spPr>
              <a:xfrm>
                <a:off x="19336861" y="8159115"/>
                <a:ext cx="1556935" cy="445757"/>
              </a:xfrm>
              <a:prstGeom prst="rect">
                <a:avLst/>
              </a:prstGeom>
              <a:noFill/>
            </p:spPr>
            <p:txBody>
              <a:bodyPr wrap="square" rtlCol="0">
                <a:spAutoFit/>
              </a:bodyPr>
              <a:lstStyle/>
              <a:p>
                <a:r>
                  <a:rPr lang="en-IN" sz="400" b="1" dirty="0">
                    <a:latin typeface="Times New Roman" panose="02020603050405020304" pitchFamily="18" charset="0"/>
                    <a:cs typeface="Times New Roman" panose="02020603050405020304" pitchFamily="18" charset="0"/>
                  </a:rPr>
                  <a:t>MARKETING</a:t>
                </a:r>
              </a:p>
            </p:txBody>
          </p:sp>
          <p:pic>
            <p:nvPicPr>
              <p:cNvPr id="631" name="Picture 4" descr="Image result for Company">
                <a:extLst>
                  <a:ext uri="{FF2B5EF4-FFF2-40B4-BE49-F238E27FC236}">
                    <a16:creationId xmlns:a16="http://schemas.microsoft.com/office/drawing/2014/main" id="{71659F20-A967-4009-A45E-04AB6E82A817}"/>
                  </a:ext>
                </a:extLst>
              </p:cNvPr>
              <p:cNvPicPr>
                <a:picLocks noChangeAspect="1" noChangeArrowheads="1"/>
              </p:cNvPicPr>
              <p:nvPr/>
            </p:nvPicPr>
            <p:blipFill>
              <a:blip r:embed="rId31" cstate="hqprint">
                <a:extLst>
                  <a:ext uri="{28A0092B-C50C-407E-A947-70E740481C1C}">
                    <a14:useLocalDpi xmlns:a14="http://schemas.microsoft.com/office/drawing/2010/main" val="0"/>
                  </a:ext>
                </a:extLst>
              </a:blip>
              <a:srcRect/>
              <a:stretch>
                <a:fillRect/>
              </a:stretch>
            </p:blipFill>
            <p:spPr bwMode="auto">
              <a:xfrm>
                <a:off x="17711454" y="7375433"/>
                <a:ext cx="1063894" cy="918500"/>
              </a:xfrm>
              <a:prstGeom prst="rect">
                <a:avLst/>
              </a:prstGeom>
              <a:noFill/>
              <a:extLst>
                <a:ext uri="{909E8E84-426E-40DD-AFC4-6F175D3DCCD1}">
                  <a14:hiddenFill xmlns:a14="http://schemas.microsoft.com/office/drawing/2010/main">
                    <a:solidFill>
                      <a:srgbClr val="FFFFFF"/>
                    </a:solidFill>
                  </a14:hiddenFill>
                </a:ext>
              </a:extLst>
            </p:spPr>
          </p:pic>
          <p:sp>
            <p:nvSpPr>
              <p:cNvPr id="632" name="Rectangle 631">
                <a:extLst>
                  <a:ext uri="{FF2B5EF4-FFF2-40B4-BE49-F238E27FC236}">
                    <a16:creationId xmlns:a16="http://schemas.microsoft.com/office/drawing/2014/main" id="{B9058926-5054-469D-8397-EBE74734C243}"/>
                  </a:ext>
                </a:extLst>
              </p:cNvPr>
              <p:cNvSpPr/>
              <p:nvPr/>
            </p:nvSpPr>
            <p:spPr>
              <a:xfrm>
                <a:off x="17537465" y="6970566"/>
                <a:ext cx="2952229" cy="145829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pic>
            <p:nvPicPr>
              <p:cNvPr id="633" name="Picture 4" descr="Image result for marketing">
                <a:extLst>
                  <a:ext uri="{FF2B5EF4-FFF2-40B4-BE49-F238E27FC236}">
                    <a16:creationId xmlns:a16="http://schemas.microsoft.com/office/drawing/2014/main" id="{29019B29-0E26-448F-88FC-F47B640E20EC}"/>
                  </a:ext>
                </a:extLst>
              </p:cNvPr>
              <p:cNvPicPr>
                <a:picLocks noChangeAspect="1" noChangeArrowheads="1"/>
              </p:cNvPicPr>
              <p:nvPr/>
            </p:nvPicPr>
            <p:blipFill>
              <a:blip r:embed="rId34" cstate="hqprint">
                <a:extLst>
                  <a:ext uri="{28A0092B-C50C-407E-A947-70E740481C1C}">
                    <a14:useLocalDpi xmlns:a14="http://schemas.microsoft.com/office/drawing/2010/main" val="0"/>
                  </a:ext>
                </a:extLst>
              </a:blip>
              <a:srcRect/>
              <a:stretch>
                <a:fillRect/>
              </a:stretch>
            </p:blipFill>
            <p:spPr bwMode="auto">
              <a:xfrm>
                <a:off x="19336861" y="6982397"/>
                <a:ext cx="1122958" cy="6292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4" name="Group 533">
              <a:extLst>
                <a:ext uri="{FF2B5EF4-FFF2-40B4-BE49-F238E27FC236}">
                  <a16:creationId xmlns:a16="http://schemas.microsoft.com/office/drawing/2014/main" id="{A645B68E-BD59-4BB0-B837-75F82F68275A}"/>
                </a:ext>
              </a:extLst>
            </p:cNvPr>
            <p:cNvGrpSpPr/>
            <p:nvPr/>
          </p:nvGrpSpPr>
          <p:grpSpPr>
            <a:xfrm>
              <a:off x="34733021" y="9029105"/>
              <a:ext cx="7814552" cy="1990359"/>
              <a:chOff x="17535742" y="10569322"/>
              <a:chExt cx="6185054" cy="1629790"/>
            </a:xfrm>
          </p:grpSpPr>
          <p:sp>
            <p:nvSpPr>
              <p:cNvPr id="626" name="Rectangle 625">
                <a:extLst>
                  <a:ext uri="{FF2B5EF4-FFF2-40B4-BE49-F238E27FC236}">
                    <a16:creationId xmlns:a16="http://schemas.microsoft.com/office/drawing/2014/main" id="{C706785C-4905-4466-A739-080544D5019E}"/>
                  </a:ext>
                </a:extLst>
              </p:cNvPr>
              <p:cNvSpPr/>
              <p:nvPr/>
            </p:nvSpPr>
            <p:spPr>
              <a:xfrm>
                <a:off x="17535742" y="10569322"/>
                <a:ext cx="2952229" cy="145829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p:txBody>
          </p:sp>
          <p:pic>
            <p:nvPicPr>
              <p:cNvPr id="627" name="Picture 4" descr="Image result for Company">
                <a:extLst>
                  <a:ext uri="{FF2B5EF4-FFF2-40B4-BE49-F238E27FC236}">
                    <a16:creationId xmlns:a16="http://schemas.microsoft.com/office/drawing/2014/main" id="{F4EE5EEE-CC10-406C-A7BA-ABADF6EAA0E4}"/>
                  </a:ext>
                </a:extLst>
              </p:cNvPr>
              <p:cNvPicPr>
                <a:picLocks noChangeAspect="1" noChangeArrowheads="1"/>
              </p:cNvPicPr>
              <p:nvPr/>
            </p:nvPicPr>
            <p:blipFill>
              <a:blip r:embed="rId31" cstate="hqprint">
                <a:extLst>
                  <a:ext uri="{28A0092B-C50C-407E-A947-70E740481C1C}">
                    <a14:useLocalDpi xmlns:a14="http://schemas.microsoft.com/office/drawing/2010/main" val="0"/>
                  </a:ext>
                </a:extLst>
              </a:blip>
              <a:srcRect/>
              <a:stretch>
                <a:fillRect/>
              </a:stretch>
            </p:blipFill>
            <p:spPr bwMode="auto">
              <a:xfrm>
                <a:off x="17634102" y="10978897"/>
                <a:ext cx="1063894" cy="918500"/>
              </a:xfrm>
              <a:prstGeom prst="rect">
                <a:avLst/>
              </a:prstGeom>
              <a:noFill/>
              <a:extLst>
                <a:ext uri="{909E8E84-426E-40DD-AFC4-6F175D3DCCD1}">
                  <a14:hiddenFill xmlns:a14="http://schemas.microsoft.com/office/drawing/2010/main">
                    <a:solidFill>
                      <a:srgbClr val="FFFFFF"/>
                    </a:solidFill>
                  </a14:hiddenFill>
                </a:ext>
              </a:extLst>
            </p:spPr>
          </p:pic>
          <p:sp>
            <p:nvSpPr>
              <p:cNvPr id="628" name="TextBox 627">
                <a:extLst>
                  <a:ext uri="{FF2B5EF4-FFF2-40B4-BE49-F238E27FC236}">
                    <a16:creationId xmlns:a16="http://schemas.microsoft.com/office/drawing/2014/main" id="{897C6990-7AE0-4D48-B77B-54AB9BAD79CD}"/>
                  </a:ext>
                </a:extLst>
              </p:cNvPr>
              <p:cNvSpPr txBox="1"/>
              <p:nvPr/>
            </p:nvSpPr>
            <p:spPr>
              <a:xfrm>
                <a:off x="19336861" y="11753355"/>
                <a:ext cx="4383935" cy="445757"/>
              </a:xfrm>
              <a:prstGeom prst="rect">
                <a:avLst/>
              </a:prstGeom>
              <a:noFill/>
            </p:spPr>
            <p:txBody>
              <a:bodyPr wrap="square" rtlCol="0">
                <a:spAutoFit/>
              </a:bodyPr>
              <a:lstStyle/>
              <a:p>
                <a:r>
                  <a:rPr lang="en-IN" sz="400" b="1" dirty="0">
                    <a:latin typeface="Times New Roman" panose="02020603050405020304" pitchFamily="18" charset="0"/>
                    <a:cs typeface="Times New Roman" panose="02020603050405020304" pitchFamily="18" charset="0"/>
                  </a:rPr>
                  <a:t>COMMUNICATION</a:t>
                </a:r>
              </a:p>
            </p:txBody>
          </p:sp>
          <p:pic>
            <p:nvPicPr>
              <p:cNvPr id="629" name="Picture 6" descr="Image result for ECE CORE JOBS">
                <a:extLst>
                  <a:ext uri="{FF2B5EF4-FFF2-40B4-BE49-F238E27FC236}">
                    <a16:creationId xmlns:a16="http://schemas.microsoft.com/office/drawing/2014/main" id="{713BF16D-7E0E-476B-A266-54C7CE0254D3}"/>
                  </a:ext>
                </a:extLst>
              </p:cNvPr>
              <p:cNvPicPr>
                <a:picLocks noChangeAspect="1" noChangeArrowheads="1"/>
              </p:cNvPicPr>
              <p:nvPr/>
            </p:nvPicPr>
            <p:blipFill>
              <a:blip r:embed="rId35" cstate="hqprint">
                <a:extLst>
                  <a:ext uri="{28A0092B-C50C-407E-A947-70E740481C1C}">
                    <a14:useLocalDpi xmlns:a14="http://schemas.microsoft.com/office/drawing/2010/main" val="0"/>
                  </a:ext>
                </a:extLst>
              </a:blip>
              <a:srcRect/>
              <a:stretch>
                <a:fillRect/>
              </a:stretch>
            </p:blipFill>
            <p:spPr bwMode="auto">
              <a:xfrm>
                <a:off x="19189277" y="10615325"/>
                <a:ext cx="1270544" cy="5820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5" name="Group 534">
              <a:extLst>
                <a:ext uri="{FF2B5EF4-FFF2-40B4-BE49-F238E27FC236}">
                  <a16:creationId xmlns:a16="http://schemas.microsoft.com/office/drawing/2014/main" id="{C921DE3E-3390-4194-8913-689C2B551FC3}"/>
                </a:ext>
              </a:extLst>
            </p:cNvPr>
            <p:cNvGrpSpPr/>
            <p:nvPr/>
          </p:nvGrpSpPr>
          <p:grpSpPr>
            <a:xfrm>
              <a:off x="34650694" y="6748742"/>
              <a:ext cx="6696183" cy="2041238"/>
              <a:chOff x="17529542" y="8748082"/>
              <a:chExt cx="5299888" cy="1671452"/>
            </a:xfrm>
          </p:grpSpPr>
          <p:sp>
            <p:nvSpPr>
              <p:cNvPr id="622" name="Rectangle 621">
                <a:extLst>
                  <a:ext uri="{FF2B5EF4-FFF2-40B4-BE49-F238E27FC236}">
                    <a16:creationId xmlns:a16="http://schemas.microsoft.com/office/drawing/2014/main" id="{36AD43F3-7B73-4EEB-8320-98D46B42B8ED}"/>
                  </a:ext>
                </a:extLst>
              </p:cNvPr>
              <p:cNvSpPr/>
              <p:nvPr/>
            </p:nvSpPr>
            <p:spPr>
              <a:xfrm>
                <a:off x="17529542" y="8748082"/>
                <a:ext cx="2952229" cy="145829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sp>
            <p:nvSpPr>
              <p:cNvPr id="623" name="TextBox 622">
                <a:extLst>
                  <a:ext uri="{FF2B5EF4-FFF2-40B4-BE49-F238E27FC236}">
                    <a16:creationId xmlns:a16="http://schemas.microsoft.com/office/drawing/2014/main" id="{F8995251-58E3-4DCD-AEAF-C7CEDEB9184D}"/>
                  </a:ext>
                </a:extLst>
              </p:cNvPr>
              <p:cNvSpPr txBox="1"/>
              <p:nvPr/>
            </p:nvSpPr>
            <p:spPr>
              <a:xfrm>
                <a:off x="19394729" y="9973777"/>
                <a:ext cx="3434701" cy="445757"/>
              </a:xfrm>
              <a:prstGeom prst="rect">
                <a:avLst/>
              </a:prstGeom>
              <a:noFill/>
            </p:spPr>
            <p:txBody>
              <a:bodyPr wrap="square" rtlCol="0">
                <a:spAutoFit/>
              </a:bodyPr>
              <a:lstStyle/>
              <a:p>
                <a:r>
                  <a:rPr lang="en-IN" sz="400" b="1" dirty="0">
                    <a:latin typeface="Times New Roman" panose="02020603050405020304" pitchFamily="18" charset="0"/>
                    <a:cs typeface="Times New Roman" panose="02020603050405020304" pitchFamily="18" charset="0"/>
                  </a:rPr>
                  <a:t>EMBEDDED</a:t>
                </a:r>
              </a:p>
            </p:txBody>
          </p:sp>
          <p:pic>
            <p:nvPicPr>
              <p:cNvPr id="624" name="Picture 4" descr="Image result for Company">
                <a:extLst>
                  <a:ext uri="{FF2B5EF4-FFF2-40B4-BE49-F238E27FC236}">
                    <a16:creationId xmlns:a16="http://schemas.microsoft.com/office/drawing/2014/main" id="{9C6E6D44-6FE1-4D7D-B747-791A3943FC62}"/>
                  </a:ext>
                </a:extLst>
              </p:cNvPr>
              <p:cNvPicPr>
                <a:picLocks noChangeAspect="1" noChangeArrowheads="1"/>
              </p:cNvPicPr>
              <p:nvPr/>
            </p:nvPicPr>
            <p:blipFill>
              <a:blip r:embed="rId31" cstate="hqprint">
                <a:extLst>
                  <a:ext uri="{28A0092B-C50C-407E-A947-70E740481C1C}">
                    <a14:useLocalDpi xmlns:a14="http://schemas.microsoft.com/office/drawing/2010/main" val="0"/>
                  </a:ext>
                </a:extLst>
              </a:blip>
              <a:srcRect/>
              <a:stretch>
                <a:fillRect/>
              </a:stretch>
            </p:blipFill>
            <p:spPr bwMode="auto">
              <a:xfrm>
                <a:off x="17634102" y="9226667"/>
                <a:ext cx="1063894" cy="918500"/>
              </a:xfrm>
              <a:prstGeom prst="rect">
                <a:avLst/>
              </a:prstGeom>
              <a:noFill/>
              <a:extLst>
                <a:ext uri="{909E8E84-426E-40DD-AFC4-6F175D3DCCD1}">
                  <a14:hiddenFill xmlns:a14="http://schemas.microsoft.com/office/drawing/2010/main">
                    <a:solidFill>
                      <a:srgbClr val="FFFFFF"/>
                    </a:solidFill>
                  </a14:hiddenFill>
                </a:ext>
              </a:extLst>
            </p:spPr>
          </p:pic>
          <p:pic>
            <p:nvPicPr>
              <p:cNvPr id="625" name="Picture 8" descr="Image result for EMBEDDED">
                <a:extLst>
                  <a:ext uri="{FF2B5EF4-FFF2-40B4-BE49-F238E27FC236}">
                    <a16:creationId xmlns:a16="http://schemas.microsoft.com/office/drawing/2014/main" id="{6BDB9BDA-2C16-4655-BE8C-7569A7D91DCB}"/>
                  </a:ext>
                </a:extLst>
              </p:cNvPr>
              <p:cNvPicPr>
                <a:picLocks noChangeAspect="1" noChangeArrowheads="1"/>
              </p:cNvPicPr>
              <p:nvPr/>
            </p:nvPicPr>
            <p:blipFill>
              <a:blip r:embed="rId36" cstate="hqprint">
                <a:extLst>
                  <a:ext uri="{28A0092B-C50C-407E-A947-70E740481C1C}">
                    <a14:useLocalDpi xmlns:a14="http://schemas.microsoft.com/office/drawing/2010/main" val="0"/>
                  </a:ext>
                </a:extLst>
              </a:blip>
              <a:srcRect/>
              <a:stretch>
                <a:fillRect/>
              </a:stretch>
            </p:blipFill>
            <p:spPr bwMode="auto">
              <a:xfrm>
                <a:off x="19235960" y="8782469"/>
                <a:ext cx="1184815" cy="552832"/>
              </a:xfrm>
              <a:prstGeom prst="rect">
                <a:avLst/>
              </a:prstGeom>
              <a:noFill/>
              <a:extLst>
                <a:ext uri="{909E8E84-426E-40DD-AFC4-6F175D3DCCD1}">
                  <a14:hiddenFill xmlns:a14="http://schemas.microsoft.com/office/drawing/2010/main">
                    <a:solidFill>
                      <a:srgbClr val="FFFFFF"/>
                    </a:solidFill>
                  </a14:hiddenFill>
                </a:ext>
              </a:extLst>
            </p:spPr>
          </p:pic>
        </p:grpSp>
        <p:pic>
          <p:nvPicPr>
            <p:cNvPr id="536" name="Picture 10" descr="Image result for campus drive meaning">
              <a:extLst>
                <a:ext uri="{FF2B5EF4-FFF2-40B4-BE49-F238E27FC236}">
                  <a16:creationId xmlns:a16="http://schemas.microsoft.com/office/drawing/2014/main" id="{3EEC7D99-F68A-40BB-A9AD-C99677E6A125}"/>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8418737" y="4504197"/>
              <a:ext cx="3853860" cy="1377308"/>
            </a:xfrm>
            <a:prstGeom prst="rect">
              <a:avLst/>
            </a:prstGeom>
            <a:noFill/>
            <a:extLst>
              <a:ext uri="{909E8E84-426E-40DD-AFC4-6F175D3DCCD1}">
                <a14:hiddenFill xmlns:a14="http://schemas.microsoft.com/office/drawing/2010/main">
                  <a:solidFill>
                    <a:srgbClr val="FFFFFF"/>
                  </a:solidFill>
                </a14:hiddenFill>
              </a:ext>
            </a:extLst>
          </p:spPr>
        </p:pic>
        <p:pic>
          <p:nvPicPr>
            <p:cNvPr id="546" name="Picture 545">
              <a:extLst>
                <a:ext uri="{FF2B5EF4-FFF2-40B4-BE49-F238E27FC236}">
                  <a16:creationId xmlns:a16="http://schemas.microsoft.com/office/drawing/2014/main" id="{8DC17E4F-A811-4C1D-A978-FB94E91F79D5}"/>
                </a:ext>
              </a:extLst>
            </p:cNvPr>
            <p:cNvPicPr>
              <a:picLocks noChangeAspect="1"/>
            </p:cNvPicPr>
            <p:nvPr/>
          </p:nvPicPr>
          <p:blipFill>
            <a:blip r:embed="rId38"/>
            <a:stretch>
              <a:fillRect/>
            </a:stretch>
          </p:blipFill>
          <p:spPr>
            <a:xfrm>
              <a:off x="40263442" y="4019252"/>
              <a:ext cx="2775595" cy="2155578"/>
            </a:xfrm>
            <a:prstGeom prst="rect">
              <a:avLst/>
            </a:prstGeom>
          </p:spPr>
        </p:pic>
        <p:cxnSp>
          <p:nvCxnSpPr>
            <p:cNvPr id="604" name="Straight Arrow Connector 603">
              <a:extLst>
                <a:ext uri="{FF2B5EF4-FFF2-40B4-BE49-F238E27FC236}">
                  <a16:creationId xmlns:a16="http://schemas.microsoft.com/office/drawing/2014/main" id="{F3CDBD5C-61F4-44C6-BE62-C50F1071BD86}"/>
                </a:ext>
              </a:extLst>
            </p:cNvPr>
            <p:cNvCxnSpPr>
              <a:cxnSpLocks/>
              <a:stCxn id="639" idx="3"/>
              <a:endCxn id="546" idx="1"/>
            </p:cNvCxnSpPr>
            <p:nvPr/>
          </p:nvCxnSpPr>
          <p:spPr>
            <a:xfrm>
              <a:off x="38380710" y="637103"/>
              <a:ext cx="1882732" cy="445993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605" name="Straight Arrow Connector 604">
              <a:extLst>
                <a:ext uri="{FF2B5EF4-FFF2-40B4-BE49-F238E27FC236}">
                  <a16:creationId xmlns:a16="http://schemas.microsoft.com/office/drawing/2014/main" id="{5A5AF18C-7C9E-4FB8-B28A-FB320F04CE0D}"/>
                </a:ext>
              </a:extLst>
            </p:cNvPr>
            <p:cNvCxnSpPr>
              <a:cxnSpLocks/>
              <a:stCxn id="626" idx="3"/>
              <a:endCxn id="546" idx="1"/>
            </p:cNvCxnSpPr>
            <p:nvPr/>
          </p:nvCxnSpPr>
          <p:spPr>
            <a:xfrm flipV="1">
              <a:off x="38463037" y="5097042"/>
              <a:ext cx="1800405" cy="482252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606" name="Straight Arrow Connector 605">
              <a:extLst>
                <a:ext uri="{FF2B5EF4-FFF2-40B4-BE49-F238E27FC236}">
                  <a16:creationId xmlns:a16="http://schemas.microsoft.com/office/drawing/2014/main" id="{945C2B76-CDAD-459B-9200-372D264BDB47}"/>
                </a:ext>
              </a:extLst>
            </p:cNvPr>
            <p:cNvCxnSpPr>
              <a:cxnSpLocks/>
              <a:stCxn id="622" idx="3"/>
              <a:endCxn id="546" idx="1"/>
            </p:cNvCxnSpPr>
            <p:nvPr/>
          </p:nvCxnSpPr>
          <p:spPr>
            <a:xfrm flipV="1">
              <a:off x="38380710" y="5097042"/>
              <a:ext cx="1882732" cy="254216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607" name="Straight Arrow Connector 606">
              <a:extLst>
                <a:ext uri="{FF2B5EF4-FFF2-40B4-BE49-F238E27FC236}">
                  <a16:creationId xmlns:a16="http://schemas.microsoft.com/office/drawing/2014/main" id="{A80A1935-53B1-4D3C-8E6F-B865E015F568}"/>
                </a:ext>
              </a:extLst>
            </p:cNvPr>
            <p:cNvCxnSpPr>
              <a:cxnSpLocks/>
              <a:stCxn id="632" idx="3"/>
              <a:endCxn id="546" idx="1"/>
            </p:cNvCxnSpPr>
            <p:nvPr/>
          </p:nvCxnSpPr>
          <p:spPr>
            <a:xfrm>
              <a:off x="38347619" y="5056243"/>
              <a:ext cx="1915823" cy="4079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608" name="Straight Arrow Connector 607">
              <a:extLst>
                <a:ext uri="{FF2B5EF4-FFF2-40B4-BE49-F238E27FC236}">
                  <a16:creationId xmlns:a16="http://schemas.microsoft.com/office/drawing/2014/main" id="{6B93CD26-745B-4772-9F0D-84A762F1679D}"/>
                </a:ext>
              </a:extLst>
            </p:cNvPr>
            <p:cNvCxnSpPr>
              <a:cxnSpLocks/>
              <a:stCxn id="635" idx="3"/>
              <a:endCxn id="546" idx="1"/>
            </p:cNvCxnSpPr>
            <p:nvPr/>
          </p:nvCxnSpPr>
          <p:spPr>
            <a:xfrm>
              <a:off x="38380710" y="2998827"/>
              <a:ext cx="1882732" cy="209821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609" name="Straight Arrow Connector 608">
              <a:extLst>
                <a:ext uri="{FF2B5EF4-FFF2-40B4-BE49-F238E27FC236}">
                  <a16:creationId xmlns:a16="http://schemas.microsoft.com/office/drawing/2014/main" id="{FFB2A471-3298-427C-BE24-D7B0EC6D0156}"/>
                </a:ext>
              </a:extLst>
            </p:cNvPr>
            <p:cNvCxnSpPr>
              <a:cxnSpLocks/>
              <a:stCxn id="454" idx="3"/>
              <a:endCxn id="632" idx="1"/>
            </p:cNvCxnSpPr>
            <p:nvPr/>
          </p:nvCxnSpPr>
          <p:spPr>
            <a:xfrm>
              <a:off x="32812917" y="5009215"/>
              <a:ext cx="1804686" cy="4702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grpSp>
        <p:nvGrpSpPr>
          <p:cNvPr id="30" name="Group 29">
            <a:extLst>
              <a:ext uri="{FF2B5EF4-FFF2-40B4-BE49-F238E27FC236}">
                <a16:creationId xmlns:a16="http://schemas.microsoft.com/office/drawing/2014/main" id="{43E24D5F-6D93-4678-A4F8-D1D2748F8729}"/>
              </a:ext>
            </a:extLst>
          </p:cNvPr>
          <p:cNvGrpSpPr/>
          <p:nvPr/>
        </p:nvGrpSpPr>
        <p:grpSpPr>
          <a:xfrm>
            <a:off x="573966" y="547651"/>
            <a:ext cx="8368396" cy="2260483"/>
            <a:chOff x="573966" y="547651"/>
            <a:chExt cx="8368396" cy="2260483"/>
          </a:xfrm>
        </p:grpSpPr>
        <p:pic>
          <p:nvPicPr>
            <p:cNvPr id="2" name="Picture 1">
              <a:extLst>
                <a:ext uri="{FF2B5EF4-FFF2-40B4-BE49-F238E27FC236}">
                  <a16:creationId xmlns:a16="http://schemas.microsoft.com/office/drawing/2014/main" id="{5DE09E49-0772-45B9-967F-CDE1FA002057}"/>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573966" y="737955"/>
              <a:ext cx="1307781" cy="1701669"/>
            </a:xfrm>
            <a:prstGeom prst="rect">
              <a:avLst/>
            </a:prstGeom>
          </p:spPr>
        </p:pic>
        <p:pic>
          <p:nvPicPr>
            <p:cNvPr id="8" name="Picture 2" descr="Image result for vision">
              <a:extLst>
                <a:ext uri="{FF2B5EF4-FFF2-40B4-BE49-F238E27FC236}">
                  <a16:creationId xmlns:a16="http://schemas.microsoft.com/office/drawing/2014/main" id="{564A1375-6BC3-47ED-9625-932D370E4F05}"/>
                </a:ext>
              </a:extLst>
            </p:cNvPr>
            <p:cNvPicPr>
              <a:picLocks noChangeAspect="1" noChangeArrowheads="1"/>
            </p:cNvPicPr>
            <p:nvPr/>
          </p:nvPicPr>
          <p:blipFill>
            <a:blip r:embed="rId40" cstate="hqprint">
              <a:extLst>
                <a:ext uri="{28A0092B-C50C-407E-A947-70E740481C1C}">
                  <a14:useLocalDpi xmlns:a14="http://schemas.microsoft.com/office/drawing/2010/main" val="0"/>
                </a:ext>
              </a:extLst>
            </a:blip>
            <a:srcRect/>
            <a:stretch>
              <a:fillRect/>
            </a:stretch>
          </p:blipFill>
          <p:spPr bwMode="auto">
            <a:xfrm>
              <a:off x="2672627" y="815812"/>
              <a:ext cx="579159" cy="424833"/>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9" name="Picture 6" descr="Image result for Objective">
              <a:extLst>
                <a:ext uri="{FF2B5EF4-FFF2-40B4-BE49-F238E27FC236}">
                  <a16:creationId xmlns:a16="http://schemas.microsoft.com/office/drawing/2014/main" id="{A95C8217-4330-459D-B925-4A64EC0D869A}"/>
                </a:ext>
              </a:extLst>
            </p:cNvPr>
            <p:cNvPicPr>
              <a:picLocks noChangeAspect="1" noChangeArrowheads="1"/>
            </p:cNvPicPr>
            <p:nvPr/>
          </p:nvPicPr>
          <p:blipFill>
            <a:blip r:embed="rId41" cstate="hqprint">
              <a:extLst>
                <a:ext uri="{28A0092B-C50C-407E-A947-70E740481C1C}">
                  <a14:useLocalDpi xmlns:a14="http://schemas.microsoft.com/office/drawing/2010/main" val="0"/>
                </a:ext>
              </a:extLst>
            </a:blip>
            <a:srcRect/>
            <a:stretch>
              <a:fillRect/>
            </a:stretch>
          </p:blipFill>
          <p:spPr bwMode="auto">
            <a:xfrm>
              <a:off x="2676528" y="2169298"/>
              <a:ext cx="575258" cy="42727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502095F-5DF4-452B-8717-D4D6DD7BF61A}"/>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8028066" y="772275"/>
              <a:ext cx="914296" cy="1793196"/>
            </a:xfrm>
            <a:prstGeom prst="rect">
              <a:avLst/>
            </a:prstGeom>
          </p:spPr>
        </p:pic>
        <p:pic>
          <p:nvPicPr>
            <p:cNvPr id="1026" name="Picture 2" descr="Image result for mission logo">
              <a:extLst>
                <a:ext uri="{FF2B5EF4-FFF2-40B4-BE49-F238E27FC236}">
                  <a16:creationId xmlns:a16="http://schemas.microsoft.com/office/drawing/2014/main" id="{8969230F-7E78-4110-B994-13C00A03170E}"/>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690270" y="1471211"/>
              <a:ext cx="561516" cy="413889"/>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16" name="Connector: Elbow 15">
              <a:extLst>
                <a:ext uri="{FF2B5EF4-FFF2-40B4-BE49-F238E27FC236}">
                  <a16:creationId xmlns:a16="http://schemas.microsoft.com/office/drawing/2014/main" id="{B4481C6F-9676-4CCE-8028-DF51E349108F}"/>
                </a:ext>
              </a:extLst>
            </p:cNvPr>
            <p:cNvCxnSpPr>
              <a:cxnSpLocks/>
              <a:stCxn id="2" idx="0"/>
              <a:endCxn id="8" idx="0"/>
            </p:cNvCxnSpPr>
            <p:nvPr/>
          </p:nvCxnSpPr>
          <p:spPr>
            <a:xfrm rot="16200000" flipH="1">
              <a:off x="2056103" y="-90292"/>
              <a:ext cx="77857" cy="1734350"/>
            </a:xfrm>
            <a:prstGeom prst="bentConnector3">
              <a:avLst>
                <a:gd name="adj1" fmla="val -293615"/>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71111F-5703-47AB-8177-1581B024561B}"/>
                </a:ext>
              </a:extLst>
            </p:cNvPr>
            <p:cNvCxnSpPr>
              <a:cxnSpLocks/>
              <a:stCxn id="8" idx="2"/>
              <a:endCxn id="1026" idx="0"/>
            </p:cNvCxnSpPr>
            <p:nvPr/>
          </p:nvCxnSpPr>
          <p:spPr>
            <a:xfrm rot="16200000" flipH="1">
              <a:off x="2851334" y="1351517"/>
              <a:ext cx="230566" cy="882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F3B22A5-0DA8-45E5-BAF0-E341075AABF2}"/>
                </a:ext>
              </a:extLst>
            </p:cNvPr>
            <p:cNvCxnSpPr>
              <a:cxnSpLocks/>
              <a:stCxn id="1026" idx="2"/>
              <a:endCxn id="9" idx="0"/>
            </p:cNvCxnSpPr>
            <p:nvPr/>
          </p:nvCxnSpPr>
          <p:spPr>
            <a:xfrm rot="5400000">
              <a:off x="2825494" y="2023764"/>
              <a:ext cx="284198" cy="687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6D60804D-FCE4-4DBF-9D5A-0A1133B412B6}"/>
                </a:ext>
              </a:extLst>
            </p:cNvPr>
            <p:cNvCxnSpPr>
              <a:cxnSpLocks/>
              <a:stCxn id="651" idx="3"/>
              <a:endCxn id="12" idx="0"/>
            </p:cNvCxnSpPr>
            <p:nvPr/>
          </p:nvCxnSpPr>
          <p:spPr>
            <a:xfrm flipV="1">
              <a:off x="6843605" y="772275"/>
              <a:ext cx="1641609" cy="1327262"/>
            </a:xfrm>
            <a:prstGeom prst="bentConnector4">
              <a:avLst>
                <a:gd name="adj1" fmla="val 36076"/>
                <a:gd name="adj2" fmla="val 11722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6786339-7A78-486E-932C-1E27475D33B5}"/>
                </a:ext>
              </a:extLst>
            </p:cNvPr>
            <p:cNvGrpSpPr/>
            <p:nvPr/>
          </p:nvGrpSpPr>
          <p:grpSpPr>
            <a:xfrm>
              <a:off x="3878631" y="547651"/>
              <a:ext cx="2964974" cy="2260483"/>
              <a:chOff x="5435315" y="2972707"/>
              <a:chExt cx="7918240" cy="5773838"/>
            </a:xfrm>
          </p:grpSpPr>
          <p:cxnSp>
            <p:nvCxnSpPr>
              <p:cNvPr id="642" name="Straight Arrow Connector 641">
                <a:extLst>
                  <a:ext uri="{FF2B5EF4-FFF2-40B4-BE49-F238E27FC236}">
                    <a16:creationId xmlns:a16="http://schemas.microsoft.com/office/drawing/2014/main" id="{FF944315-C88C-4855-8D2A-AAAB681AFB82}"/>
                  </a:ext>
                </a:extLst>
              </p:cNvPr>
              <p:cNvCxnSpPr>
                <a:cxnSpLocks/>
                <a:stCxn id="648" idx="3"/>
                <a:endCxn id="650" idx="1"/>
              </p:cNvCxnSpPr>
              <p:nvPr/>
            </p:nvCxnSpPr>
            <p:spPr>
              <a:xfrm>
                <a:off x="7710794" y="3791763"/>
                <a:ext cx="1319735" cy="3167272"/>
              </a:xfrm>
              <a:prstGeom prst="straightConnector1">
                <a:avLst/>
              </a:prstGeom>
              <a:ln w="3810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43" name="Straight Arrow Connector 642">
                <a:extLst>
                  <a:ext uri="{FF2B5EF4-FFF2-40B4-BE49-F238E27FC236}">
                    <a16:creationId xmlns:a16="http://schemas.microsoft.com/office/drawing/2014/main" id="{8C3039DB-4680-4786-B56D-08FA61A0D83B}"/>
                  </a:ext>
                </a:extLst>
              </p:cNvPr>
              <p:cNvCxnSpPr>
                <a:cxnSpLocks/>
                <a:stCxn id="649" idx="3"/>
                <a:endCxn id="650" idx="1"/>
              </p:cNvCxnSpPr>
              <p:nvPr/>
            </p:nvCxnSpPr>
            <p:spPr>
              <a:xfrm flipV="1">
                <a:off x="7569154" y="6959035"/>
                <a:ext cx="1461375" cy="422828"/>
              </a:xfrm>
              <a:prstGeom prst="straightConnector1">
                <a:avLst/>
              </a:prstGeom>
              <a:ln w="3810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44" name="Straight Arrow Connector 643">
                <a:extLst>
                  <a:ext uri="{FF2B5EF4-FFF2-40B4-BE49-F238E27FC236}">
                    <a16:creationId xmlns:a16="http://schemas.microsoft.com/office/drawing/2014/main" id="{209FAB6E-2B46-47A1-90E5-2935CD802015}"/>
                  </a:ext>
                </a:extLst>
              </p:cNvPr>
              <p:cNvCxnSpPr>
                <a:cxnSpLocks/>
                <a:stCxn id="647" idx="3"/>
                <a:endCxn id="650" idx="1"/>
              </p:cNvCxnSpPr>
              <p:nvPr/>
            </p:nvCxnSpPr>
            <p:spPr>
              <a:xfrm>
                <a:off x="7785781" y="5360169"/>
                <a:ext cx="1244748" cy="1598866"/>
              </a:xfrm>
              <a:prstGeom prst="straightConnector1">
                <a:avLst/>
              </a:prstGeom>
              <a:ln w="3810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45" name="Straight Arrow Connector 644">
                <a:extLst>
                  <a:ext uri="{FF2B5EF4-FFF2-40B4-BE49-F238E27FC236}">
                    <a16:creationId xmlns:a16="http://schemas.microsoft.com/office/drawing/2014/main" id="{37D7EE64-A457-4D69-8B1A-55C4A43B51CA}"/>
                  </a:ext>
                </a:extLst>
              </p:cNvPr>
              <p:cNvCxnSpPr>
                <a:cxnSpLocks/>
                <a:stCxn id="650" idx="3"/>
                <a:endCxn id="651" idx="1"/>
              </p:cNvCxnSpPr>
              <p:nvPr/>
            </p:nvCxnSpPr>
            <p:spPr>
              <a:xfrm flipV="1">
                <a:off x="10922130" y="6936610"/>
                <a:ext cx="617316" cy="22426"/>
              </a:xfrm>
              <a:prstGeom prst="straightConnector1">
                <a:avLst/>
              </a:prstGeom>
              <a:ln w="38100">
                <a:solidFill>
                  <a:schemeClr val="bg1"/>
                </a:solidFill>
                <a:tailEnd type="triangle"/>
              </a:ln>
            </p:spPr>
            <p:style>
              <a:lnRef idx="2">
                <a:schemeClr val="dk1"/>
              </a:lnRef>
              <a:fillRef idx="0">
                <a:schemeClr val="dk1"/>
              </a:fillRef>
              <a:effectRef idx="1">
                <a:schemeClr val="dk1"/>
              </a:effectRef>
              <a:fontRef idx="minor">
                <a:schemeClr val="tx1"/>
              </a:fontRef>
            </p:style>
          </p:cxnSp>
          <p:grpSp>
            <p:nvGrpSpPr>
              <p:cNvPr id="646" name="Group 645">
                <a:extLst>
                  <a:ext uri="{FF2B5EF4-FFF2-40B4-BE49-F238E27FC236}">
                    <a16:creationId xmlns:a16="http://schemas.microsoft.com/office/drawing/2014/main" id="{42031DB9-29BC-4140-AA8B-DC73AF7E8DF5}"/>
                  </a:ext>
                </a:extLst>
              </p:cNvPr>
              <p:cNvGrpSpPr/>
              <p:nvPr/>
            </p:nvGrpSpPr>
            <p:grpSpPr>
              <a:xfrm>
                <a:off x="5435315" y="2972707"/>
                <a:ext cx="2350467" cy="5773838"/>
                <a:chOff x="1525096" y="4027843"/>
                <a:chExt cx="1860345" cy="4727863"/>
              </a:xfrm>
            </p:grpSpPr>
            <p:pic>
              <p:nvPicPr>
                <p:cNvPr id="647" name="Picture 646">
                  <a:extLst>
                    <a:ext uri="{FF2B5EF4-FFF2-40B4-BE49-F238E27FC236}">
                      <a16:creationId xmlns:a16="http://schemas.microsoft.com/office/drawing/2014/main" id="{88AA7FB3-15EE-48B3-ABCF-D274456DC724}"/>
                    </a:ext>
                  </a:extLst>
                </p:cNvPr>
                <p:cNvPicPr>
                  <a:picLocks noChangeAspect="1"/>
                </p:cNvPicPr>
                <p:nvPr/>
              </p:nvPicPr>
              <p:blipFill>
                <a:blip r:embed="rId44"/>
                <a:stretch>
                  <a:fillRect/>
                </a:stretch>
              </p:blipFill>
              <p:spPr>
                <a:xfrm>
                  <a:off x="1925390" y="5252771"/>
                  <a:ext cx="1460051" cy="1460054"/>
                </a:xfrm>
                <a:prstGeom prst="rect">
                  <a:avLst/>
                </a:prstGeom>
              </p:spPr>
            </p:pic>
            <p:pic>
              <p:nvPicPr>
                <p:cNvPr id="648" name="Picture 647">
                  <a:extLst>
                    <a:ext uri="{FF2B5EF4-FFF2-40B4-BE49-F238E27FC236}">
                      <a16:creationId xmlns:a16="http://schemas.microsoft.com/office/drawing/2014/main" id="{2A7935F2-D980-4BD8-93A9-0447F3A0EA8E}"/>
                    </a:ext>
                  </a:extLst>
                </p:cNvPr>
                <p:cNvPicPr>
                  <a:picLocks noChangeAspect="1"/>
                </p:cNvPicPr>
                <p:nvPr/>
              </p:nvPicPr>
              <p:blipFill>
                <a:blip r:embed="rId45"/>
                <a:stretch>
                  <a:fillRect/>
                </a:stretch>
              </p:blipFill>
              <p:spPr>
                <a:xfrm>
                  <a:off x="1984738" y="4027843"/>
                  <a:ext cx="1341352" cy="1341353"/>
                </a:xfrm>
                <a:prstGeom prst="rect">
                  <a:avLst/>
                </a:prstGeom>
              </p:spPr>
            </p:pic>
            <p:pic>
              <p:nvPicPr>
                <p:cNvPr id="649" name="Picture 648">
                  <a:extLst>
                    <a:ext uri="{FF2B5EF4-FFF2-40B4-BE49-F238E27FC236}">
                      <a16:creationId xmlns:a16="http://schemas.microsoft.com/office/drawing/2014/main" id="{388B96EB-CFF1-4E83-9259-3D6470AC0EDE}"/>
                    </a:ext>
                  </a:extLst>
                </p:cNvPr>
                <p:cNvPicPr>
                  <a:picLocks noChangeAspect="1"/>
                </p:cNvPicPr>
                <p:nvPr/>
              </p:nvPicPr>
              <p:blipFill>
                <a:blip r:embed="rId46"/>
                <a:stretch>
                  <a:fillRect/>
                </a:stretch>
              </p:blipFill>
              <p:spPr>
                <a:xfrm>
                  <a:off x="1525096" y="6520785"/>
                  <a:ext cx="1688889" cy="2234921"/>
                </a:xfrm>
                <a:prstGeom prst="rect">
                  <a:avLst/>
                </a:prstGeom>
              </p:spPr>
            </p:pic>
          </p:grpSp>
          <p:pic>
            <p:nvPicPr>
              <p:cNvPr id="650" name="Picture 649">
                <a:extLst>
                  <a:ext uri="{FF2B5EF4-FFF2-40B4-BE49-F238E27FC236}">
                    <a16:creationId xmlns:a16="http://schemas.microsoft.com/office/drawing/2014/main" id="{C2C027EE-5C95-4F36-B26D-C3FA8D5D546E}"/>
                  </a:ext>
                </a:extLst>
              </p:cNvPr>
              <p:cNvPicPr>
                <a:picLocks noChangeAspect="1"/>
              </p:cNvPicPr>
              <p:nvPr/>
            </p:nvPicPr>
            <p:blipFill>
              <a:blip r:embed="rId47"/>
              <a:stretch>
                <a:fillRect/>
              </a:stretch>
            </p:blipFill>
            <p:spPr>
              <a:xfrm>
                <a:off x="9030528" y="6174411"/>
                <a:ext cx="1891602" cy="1569248"/>
              </a:xfrm>
              <a:prstGeom prst="rect">
                <a:avLst/>
              </a:prstGeom>
            </p:spPr>
          </p:pic>
          <p:pic>
            <p:nvPicPr>
              <p:cNvPr id="651" name="Picture 650">
                <a:extLst>
                  <a:ext uri="{FF2B5EF4-FFF2-40B4-BE49-F238E27FC236}">
                    <a16:creationId xmlns:a16="http://schemas.microsoft.com/office/drawing/2014/main" id="{55D28079-3C4A-46AC-9999-EE0814728CA9}"/>
                  </a:ext>
                </a:extLst>
              </p:cNvPr>
              <p:cNvPicPr>
                <a:picLocks noChangeAspect="1"/>
              </p:cNvPicPr>
              <p:nvPr/>
            </p:nvPicPr>
            <p:blipFill>
              <a:blip r:embed="rId48"/>
              <a:stretch>
                <a:fillRect/>
              </a:stretch>
            </p:blipFill>
            <p:spPr>
              <a:xfrm>
                <a:off x="11539446" y="5571926"/>
                <a:ext cx="1814109" cy="2729366"/>
              </a:xfrm>
              <a:prstGeom prst="rect">
                <a:avLst/>
              </a:prstGeom>
            </p:spPr>
          </p:pic>
        </p:grpSp>
        <p:cxnSp>
          <p:nvCxnSpPr>
            <p:cNvPr id="652" name="Connector: Elbow 651">
              <a:extLst>
                <a:ext uri="{FF2B5EF4-FFF2-40B4-BE49-F238E27FC236}">
                  <a16:creationId xmlns:a16="http://schemas.microsoft.com/office/drawing/2014/main" id="{3C90928D-B25C-4C5A-9ACF-AA51C80B0D9C}"/>
                </a:ext>
              </a:extLst>
            </p:cNvPr>
            <p:cNvCxnSpPr>
              <a:cxnSpLocks/>
              <a:stCxn id="9" idx="2"/>
              <a:endCxn id="651" idx="0"/>
            </p:cNvCxnSpPr>
            <p:nvPr/>
          </p:nvCxnSpPr>
          <p:spPr>
            <a:xfrm rot="5400000" flipH="1" flipV="1">
              <a:off x="4218401" y="311012"/>
              <a:ext cx="1031313" cy="3539803"/>
            </a:xfrm>
            <a:prstGeom prst="bentConnector5">
              <a:avLst>
                <a:gd name="adj1" fmla="val -22166"/>
                <a:gd name="adj2" fmla="val 19182"/>
                <a:gd name="adj3" fmla="val 204096"/>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4C8A6519-F614-4509-A27C-4C94D3FAE3DF}"/>
              </a:ext>
            </a:extLst>
          </p:cNvPr>
          <p:cNvGrpSpPr/>
          <p:nvPr/>
        </p:nvGrpSpPr>
        <p:grpSpPr>
          <a:xfrm>
            <a:off x="10171056" y="14638838"/>
            <a:ext cx="3051899" cy="7088269"/>
            <a:chOff x="10686838" y="16924617"/>
            <a:chExt cx="3051899" cy="7088269"/>
          </a:xfrm>
        </p:grpSpPr>
        <p:pic>
          <p:nvPicPr>
            <p:cNvPr id="714" name="Picture 713">
              <a:extLst>
                <a:ext uri="{FF2B5EF4-FFF2-40B4-BE49-F238E27FC236}">
                  <a16:creationId xmlns:a16="http://schemas.microsoft.com/office/drawing/2014/main" id="{0BE4084E-D130-445F-A533-E7C00DC99504}"/>
                </a:ext>
              </a:extLst>
            </p:cNvPr>
            <p:cNvPicPr>
              <a:picLocks noChangeAspect="1"/>
            </p:cNvPicPr>
            <p:nvPr/>
          </p:nvPicPr>
          <p:blipFill>
            <a:blip r:embed="rId49"/>
            <a:stretch>
              <a:fillRect/>
            </a:stretch>
          </p:blipFill>
          <p:spPr>
            <a:xfrm>
              <a:off x="12589790" y="22220854"/>
              <a:ext cx="746981" cy="427558"/>
            </a:xfrm>
            <a:prstGeom prst="rect">
              <a:avLst/>
            </a:prstGeom>
          </p:spPr>
        </p:pic>
        <p:grpSp>
          <p:nvGrpSpPr>
            <p:cNvPr id="1053" name="Group 1052">
              <a:extLst>
                <a:ext uri="{FF2B5EF4-FFF2-40B4-BE49-F238E27FC236}">
                  <a16:creationId xmlns:a16="http://schemas.microsoft.com/office/drawing/2014/main" id="{28F1E8FD-5F59-4054-BB57-975DF3101311}"/>
                </a:ext>
              </a:extLst>
            </p:cNvPr>
            <p:cNvGrpSpPr/>
            <p:nvPr/>
          </p:nvGrpSpPr>
          <p:grpSpPr>
            <a:xfrm>
              <a:off x="10686838" y="16924617"/>
              <a:ext cx="3051899" cy="7088269"/>
              <a:chOff x="10686838" y="16924617"/>
              <a:chExt cx="3051899" cy="7088269"/>
            </a:xfrm>
          </p:grpSpPr>
          <p:grpSp>
            <p:nvGrpSpPr>
              <p:cNvPr id="129" name="Group 128">
                <a:extLst>
                  <a:ext uri="{FF2B5EF4-FFF2-40B4-BE49-F238E27FC236}">
                    <a16:creationId xmlns:a16="http://schemas.microsoft.com/office/drawing/2014/main" id="{26208E7C-270C-4926-9E4B-841AACDC462E}"/>
                  </a:ext>
                </a:extLst>
              </p:cNvPr>
              <p:cNvGrpSpPr/>
              <p:nvPr/>
            </p:nvGrpSpPr>
            <p:grpSpPr>
              <a:xfrm>
                <a:off x="10686838" y="16924617"/>
                <a:ext cx="3051899" cy="7088269"/>
                <a:chOff x="7760036" y="7612256"/>
                <a:chExt cx="13941748" cy="29787351"/>
              </a:xfrm>
            </p:grpSpPr>
            <p:pic>
              <p:nvPicPr>
                <p:cNvPr id="130" name="Picture 2" descr="Image result for online">
                  <a:extLst>
                    <a:ext uri="{FF2B5EF4-FFF2-40B4-BE49-F238E27FC236}">
                      <a16:creationId xmlns:a16="http://schemas.microsoft.com/office/drawing/2014/main" id="{C653C722-6307-4020-9478-882C69AFF031}"/>
                    </a:ext>
                  </a:extLst>
                </p:cNvPr>
                <p:cNvPicPr>
                  <a:picLocks noChangeAspect="1" noChangeArrowheads="1"/>
                </p:cNvPicPr>
                <p:nvPr/>
              </p:nvPicPr>
              <p:blipFill>
                <a:blip r:embed="rId50" cstate="hqprint">
                  <a:extLst>
                    <a:ext uri="{28A0092B-C50C-407E-A947-70E740481C1C}">
                      <a14:useLocalDpi xmlns:a14="http://schemas.microsoft.com/office/drawing/2010/main" val="0"/>
                    </a:ext>
                  </a:extLst>
                </a:blip>
                <a:srcRect/>
                <a:stretch>
                  <a:fillRect/>
                </a:stretch>
              </p:blipFill>
              <p:spPr bwMode="auto">
                <a:xfrm rot="10800000">
                  <a:off x="13664481" y="13498620"/>
                  <a:ext cx="1897782" cy="142150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31" name="Picture 130">
                  <a:extLst>
                    <a:ext uri="{FF2B5EF4-FFF2-40B4-BE49-F238E27FC236}">
                      <a16:creationId xmlns:a16="http://schemas.microsoft.com/office/drawing/2014/main" id="{1385172D-2588-4284-AA09-6F05DFB28632}"/>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rot="10800000">
                  <a:off x="19911308" y="7612256"/>
                  <a:ext cx="1790476" cy="2323809"/>
                </a:xfrm>
                <a:prstGeom prst="rect">
                  <a:avLst/>
                </a:prstGeom>
                <a:ln w="12700">
                  <a:solidFill>
                    <a:schemeClr val="tx1"/>
                  </a:solidFill>
                </a:ln>
              </p:spPr>
            </p:pic>
            <p:pic>
              <p:nvPicPr>
                <p:cNvPr id="132" name="Picture 131">
                  <a:extLst>
                    <a:ext uri="{FF2B5EF4-FFF2-40B4-BE49-F238E27FC236}">
                      <a16:creationId xmlns:a16="http://schemas.microsoft.com/office/drawing/2014/main" id="{70B2FB15-39B5-4280-91A8-71958C6FE7BE}"/>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rot="10800000">
                  <a:off x="13706888" y="7612257"/>
                  <a:ext cx="1790476" cy="2323809"/>
                </a:xfrm>
                <a:prstGeom prst="rect">
                  <a:avLst/>
                </a:prstGeom>
                <a:ln w="12700">
                  <a:solidFill>
                    <a:schemeClr val="tx1"/>
                  </a:solidFill>
                </a:ln>
              </p:spPr>
            </p:pic>
            <p:pic>
              <p:nvPicPr>
                <p:cNvPr id="133" name="Picture 132">
                  <a:extLst>
                    <a:ext uri="{FF2B5EF4-FFF2-40B4-BE49-F238E27FC236}">
                      <a16:creationId xmlns:a16="http://schemas.microsoft.com/office/drawing/2014/main" id="{C0E27B81-09A4-41A1-B326-A1D51BFC83AE}"/>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rot="10800000">
                  <a:off x="7982412" y="7612258"/>
                  <a:ext cx="1790476" cy="2323809"/>
                </a:xfrm>
                <a:prstGeom prst="rect">
                  <a:avLst/>
                </a:prstGeom>
                <a:ln w="12700">
                  <a:solidFill>
                    <a:schemeClr val="tx1"/>
                  </a:solidFill>
                </a:ln>
              </p:spPr>
            </p:pic>
            <p:sp>
              <p:nvSpPr>
                <p:cNvPr id="134" name="Rectangle 133">
                  <a:extLst>
                    <a:ext uri="{FF2B5EF4-FFF2-40B4-BE49-F238E27FC236}">
                      <a16:creationId xmlns:a16="http://schemas.microsoft.com/office/drawing/2014/main" id="{5EB14540-0412-4A71-B351-D05670F7E57E}"/>
                    </a:ext>
                  </a:extLst>
                </p:cNvPr>
                <p:cNvSpPr/>
                <p:nvPr/>
              </p:nvSpPr>
              <p:spPr>
                <a:xfrm rot="10800000">
                  <a:off x="12640341" y="11949486"/>
                  <a:ext cx="3946061" cy="9574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Verbal/Written</a:t>
                  </a:r>
                  <a:endParaRPr lang="en-IN" sz="800" b="1" dirty="0">
                    <a:solidFill>
                      <a:schemeClr val="tx1"/>
                    </a:solidFill>
                    <a:latin typeface="Times New Roman" panose="02020603050405020304" pitchFamily="18" charset="0"/>
                    <a:cs typeface="Times New Roman" panose="02020603050405020304" pitchFamily="18" charset="0"/>
                  </a:endParaRPr>
                </a:p>
              </p:txBody>
            </p:sp>
            <p:cxnSp>
              <p:nvCxnSpPr>
                <p:cNvPr id="135" name="Connector: Elbow 134">
                  <a:extLst>
                    <a:ext uri="{FF2B5EF4-FFF2-40B4-BE49-F238E27FC236}">
                      <a16:creationId xmlns:a16="http://schemas.microsoft.com/office/drawing/2014/main" id="{125FA561-2FF1-4702-AFBD-6DCA4FDA2B96}"/>
                    </a:ext>
                  </a:extLst>
                </p:cNvPr>
                <p:cNvCxnSpPr>
                  <a:cxnSpLocks/>
                  <a:stCxn id="131" idx="3"/>
                  <a:endCxn id="132" idx="1"/>
                </p:cNvCxnSpPr>
                <p:nvPr/>
              </p:nvCxnSpPr>
              <p:spPr>
                <a:xfrm rot="10800000" flipV="1">
                  <a:off x="15497364" y="8774160"/>
                  <a:ext cx="4413944" cy="1"/>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1BB23845-F15B-4663-9F79-278D65B68887}"/>
                    </a:ext>
                  </a:extLst>
                </p:cNvPr>
                <p:cNvCxnSpPr>
                  <a:cxnSpLocks/>
                  <a:stCxn id="132" idx="3"/>
                  <a:endCxn id="133" idx="1"/>
                </p:cNvCxnSpPr>
                <p:nvPr/>
              </p:nvCxnSpPr>
              <p:spPr>
                <a:xfrm rot="10800000" flipV="1">
                  <a:off x="9772888" y="8774161"/>
                  <a:ext cx="3934000" cy="1"/>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42503451-86F2-46BC-A161-C31CCCDF5690}"/>
                    </a:ext>
                  </a:extLst>
                </p:cNvPr>
                <p:cNvCxnSpPr>
                  <a:cxnSpLocks/>
                  <a:stCxn id="132" idx="0"/>
                  <a:endCxn id="134" idx="2"/>
                </p:cNvCxnSpPr>
                <p:nvPr/>
              </p:nvCxnSpPr>
              <p:spPr>
                <a:xfrm rot="5400000" flipV="1">
                  <a:off x="13601038" y="10937154"/>
                  <a:ext cx="2013420" cy="11245"/>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E7A3EA1E-5DB4-4E92-94A7-4B1956188E88}"/>
                    </a:ext>
                  </a:extLst>
                </p:cNvPr>
                <p:cNvCxnSpPr>
                  <a:cxnSpLocks/>
                  <a:stCxn id="131" idx="0"/>
                  <a:endCxn id="134" idx="1"/>
                </p:cNvCxnSpPr>
                <p:nvPr/>
              </p:nvCxnSpPr>
              <p:spPr>
                <a:xfrm rot="16200000" flipH="1" flipV="1">
                  <a:off x="17450398" y="9072068"/>
                  <a:ext cx="2492151" cy="4220144"/>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9DA1AB16-A04F-41EF-8428-6BB751865102}"/>
                    </a:ext>
                  </a:extLst>
                </p:cNvPr>
                <p:cNvCxnSpPr>
                  <a:cxnSpLocks/>
                  <a:stCxn id="133" idx="0"/>
                  <a:endCxn id="134" idx="3"/>
                </p:cNvCxnSpPr>
                <p:nvPr/>
              </p:nvCxnSpPr>
              <p:spPr>
                <a:xfrm rot="5400000" flipV="1">
                  <a:off x="9512920" y="9300796"/>
                  <a:ext cx="2492149" cy="3762691"/>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9E2B8B53-6F01-43FB-85F0-2178135CBCDF}"/>
                    </a:ext>
                  </a:extLst>
                </p:cNvPr>
                <p:cNvCxnSpPr>
                  <a:cxnSpLocks/>
                  <a:stCxn id="134" idx="0"/>
                  <a:endCxn id="130" idx="2"/>
                </p:cNvCxnSpPr>
                <p:nvPr/>
              </p:nvCxnSpPr>
              <p:spPr>
                <a:xfrm rot="5400000" flipV="1">
                  <a:off x="14317534" y="13202783"/>
                  <a:ext cx="591674" cy="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1" name="Picture 8" descr="Image result for google logo">
                  <a:extLst>
                    <a:ext uri="{FF2B5EF4-FFF2-40B4-BE49-F238E27FC236}">
                      <a16:creationId xmlns:a16="http://schemas.microsoft.com/office/drawing/2014/main" id="{C3C0DC51-1DC1-4A7C-B2E4-F311BC887C0D}"/>
                    </a:ext>
                  </a:extLst>
                </p:cNvPr>
                <p:cNvPicPr>
                  <a:picLocks noChangeAspect="1" noChangeArrowheads="1"/>
                </p:cNvPicPr>
                <p:nvPr/>
              </p:nvPicPr>
              <p:blipFill>
                <a:blip r:embed="rId52" cstate="hqprint">
                  <a:extLst>
                    <a:ext uri="{28A0092B-C50C-407E-A947-70E740481C1C}">
                      <a14:useLocalDpi xmlns:a14="http://schemas.microsoft.com/office/drawing/2010/main" val="0"/>
                    </a:ext>
                  </a:extLst>
                </a:blip>
                <a:srcRect/>
                <a:stretch>
                  <a:fillRect/>
                </a:stretch>
              </p:blipFill>
              <p:spPr bwMode="auto">
                <a:xfrm rot="10800000">
                  <a:off x="13892191" y="15497528"/>
                  <a:ext cx="1442362" cy="72118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142" name="Connector: Elbow 141">
                  <a:extLst>
                    <a:ext uri="{FF2B5EF4-FFF2-40B4-BE49-F238E27FC236}">
                      <a16:creationId xmlns:a16="http://schemas.microsoft.com/office/drawing/2014/main" id="{93CFCD57-8918-44FB-A7BD-5B04B4983CC3}"/>
                    </a:ext>
                  </a:extLst>
                </p:cNvPr>
                <p:cNvCxnSpPr>
                  <a:cxnSpLocks/>
                  <a:stCxn id="130" idx="0"/>
                  <a:endCxn id="141" idx="2"/>
                </p:cNvCxnSpPr>
                <p:nvPr/>
              </p:nvCxnSpPr>
              <p:spPr>
                <a:xfrm rot="16200000" flipH="1" flipV="1">
                  <a:off x="14324670" y="15196126"/>
                  <a:ext cx="577403"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3" name="Picture 10" descr="Image result for social media logo">
                  <a:extLst>
                    <a:ext uri="{FF2B5EF4-FFF2-40B4-BE49-F238E27FC236}">
                      <a16:creationId xmlns:a16="http://schemas.microsoft.com/office/drawing/2014/main" id="{8553EE9B-8489-4566-9E4F-459208F97401}"/>
                    </a:ext>
                  </a:extLst>
                </p:cNvPr>
                <p:cNvPicPr>
                  <a:picLocks noChangeAspect="1" noChangeArrowheads="1"/>
                </p:cNvPicPr>
                <p:nvPr/>
              </p:nvPicPr>
              <p:blipFill>
                <a:blip r:embed="rId53" cstate="hqprint">
                  <a:extLst>
                    <a:ext uri="{28A0092B-C50C-407E-A947-70E740481C1C}">
                      <a14:useLocalDpi xmlns:a14="http://schemas.microsoft.com/office/drawing/2010/main" val="0"/>
                    </a:ext>
                  </a:extLst>
                </a:blip>
                <a:srcRect/>
                <a:stretch>
                  <a:fillRect/>
                </a:stretch>
              </p:blipFill>
              <p:spPr bwMode="auto">
                <a:xfrm rot="10800000">
                  <a:off x="16163072" y="17363728"/>
                  <a:ext cx="1318387" cy="95746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44" name="Picture 12" descr="Image result for youtube logo">
                  <a:extLst>
                    <a:ext uri="{FF2B5EF4-FFF2-40B4-BE49-F238E27FC236}">
                      <a16:creationId xmlns:a16="http://schemas.microsoft.com/office/drawing/2014/main" id="{11290932-94F6-4EF0-A27F-20155E39A6B1}"/>
                    </a:ext>
                  </a:extLst>
                </p:cNvPr>
                <p:cNvPicPr>
                  <a:picLocks noChangeAspect="1" noChangeArrowheads="1"/>
                </p:cNvPicPr>
                <p:nvPr/>
              </p:nvPicPr>
              <p:blipFill>
                <a:blip r:embed="rId54" cstate="hqprint">
                  <a:extLst>
                    <a:ext uri="{28A0092B-C50C-407E-A947-70E740481C1C}">
                      <a14:useLocalDpi xmlns:a14="http://schemas.microsoft.com/office/drawing/2010/main" val="0"/>
                    </a:ext>
                  </a:extLst>
                </a:blip>
                <a:srcRect/>
                <a:stretch>
                  <a:fillRect/>
                </a:stretch>
              </p:blipFill>
              <p:spPr bwMode="auto">
                <a:xfrm rot="10800000">
                  <a:off x="13960529" y="17384575"/>
                  <a:ext cx="1318387" cy="95438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145" name="Connector: Elbow 144">
                  <a:extLst>
                    <a:ext uri="{FF2B5EF4-FFF2-40B4-BE49-F238E27FC236}">
                      <a16:creationId xmlns:a16="http://schemas.microsoft.com/office/drawing/2014/main" id="{7392060B-3EC7-47D0-B9F6-68F6F9284A46}"/>
                    </a:ext>
                  </a:extLst>
                </p:cNvPr>
                <p:cNvCxnSpPr>
                  <a:cxnSpLocks/>
                  <a:stCxn id="141" idx="0"/>
                  <a:endCxn id="144" idx="2"/>
                </p:cNvCxnSpPr>
                <p:nvPr/>
              </p:nvCxnSpPr>
              <p:spPr>
                <a:xfrm rot="5400000" flipV="1">
                  <a:off x="14033614" y="16798467"/>
                  <a:ext cx="1165866" cy="635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1E083FFF-398A-4C2A-AC71-207FBF68BE55}"/>
                    </a:ext>
                  </a:extLst>
                </p:cNvPr>
                <p:cNvCxnSpPr>
                  <a:cxnSpLocks/>
                  <a:stCxn id="141" idx="0"/>
                  <a:endCxn id="143" idx="2"/>
                </p:cNvCxnSpPr>
                <p:nvPr/>
              </p:nvCxnSpPr>
              <p:spPr>
                <a:xfrm rot="5400000" flipV="1">
                  <a:off x="15145308" y="15686772"/>
                  <a:ext cx="1145019" cy="2208893"/>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7" name="Picture 14" descr="Image result for website logo">
                  <a:extLst>
                    <a:ext uri="{FF2B5EF4-FFF2-40B4-BE49-F238E27FC236}">
                      <a16:creationId xmlns:a16="http://schemas.microsoft.com/office/drawing/2014/main" id="{83A8C3C2-58CA-4D26-89E7-178D5775451F}"/>
                    </a:ext>
                  </a:extLst>
                </p:cNvPr>
                <p:cNvPicPr>
                  <a:picLocks noChangeAspect="1" noChangeArrowheads="1"/>
                </p:cNvPicPr>
                <p:nvPr/>
              </p:nvPicPr>
              <p:blipFill>
                <a:blip r:embed="rId55" cstate="hqprint">
                  <a:extLst>
                    <a:ext uri="{28A0092B-C50C-407E-A947-70E740481C1C}">
                      <a14:useLocalDpi xmlns:a14="http://schemas.microsoft.com/office/drawing/2010/main" val="0"/>
                    </a:ext>
                  </a:extLst>
                </a:blip>
                <a:srcRect/>
                <a:stretch>
                  <a:fillRect/>
                </a:stretch>
              </p:blipFill>
              <p:spPr bwMode="auto">
                <a:xfrm rot="10800000">
                  <a:off x="11943566" y="17422705"/>
                  <a:ext cx="1318387" cy="91625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148" name="Connector: Elbow 147">
                  <a:extLst>
                    <a:ext uri="{FF2B5EF4-FFF2-40B4-BE49-F238E27FC236}">
                      <a16:creationId xmlns:a16="http://schemas.microsoft.com/office/drawing/2014/main" id="{7D923EFD-CF2D-427F-A187-1BD912FB17CC}"/>
                    </a:ext>
                  </a:extLst>
                </p:cNvPr>
                <p:cNvCxnSpPr>
                  <a:cxnSpLocks/>
                  <a:stCxn id="141" idx="0"/>
                  <a:endCxn id="147" idx="2"/>
                </p:cNvCxnSpPr>
                <p:nvPr/>
              </p:nvCxnSpPr>
              <p:spPr>
                <a:xfrm rot="16200000" flipH="1" flipV="1">
                  <a:off x="13006068" y="15815400"/>
                  <a:ext cx="1203996" cy="2010613"/>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AB7ABB1E-8964-41A0-9B7F-D529DBCBC482}"/>
                    </a:ext>
                  </a:extLst>
                </p:cNvPr>
                <p:cNvCxnSpPr>
                  <a:cxnSpLocks/>
                  <a:stCxn id="143" idx="0"/>
                  <a:endCxn id="150" idx="2"/>
                </p:cNvCxnSpPr>
                <p:nvPr/>
              </p:nvCxnSpPr>
              <p:spPr>
                <a:xfrm rot="16200000" flipH="1" flipV="1">
                  <a:off x="15135736" y="17782223"/>
                  <a:ext cx="1147565" cy="2225493"/>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E72D38D0-2F2A-498A-B93D-5EE4CDE5024C}"/>
                    </a:ext>
                  </a:extLst>
                </p:cNvPr>
                <p:cNvSpPr/>
                <p:nvPr/>
              </p:nvSpPr>
              <p:spPr>
                <a:xfrm rot="10800000">
                  <a:off x="12623742" y="19468753"/>
                  <a:ext cx="3946061" cy="9574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Verbal/Written</a:t>
                  </a:r>
                  <a:endParaRPr lang="en-IN" sz="800" b="1" dirty="0">
                    <a:solidFill>
                      <a:schemeClr val="tx1"/>
                    </a:solidFill>
                    <a:latin typeface="Times New Roman" panose="02020603050405020304" pitchFamily="18" charset="0"/>
                    <a:cs typeface="Times New Roman" panose="02020603050405020304" pitchFamily="18" charset="0"/>
                  </a:endParaRPr>
                </a:p>
              </p:txBody>
            </p:sp>
            <p:cxnSp>
              <p:nvCxnSpPr>
                <p:cNvPr id="151" name="Connector: Elbow 150">
                  <a:extLst>
                    <a:ext uri="{FF2B5EF4-FFF2-40B4-BE49-F238E27FC236}">
                      <a16:creationId xmlns:a16="http://schemas.microsoft.com/office/drawing/2014/main" id="{C82B2CF7-F542-45EE-B49A-3B28066433B2}"/>
                    </a:ext>
                  </a:extLst>
                </p:cNvPr>
                <p:cNvCxnSpPr>
                  <a:cxnSpLocks/>
                  <a:stCxn id="144" idx="0"/>
                  <a:endCxn id="150" idx="2"/>
                </p:cNvCxnSpPr>
                <p:nvPr/>
              </p:nvCxnSpPr>
              <p:spPr>
                <a:xfrm rot="16200000" flipH="1" flipV="1">
                  <a:off x="14043349" y="18892380"/>
                  <a:ext cx="1129795" cy="2295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C0D352A9-F35A-452A-BAA1-41BF2F0C5DD6}"/>
                    </a:ext>
                  </a:extLst>
                </p:cNvPr>
                <p:cNvCxnSpPr>
                  <a:cxnSpLocks/>
                  <a:stCxn id="147" idx="0"/>
                  <a:endCxn id="150" idx="2"/>
                </p:cNvCxnSpPr>
                <p:nvPr/>
              </p:nvCxnSpPr>
              <p:spPr>
                <a:xfrm rot="5400000" flipV="1">
                  <a:off x="13034867" y="17906849"/>
                  <a:ext cx="1129795" cy="1994013"/>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2B36FE54-22C0-45DB-81E9-A43B903ACEAE}"/>
                    </a:ext>
                  </a:extLst>
                </p:cNvPr>
                <p:cNvCxnSpPr>
                  <a:cxnSpLocks/>
                  <a:stCxn id="150" idx="0"/>
                  <a:endCxn id="154" idx="0"/>
                </p:cNvCxnSpPr>
                <p:nvPr/>
              </p:nvCxnSpPr>
              <p:spPr>
                <a:xfrm rot="16200000" flipH="1">
                  <a:off x="14277549" y="20745436"/>
                  <a:ext cx="638449" cy="2"/>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3EB5D19C-DE5F-4868-A6F7-71B92C325962}"/>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4050742" y="21064662"/>
                  <a:ext cx="1092063" cy="2882540"/>
                </a:xfrm>
                <a:prstGeom prst="rect">
                  <a:avLst/>
                </a:prstGeom>
                <a:ln w="12700">
                  <a:solidFill>
                    <a:schemeClr val="tx1"/>
                  </a:solidFill>
                </a:ln>
              </p:spPr>
            </p:pic>
            <p:pic>
              <p:nvPicPr>
                <p:cNvPr id="155" name="Picture 154">
                  <a:extLst>
                    <a:ext uri="{FF2B5EF4-FFF2-40B4-BE49-F238E27FC236}">
                      <a16:creationId xmlns:a16="http://schemas.microsoft.com/office/drawing/2014/main" id="{A46D74B1-59C1-4577-9FF9-01A35E311773}"/>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7760036" y="35075798"/>
                  <a:ext cx="1790476" cy="2323809"/>
                </a:xfrm>
                <a:prstGeom prst="rect">
                  <a:avLst/>
                </a:prstGeom>
                <a:ln w="12700">
                  <a:solidFill>
                    <a:schemeClr val="tx1"/>
                  </a:solidFill>
                </a:ln>
              </p:spPr>
            </p:pic>
            <p:pic>
              <p:nvPicPr>
                <p:cNvPr id="156" name="Picture 155">
                  <a:extLst>
                    <a:ext uri="{FF2B5EF4-FFF2-40B4-BE49-F238E27FC236}">
                      <a16:creationId xmlns:a16="http://schemas.microsoft.com/office/drawing/2014/main" id="{A7D660F4-7C9E-46F5-8FB6-CA319CF472D1}"/>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3964456" y="35075797"/>
                  <a:ext cx="1790476" cy="2323809"/>
                </a:xfrm>
                <a:prstGeom prst="rect">
                  <a:avLst/>
                </a:prstGeom>
                <a:ln w="12700">
                  <a:solidFill>
                    <a:schemeClr val="tx1"/>
                  </a:solidFill>
                </a:ln>
              </p:spPr>
            </p:pic>
            <p:pic>
              <p:nvPicPr>
                <p:cNvPr id="157" name="Picture 156">
                  <a:extLst>
                    <a:ext uri="{FF2B5EF4-FFF2-40B4-BE49-F238E27FC236}">
                      <a16:creationId xmlns:a16="http://schemas.microsoft.com/office/drawing/2014/main" id="{09148F75-36EC-40BA-8473-04DC205DFEC0}"/>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9688932" y="35075796"/>
                  <a:ext cx="1790476" cy="2323809"/>
                </a:xfrm>
                <a:prstGeom prst="rect">
                  <a:avLst/>
                </a:prstGeom>
                <a:ln w="12700">
                  <a:solidFill>
                    <a:schemeClr val="tx1"/>
                  </a:solidFill>
                </a:ln>
              </p:spPr>
            </p:pic>
            <p:sp>
              <p:nvSpPr>
                <p:cNvPr id="158" name="Rectangle 157">
                  <a:extLst>
                    <a:ext uri="{FF2B5EF4-FFF2-40B4-BE49-F238E27FC236}">
                      <a16:creationId xmlns:a16="http://schemas.microsoft.com/office/drawing/2014/main" id="{C914AFC4-C3C7-4B9E-B149-DE380FFDD2FD}"/>
                    </a:ext>
                  </a:extLst>
                </p:cNvPr>
                <p:cNvSpPr/>
                <p:nvPr/>
              </p:nvSpPr>
              <p:spPr>
                <a:xfrm>
                  <a:off x="12875418" y="32104917"/>
                  <a:ext cx="3946061" cy="9574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Verbal/Written</a:t>
                  </a:r>
                  <a:endParaRPr lang="en-IN" sz="800" b="1" dirty="0">
                    <a:solidFill>
                      <a:schemeClr val="tx1"/>
                    </a:solidFill>
                    <a:latin typeface="Times New Roman" panose="02020603050405020304" pitchFamily="18" charset="0"/>
                    <a:cs typeface="Times New Roman" panose="02020603050405020304" pitchFamily="18" charset="0"/>
                  </a:endParaRPr>
                </a:p>
              </p:txBody>
            </p:sp>
            <p:cxnSp>
              <p:nvCxnSpPr>
                <p:cNvPr id="159" name="Connector: Elbow 158">
                  <a:extLst>
                    <a:ext uri="{FF2B5EF4-FFF2-40B4-BE49-F238E27FC236}">
                      <a16:creationId xmlns:a16="http://schemas.microsoft.com/office/drawing/2014/main" id="{9052A174-E5C3-463C-8A46-01B2DCC2DA82}"/>
                    </a:ext>
                  </a:extLst>
                </p:cNvPr>
                <p:cNvCxnSpPr>
                  <a:cxnSpLocks/>
                  <a:stCxn id="155" idx="3"/>
                  <a:endCxn id="156" idx="1"/>
                </p:cNvCxnSpPr>
                <p:nvPr/>
              </p:nvCxnSpPr>
              <p:spPr>
                <a:xfrm flipV="1">
                  <a:off x="9550512" y="36237702"/>
                  <a:ext cx="4413944" cy="1"/>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51279180-D0BD-4456-B8D7-734A07069717}"/>
                    </a:ext>
                  </a:extLst>
                </p:cNvPr>
                <p:cNvCxnSpPr>
                  <a:cxnSpLocks/>
                  <a:stCxn id="156" idx="3"/>
                  <a:endCxn id="157" idx="1"/>
                </p:cNvCxnSpPr>
                <p:nvPr/>
              </p:nvCxnSpPr>
              <p:spPr>
                <a:xfrm flipV="1">
                  <a:off x="15754932" y="36237701"/>
                  <a:ext cx="3934000" cy="1"/>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07CED88A-80A2-46C5-9429-BD282AB74ED1}"/>
                    </a:ext>
                  </a:extLst>
                </p:cNvPr>
                <p:cNvCxnSpPr>
                  <a:cxnSpLocks/>
                  <a:stCxn id="156" idx="0"/>
                  <a:endCxn id="158" idx="2"/>
                </p:cNvCxnSpPr>
                <p:nvPr/>
              </p:nvCxnSpPr>
              <p:spPr>
                <a:xfrm rot="16200000" flipV="1">
                  <a:off x="13847362" y="34063464"/>
                  <a:ext cx="2013420" cy="11245"/>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225595F2-BC7F-4CD3-9114-808314D1D58A}"/>
                    </a:ext>
                  </a:extLst>
                </p:cNvPr>
                <p:cNvCxnSpPr>
                  <a:cxnSpLocks/>
                  <a:stCxn id="155" idx="0"/>
                  <a:endCxn id="158" idx="1"/>
                </p:cNvCxnSpPr>
                <p:nvPr/>
              </p:nvCxnSpPr>
              <p:spPr>
                <a:xfrm rot="5400000" flipH="1" flipV="1">
                  <a:off x="9519271" y="31719651"/>
                  <a:ext cx="2492151" cy="4220144"/>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08B41002-F906-454D-B241-B266538181AE}"/>
                    </a:ext>
                  </a:extLst>
                </p:cNvPr>
                <p:cNvCxnSpPr>
                  <a:cxnSpLocks/>
                  <a:stCxn id="157" idx="0"/>
                  <a:endCxn id="158" idx="3"/>
                </p:cNvCxnSpPr>
                <p:nvPr/>
              </p:nvCxnSpPr>
              <p:spPr>
                <a:xfrm rot="16200000" flipV="1">
                  <a:off x="17456751" y="31948376"/>
                  <a:ext cx="2492149" cy="3762691"/>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898EE288-8405-4B35-BFBA-762D00C1883D}"/>
                    </a:ext>
                  </a:extLst>
                </p:cNvPr>
                <p:cNvCxnSpPr>
                  <a:cxnSpLocks/>
                  <a:stCxn id="158" idx="0"/>
                  <a:endCxn id="170" idx="2"/>
                </p:cNvCxnSpPr>
                <p:nvPr/>
              </p:nvCxnSpPr>
              <p:spPr>
                <a:xfrm rot="5400000" flipH="1" flipV="1">
                  <a:off x="14466274" y="31722742"/>
                  <a:ext cx="764351"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65" name="Picture 8" descr="Image result for google logo">
                  <a:extLst>
                    <a:ext uri="{FF2B5EF4-FFF2-40B4-BE49-F238E27FC236}">
                      <a16:creationId xmlns:a16="http://schemas.microsoft.com/office/drawing/2014/main" id="{2949C76E-1CB6-4677-9BAC-D4A695BDBA9E}"/>
                    </a:ext>
                  </a:extLst>
                </p:cNvPr>
                <p:cNvPicPr>
                  <a:picLocks noChangeAspect="1" noChangeArrowheads="1"/>
                </p:cNvPicPr>
                <p:nvPr/>
              </p:nvPicPr>
              <p:blipFill>
                <a:blip r:embed="rId52" cstate="hqprint">
                  <a:extLst>
                    <a:ext uri="{28A0092B-C50C-407E-A947-70E740481C1C}">
                      <a14:useLocalDpi xmlns:a14="http://schemas.microsoft.com/office/drawing/2010/main" val="0"/>
                    </a:ext>
                  </a:extLst>
                </a:blip>
                <a:srcRect/>
                <a:stretch>
                  <a:fillRect/>
                </a:stretch>
              </p:blipFill>
              <p:spPr bwMode="auto">
                <a:xfrm>
                  <a:off x="14127267" y="28793154"/>
                  <a:ext cx="1442362" cy="72118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166" name="Connector: Elbow 165">
                  <a:extLst>
                    <a:ext uri="{FF2B5EF4-FFF2-40B4-BE49-F238E27FC236}">
                      <a16:creationId xmlns:a16="http://schemas.microsoft.com/office/drawing/2014/main" id="{4618D4BF-B57A-4F06-AC8C-8A4B7571E0A9}"/>
                    </a:ext>
                  </a:extLst>
                </p:cNvPr>
                <p:cNvCxnSpPr>
                  <a:cxnSpLocks/>
                  <a:stCxn id="170" idx="0"/>
                  <a:endCxn id="165" idx="2"/>
                </p:cNvCxnSpPr>
                <p:nvPr/>
              </p:nvCxnSpPr>
              <p:spPr>
                <a:xfrm rot="16200000" flipV="1">
                  <a:off x="14537333" y="29825451"/>
                  <a:ext cx="622233" cy="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nector: Elbow 166">
                  <a:extLst>
                    <a:ext uri="{FF2B5EF4-FFF2-40B4-BE49-F238E27FC236}">
                      <a16:creationId xmlns:a16="http://schemas.microsoft.com/office/drawing/2014/main" id="{13EC97C3-8CCC-4BDD-A445-7EBA0578163E}"/>
                    </a:ext>
                  </a:extLst>
                </p:cNvPr>
                <p:cNvCxnSpPr>
                  <a:cxnSpLocks/>
                  <a:stCxn id="165" idx="0"/>
                  <a:endCxn id="174" idx="2"/>
                </p:cNvCxnSpPr>
                <p:nvPr/>
              </p:nvCxnSpPr>
              <p:spPr>
                <a:xfrm rot="5400000" flipH="1" flipV="1">
                  <a:off x="14329291" y="28273997"/>
                  <a:ext cx="1038314" cy="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13D6DA1A-ACC5-48F0-845D-8E534750BAEA}"/>
                    </a:ext>
                  </a:extLst>
                </p:cNvPr>
                <p:cNvCxnSpPr>
                  <a:cxnSpLocks/>
                  <a:stCxn id="171" idx="0"/>
                  <a:endCxn id="169" idx="2"/>
                </p:cNvCxnSpPr>
                <p:nvPr/>
              </p:nvCxnSpPr>
              <p:spPr>
                <a:xfrm rot="5400000" flipH="1" flipV="1">
                  <a:off x="13317182" y="25101347"/>
                  <a:ext cx="1106103" cy="198963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AF3298CB-2F11-4F84-871B-C0E4E92285ED}"/>
                    </a:ext>
                  </a:extLst>
                </p:cNvPr>
                <p:cNvSpPr/>
                <p:nvPr/>
              </p:nvSpPr>
              <p:spPr>
                <a:xfrm>
                  <a:off x="12892017" y="24585650"/>
                  <a:ext cx="3946061" cy="9574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Verbal/Written</a:t>
                  </a:r>
                  <a:endParaRPr lang="en-IN" sz="800" b="1" dirty="0">
                    <a:solidFill>
                      <a:schemeClr val="tx1"/>
                    </a:solidFill>
                    <a:latin typeface="Times New Roman" panose="02020603050405020304" pitchFamily="18" charset="0"/>
                    <a:cs typeface="Times New Roman" panose="02020603050405020304" pitchFamily="18" charset="0"/>
                  </a:endParaRPr>
                </a:p>
              </p:txBody>
            </p:sp>
            <p:pic>
              <p:nvPicPr>
                <p:cNvPr id="170" name="Picture 16" descr="Image result for offline logo">
                  <a:extLst>
                    <a:ext uri="{FF2B5EF4-FFF2-40B4-BE49-F238E27FC236}">
                      <a16:creationId xmlns:a16="http://schemas.microsoft.com/office/drawing/2014/main" id="{A4E79639-AB36-4F74-9834-8C0FF987AC65}"/>
                    </a:ext>
                  </a:extLst>
                </p:cNvPr>
                <p:cNvPicPr>
                  <a:picLocks noChangeAspect="1" noChangeArrowheads="1"/>
                </p:cNvPicPr>
                <p:nvPr/>
              </p:nvPicPr>
              <p:blipFill>
                <a:blip r:embed="rId57" cstate="hqprint">
                  <a:extLst>
                    <a:ext uri="{28A0092B-C50C-407E-A947-70E740481C1C}">
                      <a14:useLocalDpi xmlns:a14="http://schemas.microsoft.com/office/drawing/2010/main" val="0"/>
                    </a:ext>
                  </a:extLst>
                </a:blip>
                <a:srcRect/>
                <a:stretch>
                  <a:fillRect/>
                </a:stretch>
              </p:blipFill>
              <p:spPr bwMode="auto">
                <a:xfrm>
                  <a:off x="14073610" y="30136568"/>
                  <a:ext cx="1549677" cy="120399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71" name="Picture 18" descr="Image result for call logo">
                  <a:extLst>
                    <a:ext uri="{FF2B5EF4-FFF2-40B4-BE49-F238E27FC236}">
                      <a16:creationId xmlns:a16="http://schemas.microsoft.com/office/drawing/2014/main" id="{234AB23E-5616-4AD7-9914-55AC6C6C8AB8}"/>
                    </a:ext>
                  </a:extLst>
                </p:cNvPr>
                <p:cNvPicPr>
                  <a:picLocks noChangeAspect="1" noChangeArrowheads="1"/>
                </p:cNvPicPr>
                <p:nvPr/>
              </p:nvPicPr>
              <p:blipFill>
                <a:blip r:embed="rId58" cstate="hqprint">
                  <a:extLst>
                    <a:ext uri="{28A0092B-C50C-407E-A947-70E740481C1C}">
                      <a14:useLocalDpi xmlns:a14="http://schemas.microsoft.com/office/drawing/2010/main" val="0"/>
                    </a:ext>
                  </a:extLst>
                </a:blip>
                <a:srcRect/>
                <a:stretch>
                  <a:fillRect/>
                </a:stretch>
              </p:blipFill>
              <p:spPr bwMode="auto">
                <a:xfrm>
                  <a:off x="12280105" y="26649213"/>
                  <a:ext cx="1190625" cy="119062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72" name="Picture 20" descr="Image result for communication logo">
                  <a:extLst>
                    <a:ext uri="{FF2B5EF4-FFF2-40B4-BE49-F238E27FC236}">
                      <a16:creationId xmlns:a16="http://schemas.microsoft.com/office/drawing/2014/main" id="{2031B0A0-27A8-4345-BE2A-AE4E226EC276}"/>
                    </a:ext>
                  </a:extLst>
                </p:cNvPr>
                <p:cNvPicPr>
                  <a:picLocks noChangeAspect="1" noChangeArrowheads="1"/>
                </p:cNvPicPr>
                <p:nvPr/>
              </p:nvPicPr>
              <p:blipFill>
                <a:blip r:embed="rId59" cstate="hqprint">
                  <a:extLst>
                    <a:ext uri="{28A0092B-C50C-407E-A947-70E740481C1C}">
                      <a14:useLocalDpi xmlns:a14="http://schemas.microsoft.com/office/drawing/2010/main" val="0"/>
                    </a:ext>
                  </a:extLst>
                </a:blip>
                <a:srcRect/>
                <a:stretch>
                  <a:fillRect/>
                </a:stretch>
              </p:blipFill>
              <p:spPr bwMode="auto">
                <a:xfrm>
                  <a:off x="16742244" y="26672104"/>
                  <a:ext cx="1190624" cy="122634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173" name="Connector: Elbow 172">
                  <a:extLst>
                    <a:ext uri="{FF2B5EF4-FFF2-40B4-BE49-F238E27FC236}">
                      <a16:creationId xmlns:a16="http://schemas.microsoft.com/office/drawing/2014/main" id="{A7DC375D-F024-4B17-AC5F-6EA4C176F871}"/>
                    </a:ext>
                  </a:extLst>
                </p:cNvPr>
                <p:cNvCxnSpPr>
                  <a:cxnSpLocks/>
                  <a:stCxn id="172" idx="0"/>
                  <a:endCxn id="169" idx="2"/>
                </p:cNvCxnSpPr>
                <p:nvPr/>
              </p:nvCxnSpPr>
              <p:spPr>
                <a:xfrm rot="16200000" flipV="1">
                  <a:off x="15536805" y="24871353"/>
                  <a:ext cx="1128994" cy="2472508"/>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74" name="Picture 173">
                  <a:extLst>
                    <a:ext uri="{FF2B5EF4-FFF2-40B4-BE49-F238E27FC236}">
                      <a16:creationId xmlns:a16="http://schemas.microsoft.com/office/drawing/2014/main" id="{9474A348-08B3-4B8D-BCFD-91A66E5880BC}"/>
                    </a:ext>
                  </a:extLst>
                </p:cNvPr>
                <p:cNvPicPr>
                  <a:picLocks noChangeAspect="1"/>
                </p:cNvPicPr>
                <p:nvPr/>
              </p:nvPicPr>
              <p:blipFill>
                <a:blip r:embed="rId60" cstate="hqprint">
                  <a:extLst>
                    <a:ext uri="{28A0092B-C50C-407E-A947-70E740481C1C}">
                      <a14:useLocalDpi xmlns:a14="http://schemas.microsoft.com/office/drawing/2010/main" val="0"/>
                    </a:ext>
                  </a:extLst>
                </a:blip>
                <a:stretch>
                  <a:fillRect/>
                </a:stretch>
              </p:blipFill>
              <p:spPr>
                <a:xfrm>
                  <a:off x="14262660" y="26594353"/>
                  <a:ext cx="1171577" cy="1160487"/>
                </a:xfrm>
                <a:prstGeom prst="rect">
                  <a:avLst/>
                </a:prstGeom>
                <a:ln w="12700">
                  <a:solidFill>
                    <a:schemeClr val="tx1"/>
                  </a:solidFill>
                </a:ln>
              </p:spPr>
            </p:pic>
            <p:cxnSp>
              <p:nvCxnSpPr>
                <p:cNvPr id="175" name="Connector: Elbow 174">
                  <a:extLst>
                    <a:ext uri="{FF2B5EF4-FFF2-40B4-BE49-F238E27FC236}">
                      <a16:creationId xmlns:a16="http://schemas.microsoft.com/office/drawing/2014/main" id="{65CADEAD-9237-4994-87E2-434884A9A141}"/>
                    </a:ext>
                  </a:extLst>
                </p:cNvPr>
                <p:cNvCxnSpPr>
                  <a:cxnSpLocks/>
                  <a:stCxn id="165" idx="0"/>
                  <a:endCxn id="171" idx="2"/>
                </p:cNvCxnSpPr>
                <p:nvPr/>
              </p:nvCxnSpPr>
              <p:spPr>
                <a:xfrm rot="16200000" flipV="1">
                  <a:off x="13385275" y="27329981"/>
                  <a:ext cx="953316" cy="197303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2CC87155-3292-47AE-AA44-0D2450D1E5EF}"/>
                    </a:ext>
                  </a:extLst>
                </p:cNvPr>
                <p:cNvCxnSpPr>
                  <a:cxnSpLocks/>
                  <a:stCxn id="165" idx="0"/>
                  <a:endCxn id="172" idx="2"/>
                </p:cNvCxnSpPr>
                <p:nvPr/>
              </p:nvCxnSpPr>
              <p:spPr>
                <a:xfrm rot="5400000" flipH="1" flipV="1">
                  <a:off x="15645651" y="27101249"/>
                  <a:ext cx="894702" cy="2489108"/>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C499185F-E45D-46B1-A902-2E7BB81C2EFC}"/>
                    </a:ext>
                  </a:extLst>
                </p:cNvPr>
                <p:cNvCxnSpPr>
                  <a:cxnSpLocks/>
                  <a:stCxn id="174" idx="0"/>
                  <a:endCxn id="169" idx="2"/>
                </p:cNvCxnSpPr>
                <p:nvPr/>
              </p:nvCxnSpPr>
              <p:spPr>
                <a:xfrm rot="5400000" flipH="1" flipV="1">
                  <a:off x="14331127" y="26060433"/>
                  <a:ext cx="1051243" cy="1659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715" name="Picture 714">
                <a:extLst>
                  <a:ext uri="{FF2B5EF4-FFF2-40B4-BE49-F238E27FC236}">
                    <a16:creationId xmlns:a16="http://schemas.microsoft.com/office/drawing/2014/main" id="{63BA4B19-ACCA-40A4-95B8-1A0363FFA902}"/>
                  </a:ext>
                </a:extLst>
              </p:cNvPr>
              <p:cNvPicPr>
                <a:picLocks noChangeAspect="1"/>
              </p:cNvPicPr>
              <p:nvPr/>
            </p:nvPicPr>
            <p:blipFill>
              <a:blip r:embed="rId61"/>
              <a:stretch>
                <a:fillRect/>
              </a:stretch>
            </p:blipFill>
            <p:spPr>
              <a:xfrm>
                <a:off x="12583153" y="18311385"/>
                <a:ext cx="781525" cy="389961"/>
              </a:xfrm>
              <a:prstGeom prst="rect">
                <a:avLst/>
              </a:prstGeom>
            </p:spPr>
          </p:pic>
          <p:cxnSp>
            <p:nvCxnSpPr>
              <p:cNvPr id="716" name="Connector: Elbow 715">
                <a:extLst>
                  <a:ext uri="{FF2B5EF4-FFF2-40B4-BE49-F238E27FC236}">
                    <a16:creationId xmlns:a16="http://schemas.microsoft.com/office/drawing/2014/main" id="{6B3B8B55-EDE0-4BE9-9E47-30C4FC45C059}"/>
                  </a:ext>
                </a:extLst>
              </p:cNvPr>
              <p:cNvCxnSpPr>
                <a:cxnSpLocks/>
                <a:stCxn id="130" idx="1"/>
                <a:endCxn id="715" idx="1"/>
              </p:cNvCxnSpPr>
              <p:nvPr/>
            </p:nvCxnSpPr>
            <p:spPr>
              <a:xfrm>
                <a:off x="12394773" y="18494482"/>
                <a:ext cx="188380" cy="1188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7" name="Connector: Elbow 716">
              <a:extLst>
                <a:ext uri="{FF2B5EF4-FFF2-40B4-BE49-F238E27FC236}">
                  <a16:creationId xmlns:a16="http://schemas.microsoft.com/office/drawing/2014/main" id="{55717648-BD62-4A81-A035-DBD276397578}"/>
                </a:ext>
              </a:extLst>
            </p:cNvPr>
            <p:cNvCxnSpPr>
              <a:cxnSpLocks/>
              <a:stCxn id="170" idx="3"/>
              <a:endCxn id="714" idx="1"/>
            </p:cNvCxnSpPr>
            <p:nvPr/>
          </p:nvCxnSpPr>
          <p:spPr>
            <a:xfrm>
              <a:off x="12408132" y="22427809"/>
              <a:ext cx="181658" cy="682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9" name="Group 728">
            <a:extLst>
              <a:ext uri="{FF2B5EF4-FFF2-40B4-BE49-F238E27FC236}">
                <a16:creationId xmlns:a16="http://schemas.microsoft.com/office/drawing/2014/main" id="{18EA4C05-2FEC-44DF-A1BA-C3D56138D0E7}"/>
              </a:ext>
            </a:extLst>
          </p:cNvPr>
          <p:cNvGrpSpPr/>
          <p:nvPr/>
        </p:nvGrpSpPr>
        <p:grpSpPr>
          <a:xfrm>
            <a:off x="12422128" y="16519226"/>
            <a:ext cx="1052131" cy="358692"/>
            <a:chOff x="9383070" y="26298596"/>
            <a:chExt cx="11852465" cy="3894741"/>
          </a:xfrm>
        </p:grpSpPr>
        <p:grpSp>
          <p:nvGrpSpPr>
            <p:cNvPr id="730" name="Group 729">
              <a:extLst>
                <a:ext uri="{FF2B5EF4-FFF2-40B4-BE49-F238E27FC236}">
                  <a16:creationId xmlns:a16="http://schemas.microsoft.com/office/drawing/2014/main" id="{A3709BEB-6375-4590-A8DE-5A4954F4280A}"/>
                </a:ext>
              </a:extLst>
            </p:cNvPr>
            <p:cNvGrpSpPr/>
            <p:nvPr/>
          </p:nvGrpSpPr>
          <p:grpSpPr>
            <a:xfrm>
              <a:off x="9383071" y="26326867"/>
              <a:ext cx="2327619" cy="1922943"/>
              <a:chOff x="10221109" y="24214316"/>
              <a:chExt cx="2327619" cy="1922943"/>
            </a:xfrm>
          </p:grpSpPr>
          <p:sp>
            <p:nvSpPr>
              <p:cNvPr id="758" name="Rectangle 757">
                <a:extLst>
                  <a:ext uri="{FF2B5EF4-FFF2-40B4-BE49-F238E27FC236}">
                    <a16:creationId xmlns:a16="http://schemas.microsoft.com/office/drawing/2014/main" id="{B793A1E3-3BA1-4DE6-B62A-E4C618FC96FB}"/>
                  </a:ext>
                </a:extLst>
              </p:cNvPr>
              <p:cNvSpPr/>
              <p:nvPr/>
            </p:nvSpPr>
            <p:spPr>
              <a:xfrm>
                <a:off x="10221109" y="24214316"/>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59" name="Picture 4" descr="Image result for naukri.com">
                <a:extLst>
                  <a:ext uri="{FF2B5EF4-FFF2-40B4-BE49-F238E27FC236}">
                    <a16:creationId xmlns:a16="http://schemas.microsoft.com/office/drawing/2014/main" id="{3ED8C020-8025-45D2-90B8-0DFC585CF10B}"/>
                  </a:ext>
                </a:extLst>
              </p:cNvPr>
              <p:cNvPicPr>
                <a:picLocks noChangeAspect="1" noChangeArrowheads="1"/>
              </p:cNvPicPr>
              <p:nvPr/>
            </p:nvPicPr>
            <p:blipFill>
              <a:blip r:embed="rId62" cstate="hqprint">
                <a:extLst>
                  <a:ext uri="{28A0092B-C50C-407E-A947-70E740481C1C}">
                    <a14:useLocalDpi xmlns:a14="http://schemas.microsoft.com/office/drawing/2010/main" val="0"/>
                  </a:ext>
                </a:extLst>
              </a:blip>
              <a:srcRect/>
              <a:stretch>
                <a:fillRect/>
              </a:stretch>
            </p:blipFill>
            <p:spPr bwMode="auto">
              <a:xfrm>
                <a:off x="10259026" y="24259395"/>
                <a:ext cx="2256464" cy="184959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1" name="Group 730">
              <a:extLst>
                <a:ext uri="{FF2B5EF4-FFF2-40B4-BE49-F238E27FC236}">
                  <a16:creationId xmlns:a16="http://schemas.microsoft.com/office/drawing/2014/main" id="{0DAACC73-6E65-4CEF-A3DF-BDE6F84F40CD}"/>
                </a:ext>
              </a:extLst>
            </p:cNvPr>
            <p:cNvGrpSpPr/>
            <p:nvPr/>
          </p:nvGrpSpPr>
          <p:grpSpPr>
            <a:xfrm>
              <a:off x="11742887" y="26298596"/>
              <a:ext cx="2327619" cy="1922943"/>
              <a:chOff x="13598625" y="25974304"/>
              <a:chExt cx="2327619" cy="1922943"/>
            </a:xfrm>
          </p:grpSpPr>
          <p:sp>
            <p:nvSpPr>
              <p:cNvPr id="756" name="Rectangle 755">
                <a:extLst>
                  <a:ext uri="{FF2B5EF4-FFF2-40B4-BE49-F238E27FC236}">
                    <a16:creationId xmlns:a16="http://schemas.microsoft.com/office/drawing/2014/main" id="{559A8A92-C8E3-40E5-8EE5-4A970581F0EE}"/>
                  </a:ext>
                </a:extLst>
              </p:cNvPr>
              <p:cNvSpPr/>
              <p:nvPr/>
            </p:nvSpPr>
            <p:spPr>
              <a:xfrm>
                <a:off x="13598625" y="25974304"/>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57" name="Picture 6" descr="Image result for shine job">
                <a:extLst>
                  <a:ext uri="{FF2B5EF4-FFF2-40B4-BE49-F238E27FC236}">
                    <a16:creationId xmlns:a16="http://schemas.microsoft.com/office/drawing/2014/main" id="{7A16D38E-85AE-4851-915F-2FC5A6F8CA3E}"/>
                  </a:ext>
                </a:extLst>
              </p:cNvPr>
              <p:cNvPicPr>
                <a:picLocks noChangeAspect="1" noChangeArrowheads="1"/>
              </p:cNvPicPr>
              <p:nvPr/>
            </p:nvPicPr>
            <p:blipFill>
              <a:blip r:embed="rId63" cstate="hqprint">
                <a:extLst>
                  <a:ext uri="{28A0092B-C50C-407E-A947-70E740481C1C}">
                    <a14:useLocalDpi xmlns:a14="http://schemas.microsoft.com/office/drawing/2010/main" val="0"/>
                  </a:ext>
                </a:extLst>
              </a:blip>
              <a:srcRect/>
              <a:stretch>
                <a:fillRect/>
              </a:stretch>
            </p:blipFill>
            <p:spPr bwMode="auto">
              <a:xfrm>
                <a:off x="13633749" y="25992711"/>
                <a:ext cx="2250141" cy="1866009"/>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2" name="Group 731">
              <a:extLst>
                <a:ext uri="{FF2B5EF4-FFF2-40B4-BE49-F238E27FC236}">
                  <a16:creationId xmlns:a16="http://schemas.microsoft.com/office/drawing/2014/main" id="{046D6F5C-6283-452D-8F6E-1F2AD22A05D8}"/>
                </a:ext>
              </a:extLst>
            </p:cNvPr>
            <p:cNvGrpSpPr/>
            <p:nvPr/>
          </p:nvGrpSpPr>
          <p:grpSpPr>
            <a:xfrm>
              <a:off x="14124085" y="26317003"/>
              <a:ext cx="2327619" cy="1922943"/>
              <a:chOff x="17527269" y="24787158"/>
              <a:chExt cx="2327619" cy="1922943"/>
            </a:xfrm>
          </p:grpSpPr>
          <p:sp>
            <p:nvSpPr>
              <p:cNvPr id="754" name="Rectangle 753">
                <a:extLst>
                  <a:ext uri="{FF2B5EF4-FFF2-40B4-BE49-F238E27FC236}">
                    <a16:creationId xmlns:a16="http://schemas.microsoft.com/office/drawing/2014/main" id="{2FB0BF0A-3BA9-4241-A106-425B60B242AB}"/>
                  </a:ext>
                </a:extLst>
              </p:cNvPr>
              <p:cNvSpPr/>
              <p:nvPr/>
            </p:nvSpPr>
            <p:spPr>
              <a:xfrm>
                <a:off x="17527269" y="24787158"/>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55" name="Picture 8" descr="Image result for monster jobs">
                <a:extLst>
                  <a:ext uri="{FF2B5EF4-FFF2-40B4-BE49-F238E27FC236}">
                    <a16:creationId xmlns:a16="http://schemas.microsoft.com/office/drawing/2014/main" id="{5851ADC2-FE99-4DCB-B604-0FF8156F7C8C}"/>
                  </a:ext>
                </a:extLst>
              </p:cNvPr>
              <p:cNvPicPr>
                <a:picLocks noChangeAspect="1" noChangeArrowheads="1"/>
              </p:cNvPicPr>
              <p:nvPr/>
            </p:nvPicPr>
            <p:blipFill>
              <a:blip r:embed="rId64" cstate="hqprint">
                <a:extLst>
                  <a:ext uri="{28A0092B-C50C-407E-A947-70E740481C1C}">
                    <a14:useLocalDpi xmlns:a14="http://schemas.microsoft.com/office/drawing/2010/main" val="0"/>
                  </a:ext>
                </a:extLst>
              </a:blip>
              <a:srcRect/>
              <a:stretch>
                <a:fillRect/>
              </a:stretch>
            </p:blipFill>
            <p:spPr bwMode="auto">
              <a:xfrm>
                <a:off x="17559466" y="24808237"/>
                <a:ext cx="2240864" cy="1851604"/>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3" name="Group 732">
              <a:extLst>
                <a:ext uri="{FF2B5EF4-FFF2-40B4-BE49-F238E27FC236}">
                  <a16:creationId xmlns:a16="http://schemas.microsoft.com/office/drawing/2014/main" id="{6F7604ED-C50D-448B-A949-3264FFB1EC88}"/>
                </a:ext>
              </a:extLst>
            </p:cNvPr>
            <p:cNvGrpSpPr/>
            <p:nvPr/>
          </p:nvGrpSpPr>
          <p:grpSpPr>
            <a:xfrm>
              <a:off x="18887212" y="26338082"/>
              <a:ext cx="2327619" cy="1922943"/>
              <a:chOff x="23805107" y="22668277"/>
              <a:chExt cx="2327619" cy="1922943"/>
            </a:xfrm>
          </p:grpSpPr>
          <p:sp>
            <p:nvSpPr>
              <p:cNvPr id="752" name="Rectangle 751">
                <a:extLst>
                  <a:ext uri="{FF2B5EF4-FFF2-40B4-BE49-F238E27FC236}">
                    <a16:creationId xmlns:a16="http://schemas.microsoft.com/office/drawing/2014/main" id="{D27797F5-B454-49DE-8377-84110506460C}"/>
                  </a:ext>
                </a:extLst>
              </p:cNvPr>
              <p:cNvSpPr/>
              <p:nvPr/>
            </p:nvSpPr>
            <p:spPr>
              <a:xfrm>
                <a:off x="23805107" y="22668277"/>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53" name="Picture 12" descr="Image result for linkedin">
                <a:extLst>
                  <a:ext uri="{FF2B5EF4-FFF2-40B4-BE49-F238E27FC236}">
                    <a16:creationId xmlns:a16="http://schemas.microsoft.com/office/drawing/2014/main" id="{D5402B7B-B99C-40F3-92EC-EDBA7B47CA61}"/>
                  </a:ext>
                </a:extLst>
              </p:cNvPr>
              <p:cNvPicPr>
                <a:picLocks noChangeAspect="1" noChangeArrowheads="1"/>
              </p:cNvPicPr>
              <p:nvPr/>
            </p:nvPicPr>
            <p:blipFill>
              <a:blip r:embed="rId65" cstate="hqprint">
                <a:extLst>
                  <a:ext uri="{28A0092B-C50C-407E-A947-70E740481C1C}">
                    <a14:useLocalDpi xmlns:a14="http://schemas.microsoft.com/office/drawing/2010/main" val="0"/>
                  </a:ext>
                </a:extLst>
              </a:blip>
              <a:srcRect/>
              <a:stretch>
                <a:fillRect/>
              </a:stretch>
            </p:blipFill>
            <p:spPr bwMode="auto">
              <a:xfrm>
                <a:off x="23835927" y="22710320"/>
                <a:ext cx="2254953" cy="1825260"/>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4" name="Group 733">
              <a:extLst>
                <a:ext uri="{FF2B5EF4-FFF2-40B4-BE49-F238E27FC236}">
                  <a16:creationId xmlns:a16="http://schemas.microsoft.com/office/drawing/2014/main" id="{E508BC14-9EBA-4D3A-BE8F-6BFF4255E63E}"/>
                </a:ext>
              </a:extLst>
            </p:cNvPr>
            <p:cNvGrpSpPr/>
            <p:nvPr/>
          </p:nvGrpSpPr>
          <p:grpSpPr>
            <a:xfrm>
              <a:off x="9383070" y="28261025"/>
              <a:ext cx="2327619" cy="1922943"/>
              <a:chOff x="30223958" y="23460784"/>
              <a:chExt cx="2327619" cy="1922943"/>
            </a:xfrm>
          </p:grpSpPr>
          <p:sp>
            <p:nvSpPr>
              <p:cNvPr id="750" name="Rectangle 749">
                <a:extLst>
                  <a:ext uri="{FF2B5EF4-FFF2-40B4-BE49-F238E27FC236}">
                    <a16:creationId xmlns:a16="http://schemas.microsoft.com/office/drawing/2014/main" id="{7ABE616B-F4DC-4762-B435-199502FBBD26}"/>
                  </a:ext>
                </a:extLst>
              </p:cNvPr>
              <p:cNvSpPr/>
              <p:nvPr/>
            </p:nvSpPr>
            <p:spPr>
              <a:xfrm>
                <a:off x="30223958" y="23460784"/>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51" name="Picture 14" descr="Image result for freelance my way">
                <a:extLst>
                  <a:ext uri="{FF2B5EF4-FFF2-40B4-BE49-F238E27FC236}">
                    <a16:creationId xmlns:a16="http://schemas.microsoft.com/office/drawing/2014/main" id="{B52FE728-17AE-4B68-8692-73BAA61C046E}"/>
                  </a:ext>
                </a:extLst>
              </p:cNvPr>
              <p:cNvPicPr>
                <a:picLocks noChangeAspect="1" noChangeArrowheads="1"/>
              </p:cNvPicPr>
              <p:nvPr/>
            </p:nvPicPr>
            <p:blipFill>
              <a:blip r:embed="rId66" cstate="hqprint">
                <a:extLst>
                  <a:ext uri="{28A0092B-C50C-407E-A947-70E740481C1C}">
                    <a14:useLocalDpi xmlns:a14="http://schemas.microsoft.com/office/drawing/2010/main" val="0"/>
                  </a:ext>
                </a:extLst>
              </a:blip>
              <a:srcRect/>
              <a:stretch>
                <a:fillRect/>
              </a:stretch>
            </p:blipFill>
            <p:spPr bwMode="auto">
              <a:xfrm>
                <a:off x="30259322" y="23511553"/>
                <a:ext cx="2230249" cy="182477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5" name="Group 734">
              <a:extLst>
                <a:ext uri="{FF2B5EF4-FFF2-40B4-BE49-F238E27FC236}">
                  <a16:creationId xmlns:a16="http://schemas.microsoft.com/office/drawing/2014/main" id="{BBC403EB-E811-4668-BD25-9A530D26B784}"/>
                </a:ext>
              </a:extLst>
            </p:cNvPr>
            <p:cNvGrpSpPr/>
            <p:nvPr/>
          </p:nvGrpSpPr>
          <p:grpSpPr>
            <a:xfrm>
              <a:off x="11751935" y="28261025"/>
              <a:ext cx="2327619" cy="1922943"/>
              <a:chOff x="32386179" y="25492904"/>
              <a:chExt cx="2327619" cy="1922943"/>
            </a:xfrm>
          </p:grpSpPr>
          <p:sp>
            <p:nvSpPr>
              <p:cNvPr id="748" name="Rectangle 747">
                <a:extLst>
                  <a:ext uri="{FF2B5EF4-FFF2-40B4-BE49-F238E27FC236}">
                    <a16:creationId xmlns:a16="http://schemas.microsoft.com/office/drawing/2014/main" id="{50D6B702-5053-42AE-8EBA-F1331ED2E89C}"/>
                  </a:ext>
                </a:extLst>
              </p:cNvPr>
              <p:cNvSpPr/>
              <p:nvPr/>
            </p:nvSpPr>
            <p:spPr>
              <a:xfrm>
                <a:off x="32386179" y="25492904"/>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49" name="Picture 16" descr="Image result for indeed">
                <a:extLst>
                  <a:ext uri="{FF2B5EF4-FFF2-40B4-BE49-F238E27FC236}">
                    <a16:creationId xmlns:a16="http://schemas.microsoft.com/office/drawing/2014/main" id="{296A4A9F-A40A-4A9B-8E4A-A737467576AC}"/>
                  </a:ext>
                </a:extLst>
              </p:cNvPr>
              <p:cNvPicPr>
                <a:picLocks noChangeAspect="1" noChangeArrowheads="1"/>
              </p:cNvPicPr>
              <p:nvPr/>
            </p:nvPicPr>
            <p:blipFill>
              <a:blip r:embed="rId67" cstate="hqprint">
                <a:extLst>
                  <a:ext uri="{28A0092B-C50C-407E-A947-70E740481C1C}">
                    <a14:useLocalDpi xmlns:a14="http://schemas.microsoft.com/office/drawing/2010/main" val="0"/>
                  </a:ext>
                </a:extLst>
              </a:blip>
              <a:srcRect/>
              <a:stretch>
                <a:fillRect/>
              </a:stretch>
            </p:blipFill>
            <p:spPr bwMode="auto">
              <a:xfrm>
                <a:off x="32428080" y="25532356"/>
                <a:ext cx="2225381" cy="1831917"/>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6" name="Group 735">
              <a:extLst>
                <a:ext uri="{FF2B5EF4-FFF2-40B4-BE49-F238E27FC236}">
                  <a16:creationId xmlns:a16="http://schemas.microsoft.com/office/drawing/2014/main" id="{52960A8B-4212-46AD-9FC1-1E73DA99F8B7}"/>
                </a:ext>
              </a:extLst>
            </p:cNvPr>
            <p:cNvGrpSpPr/>
            <p:nvPr/>
          </p:nvGrpSpPr>
          <p:grpSpPr>
            <a:xfrm>
              <a:off x="14156282" y="28249810"/>
              <a:ext cx="2327619" cy="1922943"/>
              <a:chOff x="35745098" y="26447941"/>
              <a:chExt cx="2327619" cy="1922943"/>
            </a:xfrm>
          </p:grpSpPr>
          <p:sp>
            <p:nvSpPr>
              <p:cNvPr id="746" name="Rectangle 745">
                <a:extLst>
                  <a:ext uri="{FF2B5EF4-FFF2-40B4-BE49-F238E27FC236}">
                    <a16:creationId xmlns:a16="http://schemas.microsoft.com/office/drawing/2014/main" id="{2B9E78F8-7FE7-4860-A143-F5940F2B780C}"/>
                  </a:ext>
                </a:extLst>
              </p:cNvPr>
              <p:cNvSpPr/>
              <p:nvPr/>
            </p:nvSpPr>
            <p:spPr>
              <a:xfrm>
                <a:off x="35745098" y="26447941"/>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47" name="Picture 18" descr="Image result for glassdoor">
                <a:extLst>
                  <a:ext uri="{FF2B5EF4-FFF2-40B4-BE49-F238E27FC236}">
                    <a16:creationId xmlns:a16="http://schemas.microsoft.com/office/drawing/2014/main" id="{E53F3916-B46F-468A-8D59-44105F943935}"/>
                  </a:ext>
                </a:extLst>
              </p:cNvPr>
              <p:cNvPicPr>
                <a:picLocks noChangeAspect="1" noChangeArrowheads="1"/>
              </p:cNvPicPr>
              <p:nvPr/>
            </p:nvPicPr>
            <p:blipFill>
              <a:blip r:embed="rId68" cstate="hqprint">
                <a:extLst>
                  <a:ext uri="{28A0092B-C50C-407E-A947-70E740481C1C}">
                    <a14:useLocalDpi xmlns:a14="http://schemas.microsoft.com/office/drawing/2010/main" val="0"/>
                  </a:ext>
                </a:extLst>
              </a:blip>
              <a:srcRect/>
              <a:stretch>
                <a:fillRect/>
              </a:stretch>
            </p:blipFill>
            <p:spPr bwMode="auto">
              <a:xfrm>
                <a:off x="35786344" y="26479985"/>
                <a:ext cx="2251349" cy="1840400"/>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7" name="Group 736">
              <a:extLst>
                <a:ext uri="{FF2B5EF4-FFF2-40B4-BE49-F238E27FC236}">
                  <a16:creationId xmlns:a16="http://schemas.microsoft.com/office/drawing/2014/main" id="{41DE8407-E004-4F83-9FD2-A490792037AE}"/>
                </a:ext>
              </a:extLst>
            </p:cNvPr>
            <p:cNvGrpSpPr/>
            <p:nvPr/>
          </p:nvGrpSpPr>
          <p:grpSpPr>
            <a:xfrm>
              <a:off x="16532099" y="28249809"/>
              <a:ext cx="2327619" cy="1922943"/>
              <a:chOff x="30564096" y="27618890"/>
              <a:chExt cx="2327619" cy="1922943"/>
            </a:xfrm>
          </p:grpSpPr>
          <p:sp>
            <p:nvSpPr>
              <p:cNvPr id="744" name="Rectangle 743">
                <a:extLst>
                  <a:ext uri="{FF2B5EF4-FFF2-40B4-BE49-F238E27FC236}">
                    <a16:creationId xmlns:a16="http://schemas.microsoft.com/office/drawing/2014/main" id="{CE968678-066F-4928-8C44-593772C14CB4}"/>
                  </a:ext>
                </a:extLst>
              </p:cNvPr>
              <p:cNvSpPr/>
              <p:nvPr/>
            </p:nvSpPr>
            <p:spPr>
              <a:xfrm>
                <a:off x="30564096" y="27618890"/>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45" name="Picture 20" descr="Image result for jobsarkari">
                <a:extLst>
                  <a:ext uri="{FF2B5EF4-FFF2-40B4-BE49-F238E27FC236}">
                    <a16:creationId xmlns:a16="http://schemas.microsoft.com/office/drawing/2014/main" id="{E5E7740A-6249-44ED-B379-DA45E90CC8D1}"/>
                  </a:ext>
                </a:extLst>
              </p:cNvPr>
              <p:cNvPicPr>
                <a:picLocks noChangeAspect="1" noChangeArrowheads="1"/>
              </p:cNvPicPr>
              <p:nvPr/>
            </p:nvPicPr>
            <p:blipFill>
              <a:blip r:embed="rId69" cstate="hqprint">
                <a:extLst>
                  <a:ext uri="{28A0092B-C50C-407E-A947-70E740481C1C}">
                    <a14:useLocalDpi xmlns:a14="http://schemas.microsoft.com/office/drawing/2010/main" val="0"/>
                  </a:ext>
                </a:extLst>
              </a:blip>
              <a:srcRect/>
              <a:stretch>
                <a:fillRect/>
              </a:stretch>
            </p:blipFill>
            <p:spPr bwMode="auto">
              <a:xfrm>
                <a:off x="30601583" y="27639475"/>
                <a:ext cx="2235460" cy="1845245"/>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8" name="Group 737">
              <a:extLst>
                <a:ext uri="{FF2B5EF4-FFF2-40B4-BE49-F238E27FC236}">
                  <a16:creationId xmlns:a16="http://schemas.microsoft.com/office/drawing/2014/main" id="{F54AD1EA-5571-4D84-BA45-F3AC1E39108C}"/>
                </a:ext>
              </a:extLst>
            </p:cNvPr>
            <p:cNvGrpSpPr/>
            <p:nvPr/>
          </p:nvGrpSpPr>
          <p:grpSpPr>
            <a:xfrm>
              <a:off x="16523571" y="26317002"/>
              <a:ext cx="2327619" cy="1922943"/>
              <a:chOff x="22373395" y="29633855"/>
              <a:chExt cx="2327619" cy="1922943"/>
            </a:xfrm>
          </p:grpSpPr>
          <p:sp>
            <p:nvSpPr>
              <p:cNvPr id="742" name="Rectangle 741">
                <a:extLst>
                  <a:ext uri="{FF2B5EF4-FFF2-40B4-BE49-F238E27FC236}">
                    <a16:creationId xmlns:a16="http://schemas.microsoft.com/office/drawing/2014/main" id="{CE94F916-26FE-4F2D-BF91-F88A84D104E4}"/>
                  </a:ext>
                </a:extLst>
              </p:cNvPr>
              <p:cNvSpPr/>
              <p:nvPr/>
            </p:nvSpPr>
            <p:spPr>
              <a:xfrm>
                <a:off x="22373395" y="29633855"/>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43" name="Picture 10" descr="Image result for freshersworld">
                <a:extLst>
                  <a:ext uri="{FF2B5EF4-FFF2-40B4-BE49-F238E27FC236}">
                    <a16:creationId xmlns:a16="http://schemas.microsoft.com/office/drawing/2014/main" id="{DE2EA8D3-C781-405B-A454-CBDA8E58EA61}"/>
                  </a:ext>
                </a:extLst>
              </p:cNvPr>
              <p:cNvPicPr>
                <a:picLocks noChangeAspect="1" noChangeArrowheads="1"/>
              </p:cNvPicPr>
              <p:nvPr/>
            </p:nvPicPr>
            <p:blipFill>
              <a:blip r:embed="rId70" cstate="hqprint">
                <a:extLst>
                  <a:ext uri="{28A0092B-C50C-407E-A947-70E740481C1C}">
                    <a14:useLocalDpi xmlns:a14="http://schemas.microsoft.com/office/drawing/2010/main" val="0"/>
                  </a:ext>
                </a:extLst>
              </a:blip>
              <a:srcRect/>
              <a:stretch>
                <a:fillRect/>
              </a:stretch>
            </p:blipFill>
            <p:spPr bwMode="auto">
              <a:xfrm>
                <a:off x="22409417" y="29671572"/>
                <a:ext cx="2250988" cy="1847508"/>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739" name="Group 738">
              <a:extLst>
                <a:ext uri="{FF2B5EF4-FFF2-40B4-BE49-F238E27FC236}">
                  <a16:creationId xmlns:a16="http://schemas.microsoft.com/office/drawing/2014/main" id="{02621E6A-B676-401F-AFA0-396D5C03FCAA}"/>
                </a:ext>
              </a:extLst>
            </p:cNvPr>
            <p:cNvGrpSpPr/>
            <p:nvPr/>
          </p:nvGrpSpPr>
          <p:grpSpPr>
            <a:xfrm>
              <a:off x="18907916" y="28270394"/>
              <a:ext cx="2327619" cy="1922943"/>
              <a:chOff x="29941867" y="25492904"/>
              <a:chExt cx="2327619" cy="1922943"/>
            </a:xfrm>
          </p:grpSpPr>
          <p:sp>
            <p:nvSpPr>
              <p:cNvPr id="740" name="Rectangle 739">
                <a:extLst>
                  <a:ext uri="{FF2B5EF4-FFF2-40B4-BE49-F238E27FC236}">
                    <a16:creationId xmlns:a16="http://schemas.microsoft.com/office/drawing/2014/main" id="{24C7D814-DC26-4E9D-B5B5-D8681417B97E}"/>
                  </a:ext>
                </a:extLst>
              </p:cNvPr>
              <p:cNvSpPr/>
              <p:nvPr/>
            </p:nvSpPr>
            <p:spPr>
              <a:xfrm>
                <a:off x="29941867" y="25492904"/>
                <a:ext cx="2327619" cy="1922943"/>
              </a:xfrm>
              <a:prstGeom prst="rect">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741" name="Picture 2" descr="Image result for upwork">
                <a:extLst>
                  <a:ext uri="{FF2B5EF4-FFF2-40B4-BE49-F238E27FC236}">
                    <a16:creationId xmlns:a16="http://schemas.microsoft.com/office/drawing/2014/main" id="{99832E7D-6A5F-4751-B658-694F99AD6CEE}"/>
                  </a:ext>
                </a:extLst>
              </p:cNvPr>
              <p:cNvPicPr>
                <a:picLocks noChangeAspect="1" noChangeArrowheads="1"/>
              </p:cNvPicPr>
              <p:nvPr/>
            </p:nvPicPr>
            <p:blipFill>
              <a:blip r:embed="rId71" cstate="hqprint">
                <a:extLst>
                  <a:ext uri="{28A0092B-C50C-407E-A947-70E740481C1C}">
                    <a14:useLocalDpi xmlns:a14="http://schemas.microsoft.com/office/drawing/2010/main" val="0"/>
                  </a:ext>
                </a:extLst>
              </a:blip>
              <a:srcRect/>
              <a:stretch>
                <a:fillRect/>
              </a:stretch>
            </p:blipFill>
            <p:spPr bwMode="auto">
              <a:xfrm>
                <a:off x="29988378" y="25531442"/>
                <a:ext cx="2244221" cy="1843408"/>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cxnSp>
        <p:nvCxnSpPr>
          <p:cNvPr id="760" name="Connector: Elbow 759">
            <a:extLst>
              <a:ext uri="{FF2B5EF4-FFF2-40B4-BE49-F238E27FC236}">
                <a16:creationId xmlns:a16="http://schemas.microsoft.com/office/drawing/2014/main" id="{98729E21-1F78-4059-9208-5236413B402B}"/>
              </a:ext>
            </a:extLst>
          </p:cNvPr>
          <p:cNvCxnSpPr>
            <a:cxnSpLocks/>
            <a:stCxn id="715" idx="3"/>
            <a:endCxn id="755" idx="0"/>
          </p:cNvCxnSpPr>
          <p:nvPr/>
        </p:nvCxnSpPr>
        <p:spPr>
          <a:xfrm>
            <a:off x="12848896" y="16220587"/>
            <a:ext cx="96405" cy="302275"/>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a16="http://schemas.microsoft.com/office/drawing/2014/main" id="{CACE0797-84B7-4E35-A0B8-52CC4261520A}"/>
              </a:ext>
            </a:extLst>
          </p:cNvPr>
          <p:cNvGrpSpPr/>
          <p:nvPr/>
        </p:nvGrpSpPr>
        <p:grpSpPr>
          <a:xfrm>
            <a:off x="31185916" y="22405458"/>
            <a:ext cx="1038294" cy="1495197"/>
            <a:chOff x="23720272" y="21951470"/>
            <a:chExt cx="1038294" cy="1495197"/>
          </a:xfrm>
        </p:grpSpPr>
        <p:grpSp>
          <p:nvGrpSpPr>
            <p:cNvPr id="764" name="Group 763">
              <a:extLst>
                <a:ext uri="{FF2B5EF4-FFF2-40B4-BE49-F238E27FC236}">
                  <a16:creationId xmlns:a16="http://schemas.microsoft.com/office/drawing/2014/main" id="{8C1D25B3-45DD-4E26-A113-A87303D88017}"/>
                </a:ext>
              </a:extLst>
            </p:cNvPr>
            <p:cNvGrpSpPr/>
            <p:nvPr/>
          </p:nvGrpSpPr>
          <p:grpSpPr>
            <a:xfrm>
              <a:off x="23720272" y="21951470"/>
              <a:ext cx="1038294" cy="746579"/>
              <a:chOff x="30967307" y="17524321"/>
              <a:chExt cx="2654573" cy="4774580"/>
            </a:xfrm>
          </p:grpSpPr>
          <p:sp>
            <p:nvSpPr>
              <p:cNvPr id="765" name="Rectangle 764">
                <a:extLst>
                  <a:ext uri="{FF2B5EF4-FFF2-40B4-BE49-F238E27FC236}">
                    <a16:creationId xmlns:a16="http://schemas.microsoft.com/office/drawing/2014/main" id="{3B4C28CD-3C7E-48C4-8FB8-3508D06E0EDA}"/>
                  </a:ext>
                </a:extLst>
              </p:cNvPr>
              <p:cNvSpPr/>
              <p:nvPr/>
            </p:nvSpPr>
            <p:spPr>
              <a:xfrm>
                <a:off x="30967307" y="17524321"/>
                <a:ext cx="2654573" cy="4774580"/>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p:txBody>
          </p:sp>
          <p:pic>
            <p:nvPicPr>
              <p:cNvPr id="766" name="Picture 12" descr="Image result for technical interview">
                <a:extLst>
                  <a:ext uri="{FF2B5EF4-FFF2-40B4-BE49-F238E27FC236}">
                    <a16:creationId xmlns:a16="http://schemas.microsoft.com/office/drawing/2014/main" id="{EA31EED1-4E84-4E0A-BA82-EE3A38A4F78B}"/>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1019368" y="17590854"/>
                <a:ext cx="2554344" cy="463309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grpSp>
        <p:grpSp>
          <p:nvGrpSpPr>
            <p:cNvPr id="767" name="Group 766">
              <a:extLst>
                <a:ext uri="{FF2B5EF4-FFF2-40B4-BE49-F238E27FC236}">
                  <a16:creationId xmlns:a16="http://schemas.microsoft.com/office/drawing/2014/main" id="{2AD1057B-6677-49FC-AC31-17AA1868717B}"/>
                </a:ext>
              </a:extLst>
            </p:cNvPr>
            <p:cNvGrpSpPr/>
            <p:nvPr/>
          </p:nvGrpSpPr>
          <p:grpSpPr>
            <a:xfrm>
              <a:off x="23733879" y="22700088"/>
              <a:ext cx="1022137" cy="746579"/>
              <a:chOff x="17997590" y="3457213"/>
              <a:chExt cx="2655595" cy="2738888"/>
            </a:xfrm>
          </p:grpSpPr>
          <p:sp>
            <p:nvSpPr>
              <p:cNvPr id="768" name="Rectangle 767">
                <a:extLst>
                  <a:ext uri="{FF2B5EF4-FFF2-40B4-BE49-F238E27FC236}">
                    <a16:creationId xmlns:a16="http://schemas.microsoft.com/office/drawing/2014/main" id="{80C8DF9E-863C-4895-B809-08AC184A4900}"/>
                  </a:ext>
                </a:extLst>
              </p:cNvPr>
              <p:cNvSpPr/>
              <p:nvPr/>
            </p:nvSpPr>
            <p:spPr>
              <a:xfrm>
                <a:off x="17997590" y="3457213"/>
                <a:ext cx="2655595" cy="2738888"/>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p:txBody>
          </p:sp>
          <p:pic>
            <p:nvPicPr>
              <p:cNvPr id="769" name="Picture 14" descr="Image result for hr round">
                <a:extLst>
                  <a:ext uri="{FF2B5EF4-FFF2-40B4-BE49-F238E27FC236}">
                    <a16:creationId xmlns:a16="http://schemas.microsoft.com/office/drawing/2014/main" id="{634E76E8-C63C-4FC4-A4BA-B2334E9498BE}"/>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18045278" y="3500120"/>
                <a:ext cx="2564282" cy="264464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770" name="Group 769">
            <a:extLst>
              <a:ext uri="{FF2B5EF4-FFF2-40B4-BE49-F238E27FC236}">
                <a16:creationId xmlns:a16="http://schemas.microsoft.com/office/drawing/2014/main" id="{BF413B28-A688-492A-B97F-A9E84248F279}"/>
              </a:ext>
            </a:extLst>
          </p:cNvPr>
          <p:cNvGrpSpPr/>
          <p:nvPr/>
        </p:nvGrpSpPr>
        <p:grpSpPr>
          <a:xfrm>
            <a:off x="34966346" y="14849929"/>
            <a:ext cx="1240158" cy="621927"/>
            <a:chOff x="2274137" y="3536323"/>
            <a:chExt cx="3226973" cy="2281591"/>
          </a:xfrm>
        </p:grpSpPr>
        <p:pic>
          <p:nvPicPr>
            <p:cNvPr id="771" name="Picture 2" descr="Image result for ONLINE TEST">
              <a:extLst>
                <a:ext uri="{FF2B5EF4-FFF2-40B4-BE49-F238E27FC236}">
                  <a16:creationId xmlns:a16="http://schemas.microsoft.com/office/drawing/2014/main" id="{36951D6A-54D6-4D32-AAC4-3ABE1C59FE9E}"/>
                </a:ext>
              </a:extLst>
            </p:cNvPr>
            <p:cNvPicPr>
              <a:picLocks noChangeAspect="1" noChangeArrowheads="1"/>
            </p:cNvPicPr>
            <p:nvPr/>
          </p:nvPicPr>
          <p:blipFill>
            <a:blip r:embed="rId74" cstate="hqprint">
              <a:extLst>
                <a:ext uri="{28A0092B-C50C-407E-A947-70E740481C1C}">
                  <a14:useLocalDpi xmlns:a14="http://schemas.microsoft.com/office/drawing/2010/main" val="0"/>
                </a:ext>
              </a:extLst>
            </a:blip>
            <a:srcRect/>
            <a:stretch>
              <a:fillRect/>
            </a:stretch>
          </p:blipFill>
          <p:spPr bwMode="auto">
            <a:xfrm>
              <a:off x="2946567" y="3536323"/>
              <a:ext cx="1953232" cy="81855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72" name="Rectangle: Diagonal Corners Rounded 771">
              <a:extLst>
                <a:ext uri="{FF2B5EF4-FFF2-40B4-BE49-F238E27FC236}">
                  <a16:creationId xmlns:a16="http://schemas.microsoft.com/office/drawing/2014/main" id="{F915CA2F-38ED-4DE6-B407-A3EF42B0FA95}"/>
                </a:ext>
              </a:extLst>
            </p:cNvPr>
            <p:cNvSpPr/>
            <p:nvPr/>
          </p:nvSpPr>
          <p:spPr>
            <a:xfrm>
              <a:off x="2274137" y="4999363"/>
              <a:ext cx="940974" cy="818551"/>
            </a:xfrm>
            <a:prstGeom prst="round2Diag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400" dirty="0"/>
                <a:t>Quant</a:t>
              </a:r>
            </a:p>
          </p:txBody>
        </p:sp>
        <p:sp>
          <p:nvSpPr>
            <p:cNvPr id="773" name="Rectangle: Diagonal Corners Rounded 772">
              <a:extLst>
                <a:ext uri="{FF2B5EF4-FFF2-40B4-BE49-F238E27FC236}">
                  <a16:creationId xmlns:a16="http://schemas.microsoft.com/office/drawing/2014/main" id="{479E989A-1529-48F5-8760-81C42CA5C686}"/>
                </a:ext>
              </a:extLst>
            </p:cNvPr>
            <p:cNvSpPr/>
            <p:nvPr/>
          </p:nvSpPr>
          <p:spPr>
            <a:xfrm>
              <a:off x="3452696" y="4999363"/>
              <a:ext cx="940974" cy="818551"/>
            </a:xfrm>
            <a:prstGeom prst="round2Diag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400" dirty="0"/>
                <a:t>Logic</a:t>
              </a:r>
            </a:p>
          </p:txBody>
        </p:sp>
        <p:sp>
          <p:nvSpPr>
            <p:cNvPr id="774" name="Rectangle: Diagonal Corners Rounded 773">
              <a:extLst>
                <a:ext uri="{FF2B5EF4-FFF2-40B4-BE49-F238E27FC236}">
                  <a16:creationId xmlns:a16="http://schemas.microsoft.com/office/drawing/2014/main" id="{4883AA50-C63C-49E9-9D12-B931F04057EC}"/>
                </a:ext>
              </a:extLst>
            </p:cNvPr>
            <p:cNvSpPr/>
            <p:nvPr/>
          </p:nvSpPr>
          <p:spPr>
            <a:xfrm>
              <a:off x="4560136" y="4999363"/>
              <a:ext cx="940974" cy="818551"/>
            </a:xfrm>
            <a:prstGeom prst="round2Diag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400" dirty="0"/>
                <a:t>Verbal</a:t>
              </a:r>
            </a:p>
          </p:txBody>
        </p:sp>
        <p:cxnSp>
          <p:nvCxnSpPr>
            <p:cNvPr id="775" name="Connector: Elbow 774">
              <a:extLst>
                <a:ext uri="{FF2B5EF4-FFF2-40B4-BE49-F238E27FC236}">
                  <a16:creationId xmlns:a16="http://schemas.microsoft.com/office/drawing/2014/main" id="{A0FE819F-7E4D-4831-94ED-620C90714CD7}"/>
                </a:ext>
              </a:extLst>
            </p:cNvPr>
            <p:cNvCxnSpPr>
              <a:cxnSpLocks/>
              <a:endCxn id="772" idx="3"/>
            </p:cNvCxnSpPr>
            <p:nvPr/>
          </p:nvCxnSpPr>
          <p:spPr>
            <a:xfrm rot="10800000" flipV="1">
              <a:off x="2744623" y="4679995"/>
              <a:ext cx="1034982" cy="319367"/>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6" name="Connector: Elbow 775">
              <a:extLst>
                <a:ext uri="{FF2B5EF4-FFF2-40B4-BE49-F238E27FC236}">
                  <a16:creationId xmlns:a16="http://schemas.microsoft.com/office/drawing/2014/main" id="{7C8D9AA8-F576-4208-A017-32ECDD0F2DC1}"/>
                </a:ext>
              </a:extLst>
            </p:cNvPr>
            <p:cNvCxnSpPr>
              <a:cxnSpLocks/>
              <a:endCxn id="774" idx="3"/>
            </p:cNvCxnSpPr>
            <p:nvPr/>
          </p:nvCxnSpPr>
          <p:spPr>
            <a:xfrm>
              <a:off x="3779605" y="4679993"/>
              <a:ext cx="1251018" cy="319368"/>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7" name="Connector: Elbow 776">
              <a:extLst>
                <a:ext uri="{FF2B5EF4-FFF2-40B4-BE49-F238E27FC236}">
                  <a16:creationId xmlns:a16="http://schemas.microsoft.com/office/drawing/2014/main" id="{C2C85244-6165-4550-83BD-E0319AA4183B}"/>
                </a:ext>
              </a:extLst>
            </p:cNvPr>
            <p:cNvCxnSpPr>
              <a:cxnSpLocks/>
              <a:endCxn id="773" idx="3"/>
            </p:cNvCxnSpPr>
            <p:nvPr/>
          </p:nvCxnSpPr>
          <p:spPr>
            <a:xfrm>
              <a:off x="2908077" y="4679993"/>
              <a:ext cx="1015106" cy="319368"/>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8" name="Straight Connector 777">
              <a:extLst>
                <a:ext uri="{FF2B5EF4-FFF2-40B4-BE49-F238E27FC236}">
                  <a16:creationId xmlns:a16="http://schemas.microsoft.com/office/drawing/2014/main" id="{7F195304-6365-4E0E-8742-51D1A4089CCE}"/>
                </a:ext>
              </a:extLst>
            </p:cNvPr>
            <p:cNvCxnSpPr>
              <a:cxnSpLocks/>
              <a:stCxn id="773" idx="3"/>
              <a:endCxn id="771" idx="2"/>
            </p:cNvCxnSpPr>
            <p:nvPr/>
          </p:nvCxnSpPr>
          <p:spPr>
            <a:xfrm flipV="1">
              <a:off x="3923183" y="4354873"/>
              <a:ext cx="0" cy="6444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79" name="Group 778">
            <a:extLst>
              <a:ext uri="{FF2B5EF4-FFF2-40B4-BE49-F238E27FC236}">
                <a16:creationId xmlns:a16="http://schemas.microsoft.com/office/drawing/2014/main" id="{4E150728-61EF-484C-B34E-ADFFFF2F80D6}"/>
              </a:ext>
            </a:extLst>
          </p:cNvPr>
          <p:cNvGrpSpPr/>
          <p:nvPr/>
        </p:nvGrpSpPr>
        <p:grpSpPr>
          <a:xfrm>
            <a:off x="31385869" y="20465891"/>
            <a:ext cx="1005144" cy="746579"/>
            <a:chOff x="23414399" y="17260878"/>
            <a:chExt cx="2490136" cy="4774581"/>
          </a:xfrm>
        </p:grpSpPr>
        <p:grpSp>
          <p:nvGrpSpPr>
            <p:cNvPr id="780" name="Group 779">
              <a:extLst>
                <a:ext uri="{FF2B5EF4-FFF2-40B4-BE49-F238E27FC236}">
                  <a16:creationId xmlns:a16="http://schemas.microsoft.com/office/drawing/2014/main" id="{A088DCDC-CD37-48CA-B756-4B1D3C1DAB11}"/>
                </a:ext>
              </a:extLst>
            </p:cNvPr>
            <p:cNvGrpSpPr/>
            <p:nvPr/>
          </p:nvGrpSpPr>
          <p:grpSpPr>
            <a:xfrm>
              <a:off x="23414399" y="17260878"/>
              <a:ext cx="2490136" cy="4774581"/>
              <a:chOff x="6451600" y="3161839"/>
              <a:chExt cx="2491094" cy="2738888"/>
            </a:xfrm>
          </p:grpSpPr>
          <p:sp>
            <p:nvSpPr>
              <p:cNvPr id="783" name="Rectangle 782">
                <a:extLst>
                  <a:ext uri="{FF2B5EF4-FFF2-40B4-BE49-F238E27FC236}">
                    <a16:creationId xmlns:a16="http://schemas.microsoft.com/office/drawing/2014/main" id="{B2885B06-500E-4B54-BC6D-5A621B686540}"/>
                  </a:ext>
                </a:extLst>
              </p:cNvPr>
              <p:cNvSpPr/>
              <p:nvPr/>
            </p:nvSpPr>
            <p:spPr>
              <a:xfrm>
                <a:off x="6451601" y="4068871"/>
                <a:ext cx="1221711" cy="901366"/>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pic>
            <p:nvPicPr>
              <p:cNvPr id="784" name="Picture 6" descr="Image result for technical test">
                <a:extLst>
                  <a:ext uri="{FF2B5EF4-FFF2-40B4-BE49-F238E27FC236}">
                    <a16:creationId xmlns:a16="http://schemas.microsoft.com/office/drawing/2014/main" id="{7FFAC92C-FC93-4CC7-B7E8-0F427866B755}"/>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6499275" y="4109233"/>
                <a:ext cx="1135960" cy="174910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85" name="Rectangle 784">
                <a:extLst>
                  <a:ext uri="{FF2B5EF4-FFF2-40B4-BE49-F238E27FC236}">
                    <a16:creationId xmlns:a16="http://schemas.microsoft.com/office/drawing/2014/main" id="{81FCE719-1041-4AD5-8A72-A540E5C9CB74}"/>
                  </a:ext>
                </a:extLst>
              </p:cNvPr>
              <p:cNvSpPr/>
              <p:nvPr/>
            </p:nvSpPr>
            <p:spPr>
              <a:xfrm>
                <a:off x="6451600" y="3161839"/>
                <a:ext cx="1221711" cy="901366"/>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pic>
            <p:nvPicPr>
              <p:cNvPr id="786" name="Picture 8" descr="Image result for coding test">
                <a:extLst>
                  <a:ext uri="{FF2B5EF4-FFF2-40B4-BE49-F238E27FC236}">
                    <a16:creationId xmlns:a16="http://schemas.microsoft.com/office/drawing/2014/main" id="{979D4A59-CD22-4CC5-A5E0-EC14AB962924}"/>
                  </a:ext>
                </a:extLst>
              </p:cNvPr>
              <p:cNvPicPr>
                <a:picLocks noChangeAspect="1" noChangeArrowheads="1"/>
              </p:cNvPicPr>
              <p:nvPr/>
            </p:nvPicPr>
            <p:blipFill>
              <a:blip r:embed="rId76" cstate="hqprint">
                <a:extLst>
                  <a:ext uri="{28A0092B-C50C-407E-A947-70E740481C1C}">
                    <a14:useLocalDpi xmlns:a14="http://schemas.microsoft.com/office/drawing/2010/main" val="0"/>
                  </a:ext>
                </a:extLst>
              </a:blip>
              <a:srcRect/>
              <a:stretch>
                <a:fillRect/>
              </a:stretch>
            </p:blipFill>
            <p:spPr bwMode="auto">
              <a:xfrm>
                <a:off x="6499273" y="3230880"/>
                <a:ext cx="1135961" cy="79196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87" name="Rectangle 786">
                <a:extLst>
                  <a:ext uri="{FF2B5EF4-FFF2-40B4-BE49-F238E27FC236}">
                    <a16:creationId xmlns:a16="http://schemas.microsoft.com/office/drawing/2014/main" id="{BD3F35DE-DDA1-459A-AFBA-1FB0EAEF3983}"/>
                  </a:ext>
                </a:extLst>
              </p:cNvPr>
              <p:cNvSpPr/>
              <p:nvPr/>
            </p:nvSpPr>
            <p:spPr>
              <a:xfrm>
                <a:off x="7720983" y="3161839"/>
                <a:ext cx="1221711" cy="2738888"/>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a:p>
                <a:pPr algn="ctr"/>
                <a:endParaRPr lang="en-IN" sz="400" dirty="0"/>
              </a:p>
              <a:p>
                <a:pPr algn="ctr"/>
                <a:endParaRPr lang="en-IN" sz="400" dirty="0"/>
              </a:p>
              <a:p>
                <a:pPr algn="ctr"/>
                <a:endParaRPr lang="en-IN" sz="400" dirty="0"/>
              </a:p>
              <a:p>
                <a:pPr algn="ctr"/>
                <a:endParaRPr lang="en-IN" sz="400" dirty="0"/>
              </a:p>
              <a:p>
                <a:pPr algn="ctr"/>
                <a:r>
                  <a:rPr lang="en-IN" sz="400" dirty="0"/>
                  <a:t>Offline</a:t>
                </a:r>
              </a:p>
            </p:txBody>
          </p:sp>
          <p:sp>
            <p:nvSpPr>
              <p:cNvPr id="788" name="Rectangle 787">
                <a:extLst>
                  <a:ext uri="{FF2B5EF4-FFF2-40B4-BE49-F238E27FC236}">
                    <a16:creationId xmlns:a16="http://schemas.microsoft.com/office/drawing/2014/main" id="{A118A727-1288-4A12-A337-CD6E3B63E740}"/>
                  </a:ext>
                </a:extLst>
              </p:cNvPr>
              <p:cNvSpPr/>
              <p:nvPr/>
            </p:nvSpPr>
            <p:spPr>
              <a:xfrm>
                <a:off x="7720983" y="3161839"/>
                <a:ext cx="1221711" cy="1465025"/>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400" dirty="0"/>
                  <a:t>Online</a:t>
                </a:r>
              </a:p>
            </p:txBody>
          </p:sp>
        </p:grpSp>
        <p:sp>
          <p:nvSpPr>
            <p:cNvPr id="781" name="AutoShape 2" descr="Image result for newspaper">
              <a:extLst>
                <a:ext uri="{FF2B5EF4-FFF2-40B4-BE49-F238E27FC236}">
                  <a16:creationId xmlns:a16="http://schemas.microsoft.com/office/drawing/2014/main" id="{76D269D4-B1BD-4A2D-9BA0-1341D0F51AF5}"/>
                </a:ext>
              </a:extLst>
            </p:cNvPr>
            <p:cNvSpPr>
              <a:spLocks noChangeAspect="1" noChangeArrowheads="1"/>
            </p:cNvSpPr>
            <p:nvPr/>
          </p:nvSpPr>
          <p:spPr bwMode="auto">
            <a:xfrm>
              <a:off x="25407938" y="17846673"/>
              <a:ext cx="304800" cy="30479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400"/>
            </a:p>
          </p:txBody>
        </p:sp>
      </p:grpSp>
      <p:cxnSp>
        <p:nvCxnSpPr>
          <p:cNvPr id="791" name="Connector: Elbow 790">
            <a:extLst>
              <a:ext uri="{FF2B5EF4-FFF2-40B4-BE49-F238E27FC236}">
                <a16:creationId xmlns:a16="http://schemas.microsoft.com/office/drawing/2014/main" id="{5992C490-518E-48FF-A9A4-471A4CAEF807}"/>
              </a:ext>
            </a:extLst>
          </p:cNvPr>
          <p:cNvCxnSpPr>
            <a:cxnSpLocks/>
            <a:stCxn id="504" idx="0"/>
            <a:endCxn id="771" idx="1"/>
          </p:cNvCxnSpPr>
          <p:nvPr/>
        </p:nvCxnSpPr>
        <p:spPr>
          <a:xfrm rot="5400000" flipH="1" flipV="1">
            <a:off x="34572781" y="15062275"/>
            <a:ext cx="752769" cy="551205"/>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2" name="Connector: Elbow 791">
            <a:extLst>
              <a:ext uri="{FF2B5EF4-FFF2-40B4-BE49-F238E27FC236}">
                <a16:creationId xmlns:a16="http://schemas.microsoft.com/office/drawing/2014/main" id="{73779C27-5F06-4AC6-825E-C49CAF890C15}"/>
              </a:ext>
            </a:extLst>
          </p:cNvPr>
          <p:cNvCxnSpPr>
            <a:cxnSpLocks/>
            <a:stCxn id="111" idx="2"/>
            <a:endCxn id="786" idx="1"/>
          </p:cNvCxnSpPr>
          <p:nvPr/>
        </p:nvCxnSpPr>
        <p:spPr>
          <a:xfrm>
            <a:off x="30251743" y="16905697"/>
            <a:ext cx="1153362" cy="3686953"/>
          </a:xfrm>
          <a:prstGeom prst="bentConnector3">
            <a:avLst>
              <a:gd name="adj1" fmla="val 4119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BB790765-D37E-4FF6-B747-44F753E4D5D6}"/>
              </a:ext>
            </a:extLst>
          </p:cNvPr>
          <p:cNvGrpSpPr/>
          <p:nvPr/>
        </p:nvGrpSpPr>
        <p:grpSpPr>
          <a:xfrm>
            <a:off x="31276660" y="18051483"/>
            <a:ext cx="1255617" cy="1010975"/>
            <a:chOff x="23757275" y="17776640"/>
            <a:chExt cx="1644713" cy="1432603"/>
          </a:xfrm>
        </p:grpSpPr>
        <p:pic>
          <p:nvPicPr>
            <p:cNvPr id="203" name="Picture 12" descr="Image result for group discussion">
              <a:extLst>
                <a:ext uri="{FF2B5EF4-FFF2-40B4-BE49-F238E27FC236}">
                  <a16:creationId xmlns:a16="http://schemas.microsoft.com/office/drawing/2014/main" id="{070BD9DE-4B8F-474A-935A-41165822C226}"/>
                </a:ext>
              </a:extLst>
            </p:cNvPr>
            <p:cNvPicPr>
              <a:picLocks noChangeAspect="1" noChangeArrowheads="1"/>
            </p:cNvPicPr>
            <p:nvPr/>
          </p:nvPicPr>
          <p:blipFill>
            <a:blip r:embed="rId77" cstate="hqprint">
              <a:extLst>
                <a:ext uri="{28A0092B-C50C-407E-A947-70E740481C1C}">
                  <a14:useLocalDpi xmlns:a14="http://schemas.microsoft.com/office/drawing/2010/main" val="0"/>
                </a:ext>
              </a:extLst>
            </a:blip>
            <a:srcRect/>
            <a:stretch>
              <a:fillRect/>
            </a:stretch>
          </p:blipFill>
          <p:spPr bwMode="auto">
            <a:xfrm>
              <a:off x="23771026" y="18571174"/>
              <a:ext cx="772987" cy="63727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214" name="Picture 2" descr="Image result for extempore">
              <a:extLst>
                <a:ext uri="{FF2B5EF4-FFF2-40B4-BE49-F238E27FC236}">
                  <a16:creationId xmlns:a16="http://schemas.microsoft.com/office/drawing/2014/main" id="{6C7B69BF-C1A1-49DB-A392-73E2C615B4BA}"/>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23757275" y="17813392"/>
              <a:ext cx="786739" cy="70834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220" name="Picture 4" descr="Image result for essay writing">
              <a:extLst>
                <a:ext uri="{FF2B5EF4-FFF2-40B4-BE49-F238E27FC236}">
                  <a16:creationId xmlns:a16="http://schemas.microsoft.com/office/drawing/2014/main" id="{87DAB460-CBCF-4DB2-AB93-3705909F45A4}"/>
                </a:ext>
              </a:extLst>
            </p:cNvPr>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24613337" y="17776640"/>
              <a:ext cx="788651" cy="74509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221" name="Picture 6" descr="Image result for email writing">
              <a:extLst>
                <a:ext uri="{FF2B5EF4-FFF2-40B4-BE49-F238E27FC236}">
                  <a16:creationId xmlns:a16="http://schemas.microsoft.com/office/drawing/2014/main" id="{9FA8665C-ED82-474B-8A61-39BDE06211F9}"/>
                </a:ext>
              </a:extLst>
            </p:cNvPr>
            <p:cNvPicPr>
              <a:picLocks noChangeAspect="1" noChangeArrowheads="1"/>
            </p:cNvPicPr>
            <p:nvPr/>
          </p:nvPicPr>
          <p:blipFill>
            <a:blip r:embed="rId80" cstate="hqprint">
              <a:extLst>
                <a:ext uri="{28A0092B-C50C-407E-A947-70E740481C1C}">
                  <a14:useLocalDpi xmlns:a14="http://schemas.microsoft.com/office/drawing/2010/main" val="0"/>
                </a:ext>
              </a:extLst>
            </a:blip>
            <a:srcRect/>
            <a:stretch>
              <a:fillRect/>
            </a:stretch>
          </p:blipFill>
          <p:spPr bwMode="auto">
            <a:xfrm>
              <a:off x="24618603" y="18571968"/>
              <a:ext cx="783385" cy="63727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grpSp>
      <p:pic>
        <p:nvPicPr>
          <p:cNvPr id="803" name="Picture 8" descr="Image result for compiler">
            <a:extLst>
              <a:ext uri="{FF2B5EF4-FFF2-40B4-BE49-F238E27FC236}">
                <a16:creationId xmlns:a16="http://schemas.microsoft.com/office/drawing/2014/main" id="{59CAAFBF-1601-4DE4-9F44-BB1FE52EBC37}"/>
              </a:ext>
            </a:extLst>
          </p:cNvPr>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32831799" y="20390189"/>
            <a:ext cx="906155" cy="678742"/>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cxnSp>
        <p:nvCxnSpPr>
          <p:cNvPr id="804" name="Connector: Elbow 803">
            <a:extLst>
              <a:ext uri="{FF2B5EF4-FFF2-40B4-BE49-F238E27FC236}">
                <a16:creationId xmlns:a16="http://schemas.microsoft.com/office/drawing/2014/main" id="{9730EF9E-D131-4399-BA41-E4441D6CDFEA}"/>
              </a:ext>
            </a:extLst>
          </p:cNvPr>
          <p:cNvCxnSpPr>
            <a:cxnSpLocks/>
            <a:stCxn id="788" idx="3"/>
            <a:endCxn id="803" idx="1"/>
          </p:cNvCxnSpPr>
          <p:nvPr/>
        </p:nvCxnSpPr>
        <p:spPr>
          <a:xfrm>
            <a:off x="32391013" y="20665563"/>
            <a:ext cx="440786" cy="6399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05" name="Picture 10" descr="Image result for online coding">
            <a:extLst>
              <a:ext uri="{FF2B5EF4-FFF2-40B4-BE49-F238E27FC236}">
                <a16:creationId xmlns:a16="http://schemas.microsoft.com/office/drawing/2014/main" id="{F4B44F97-AB69-40D4-AFE7-00725926278F}"/>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34145003" y="20402449"/>
            <a:ext cx="1324907" cy="66245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806" name="Picture 12" descr="Image result for problem statement">
            <a:extLst>
              <a:ext uri="{FF2B5EF4-FFF2-40B4-BE49-F238E27FC236}">
                <a16:creationId xmlns:a16="http://schemas.microsoft.com/office/drawing/2014/main" id="{C21A6D76-6DAE-474F-9847-54FD37A3CAAB}"/>
              </a:ext>
            </a:extLst>
          </p:cNvPr>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34282654" y="19423061"/>
            <a:ext cx="981657" cy="73529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cxnSp>
        <p:nvCxnSpPr>
          <p:cNvPr id="807" name="Connector: Elbow 806">
            <a:extLst>
              <a:ext uri="{FF2B5EF4-FFF2-40B4-BE49-F238E27FC236}">
                <a16:creationId xmlns:a16="http://schemas.microsoft.com/office/drawing/2014/main" id="{E38011FB-B6B8-4D8D-8D8C-CF5BB2D75AC5}"/>
              </a:ext>
            </a:extLst>
          </p:cNvPr>
          <p:cNvCxnSpPr>
            <a:cxnSpLocks/>
            <a:stCxn id="803" idx="3"/>
            <a:endCxn id="805" idx="1"/>
          </p:cNvCxnSpPr>
          <p:nvPr/>
        </p:nvCxnSpPr>
        <p:spPr>
          <a:xfrm>
            <a:off x="33737954" y="20729560"/>
            <a:ext cx="407049" cy="411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8" name="Connector: Elbow 807">
            <a:extLst>
              <a:ext uri="{FF2B5EF4-FFF2-40B4-BE49-F238E27FC236}">
                <a16:creationId xmlns:a16="http://schemas.microsoft.com/office/drawing/2014/main" id="{F78F05A5-4E1C-4C2E-9E41-72D4F902E62A}"/>
              </a:ext>
            </a:extLst>
          </p:cNvPr>
          <p:cNvCxnSpPr>
            <a:cxnSpLocks/>
            <a:stCxn id="805" idx="0"/>
            <a:endCxn id="806" idx="2"/>
          </p:cNvCxnSpPr>
          <p:nvPr/>
        </p:nvCxnSpPr>
        <p:spPr>
          <a:xfrm rot="16200000" flipV="1">
            <a:off x="34668424" y="20263416"/>
            <a:ext cx="244093" cy="3397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09" name="Picture 10" descr="Image result for online coding">
            <a:extLst>
              <a:ext uri="{FF2B5EF4-FFF2-40B4-BE49-F238E27FC236}">
                <a16:creationId xmlns:a16="http://schemas.microsoft.com/office/drawing/2014/main" id="{BB8B1CE9-512C-48EE-BCAA-E0E8EA2FEA88}"/>
              </a:ext>
            </a:extLst>
          </p:cNvPr>
          <p:cNvPicPr>
            <a:picLocks noChangeAspect="1" noChangeArrowheads="1"/>
          </p:cNvPicPr>
          <p:nvPr/>
        </p:nvPicPr>
        <p:blipFill>
          <a:blip r:embed="rId82">
            <a:alphaModFix amt="18000"/>
            <a:extLst>
              <a:ext uri="{28A0092B-C50C-407E-A947-70E740481C1C}">
                <a14:useLocalDpi xmlns:a14="http://schemas.microsoft.com/office/drawing/2010/main" val="0"/>
              </a:ext>
            </a:extLst>
          </a:blip>
          <a:srcRect/>
          <a:stretch>
            <a:fillRect/>
          </a:stretch>
        </p:blipFill>
        <p:spPr bwMode="auto">
          <a:xfrm>
            <a:off x="39168929" y="20322861"/>
            <a:ext cx="1324907" cy="66245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810" name="Picture 8" descr="Image result for compiler">
            <a:extLst>
              <a:ext uri="{FF2B5EF4-FFF2-40B4-BE49-F238E27FC236}">
                <a16:creationId xmlns:a16="http://schemas.microsoft.com/office/drawing/2014/main" id="{C88D56C2-8143-4C73-A9DA-AD9C0A03679A}"/>
              </a:ext>
            </a:extLst>
          </p:cNvPr>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43356286" y="20406030"/>
            <a:ext cx="906155" cy="678742"/>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nvGrpSpPr>
          <p:cNvPr id="811" name="Group 810">
            <a:extLst>
              <a:ext uri="{FF2B5EF4-FFF2-40B4-BE49-F238E27FC236}">
                <a16:creationId xmlns:a16="http://schemas.microsoft.com/office/drawing/2014/main" id="{B79BBA89-4907-4B13-90B8-003007FFA278}"/>
              </a:ext>
            </a:extLst>
          </p:cNvPr>
          <p:cNvGrpSpPr/>
          <p:nvPr/>
        </p:nvGrpSpPr>
        <p:grpSpPr>
          <a:xfrm>
            <a:off x="41260216" y="18280104"/>
            <a:ext cx="1255617" cy="1010975"/>
            <a:chOff x="23757275" y="17776640"/>
            <a:chExt cx="1644713" cy="1432603"/>
          </a:xfrm>
        </p:grpSpPr>
        <p:pic>
          <p:nvPicPr>
            <p:cNvPr id="812" name="Picture 12" descr="Image result for group discussion">
              <a:extLst>
                <a:ext uri="{FF2B5EF4-FFF2-40B4-BE49-F238E27FC236}">
                  <a16:creationId xmlns:a16="http://schemas.microsoft.com/office/drawing/2014/main" id="{DE707B49-2DCF-4516-BA1C-A582A66C60E3}"/>
                </a:ext>
              </a:extLst>
            </p:cNvPr>
            <p:cNvPicPr>
              <a:picLocks noChangeAspect="1" noChangeArrowheads="1"/>
            </p:cNvPicPr>
            <p:nvPr/>
          </p:nvPicPr>
          <p:blipFill>
            <a:blip r:embed="rId77" cstate="hqprint">
              <a:alphaModFix amt="43000"/>
              <a:extLst>
                <a:ext uri="{28A0092B-C50C-407E-A947-70E740481C1C}">
                  <a14:useLocalDpi xmlns:a14="http://schemas.microsoft.com/office/drawing/2010/main" val="0"/>
                </a:ext>
              </a:extLst>
            </a:blip>
            <a:srcRect/>
            <a:stretch>
              <a:fillRect/>
            </a:stretch>
          </p:blipFill>
          <p:spPr bwMode="auto">
            <a:xfrm>
              <a:off x="23771026" y="18571174"/>
              <a:ext cx="772987" cy="63727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813" name="Picture 2" descr="Image result for extempore">
              <a:extLst>
                <a:ext uri="{FF2B5EF4-FFF2-40B4-BE49-F238E27FC236}">
                  <a16:creationId xmlns:a16="http://schemas.microsoft.com/office/drawing/2014/main" id="{8564C6F5-F17D-4969-9CFD-10A15C3B1F75}"/>
                </a:ext>
              </a:extLst>
            </p:cNvPr>
            <p:cNvPicPr>
              <a:picLocks noChangeAspect="1" noChangeArrowheads="1"/>
            </p:cNvPicPr>
            <p:nvPr/>
          </p:nvPicPr>
          <p:blipFill>
            <a:blip r:embed="rId78">
              <a:alphaModFix amt="45000"/>
              <a:extLst>
                <a:ext uri="{28A0092B-C50C-407E-A947-70E740481C1C}">
                  <a14:useLocalDpi xmlns:a14="http://schemas.microsoft.com/office/drawing/2010/main" val="0"/>
                </a:ext>
              </a:extLst>
            </a:blip>
            <a:srcRect/>
            <a:stretch>
              <a:fillRect/>
            </a:stretch>
          </p:blipFill>
          <p:spPr bwMode="auto">
            <a:xfrm>
              <a:off x="23757275" y="17813392"/>
              <a:ext cx="786739" cy="70834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814" name="Picture 4" descr="Image result for essay writing">
              <a:extLst>
                <a:ext uri="{FF2B5EF4-FFF2-40B4-BE49-F238E27FC236}">
                  <a16:creationId xmlns:a16="http://schemas.microsoft.com/office/drawing/2014/main" id="{700BF2E9-5D16-4E19-BCC4-2AE3019ED43D}"/>
                </a:ext>
              </a:extLst>
            </p:cNvPr>
            <p:cNvPicPr>
              <a:picLocks noChangeAspect="1" noChangeArrowheads="1"/>
            </p:cNvPicPr>
            <p:nvPr/>
          </p:nvPicPr>
          <p:blipFill>
            <a:blip r:embed="rId79">
              <a:alphaModFix amt="40000"/>
              <a:extLst>
                <a:ext uri="{28A0092B-C50C-407E-A947-70E740481C1C}">
                  <a14:useLocalDpi xmlns:a14="http://schemas.microsoft.com/office/drawing/2010/main" val="0"/>
                </a:ext>
              </a:extLst>
            </a:blip>
            <a:srcRect/>
            <a:stretch>
              <a:fillRect/>
            </a:stretch>
          </p:blipFill>
          <p:spPr bwMode="auto">
            <a:xfrm>
              <a:off x="24613337" y="17776640"/>
              <a:ext cx="788651" cy="74509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815" name="Picture 6" descr="Image result for email writing">
              <a:extLst>
                <a:ext uri="{FF2B5EF4-FFF2-40B4-BE49-F238E27FC236}">
                  <a16:creationId xmlns:a16="http://schemas.microsoft.com/office/drawing/2014/main" id="{5B2746C5-C06C-4EE3-ADBE-6025080A3DDF}"/>
                </a:ext>
              </a:extLst>
            </p:cNvPr>
            <p:cNvPicPr>
              <a:picLocks noChangeAspect="1" noChangeArrowheads="1"/>
            </p:cNvPicPr>
            <p:nvPr/>
          </p:nvPicPr>
          <p:blipFill>
            <a:blip r:embed="rId80" cstate="hqprint">
              <a:alphaModFix amt="40000"/>
              <a:extLst>
                <a:ext uri="{28A0092B-C50C-407E-A947-70E740481C1C}">
                  <a14:useLocalDpi xmlns:a14="http://schemas.microsoft.com/office/drawing/2010/main" val="0"/>
                </a:ext>
              </a:extLst>
            </a:blip>
            <a:srcRect/>
            <a:stretch>
              <a:fillRect/>
            </a:stretch>
          </p:blipFill>
          <p:spPr bwMode="auto">
            <a:xfrm>
              <a:off x="24618603" y="18571968"/>
              <a:ext cx="783385" cy="63727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grpSp>
      <p:grpSp>
        <p:nvGrpSpPr>
          <p:cNvPr id="816" name="Group 815">
            <a:extLst>
              <a:ext uri="{FF2B5EF4-FFF2-40B4-BE49-F238E27FC236}">
                <a16:creationId xmlns:a16="http://schemas.microsoft.com/office/drawing/2014/main" id="{C3625277-D0B9-4301-B1AC-E1B008456C7D}"/>
              </a:ext>
            </a:extLst>
          </p:cNvPr>
          <p:cNvGrpSpPr/>
          <p:nvPr/>
        </p:nvGrpSpPr>
        <p:grpSpPr>
          <a:xfrm>
            <a:off x="41600924" y="20358776"/>
            <a:ext cx="1005144" cy="746579"/>
            <a:chOff x="23414399" y="17260878"/>
            <a:chExt cx="2490136" cy="4774581"/>
          </a:xfrm>
        </p:grpSpPr>
        <p:grpSp>
          <p:nvGrpSpPr>
            <p:cNvPr id="817" name="Group 816">
              <a:extLst>
                <a:ext uri="{FF2B5EF4-FFF2-40B4-BE49-F238E27FC236}">
                  <a16:creationId xmlns:a16="http://schemas.microsoft.com/office/drawing/2014/main" id="{B2430D1B-9DCD-4617-B58A-71546B2E5E80}"/>
                </a:ext>
              </a:extLst>
            </p:cNvPr>
            <p:cNvGrpSpPr/>
            <p:nvPr/>
          </p:nvGrpSpPr>
          <p:grpSpPr>
            <a:xfrm>
              <a:off x="23414399" y="17260878"/>
              <a:ext cx="2490136" cy="4774581"/>
              <a:chOff x="6451600" y="3161839"/>
              <a:chExt cx="2491094" cy="2738888"/>
            </a:xfrm>
          </p:grpSpPr>
          <p:sp>
            <p:nvSpPr>
              <p:cNvPr id="819" name="Rectangle 818">
                <a:extLst>
                  <a:ext uri="{FF2B5EF4-FFF2-40B4-BE49-F238E27FC236}">
                    <a16:creationId xmlns:a16="http://schemas.microsoft.com/office/drawing/2014/main" id="{82C835B5-DB47-40A9-BA22-8344176F103D}"/>
                  </a:ext>
                </a:extLst>
              </p:cNvPr>
              <p:cNvSpPr/>
              <p:nvPr/>
            </p:nvSpPr>
            <p:spPr>
              <a:xfrm>
                <a:off x="6451601" y="4068871"/>
                <a:ext cx="1221711" cy="901366"/>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pic>
            <p:nvPicPr>
              <p:cNvPr id="820" name="Picture 6" descr="Image result for technical test">
                <a:extLst>
                  <a:ext uri="{FF2B5EF4-FFF2-40B4-BE49-F238E27FC236}">
                    <a16:creationId xmlns:a16="http://schemas.microsoft.com/office/drawing/2014/main" id="{F82410D0-E974-451B-9173-AF42FDA799F3}"/>
                  </a:ext>
                </a:extLst>
              </p:cNvPr>
              <p:cNvPicPr>
                <a:picLocks noChangeAspect="1" noChangeArrowheads="1"/>
              </p:cNvPicPr>
              <p:nvPr/>
            </p:nvPicPr>
            <p:blipFill>
              <a:blip r:embed="rId75">
                <a:alphaModFix amt="55000"/>
                <a:extLst>
                  <a:ext uri="{28A0092B-C50C-407E-A947-70E740481C1C}">
                    <a14:useLocalDpi xmlns:a14="http://schemas.microsoft.com/office/drawing/2010/main" val="0"/>
                  </a:ext>
                </a:extLst>
              </a:blip>
              <a:srcRect/>
              <a:stretch>
                <a:fillRect/>
              </a:stretch>
            </p:blipFill>
            <p:spPr bwMode="auto">
              <a:xfrm>
                <a:off x="6499275" y="4109233"/>
                <a:ext cx="1135960" cy="174910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821" name="Rectangle 820">
                <a:extLst>
                  <a:ext uri="{FF2B5EF4-FFF2-40B4-BE49-F238E27FC236}">
                    <a16:creationId xmlns:a16="http://schemas.microsoft.com/office/drawing/2014/main" id="{C1C397AA-B87A-4F33-BCD2-D621462496C2}"/>
                  </a:ext>
                </a:extLst>
              </p:cNvPr>
              <p:cNvSpPr/>
              <p:nvPr/>
            </p:nvSpPr>
            <p:spPr>
              <a:xfrm>
                <a:off x="6451600" y="3161839"/>
                <a:ext cx="1221711" cy="901366"/>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a:p>
            </p:txBody>
          </p:sp>
          <p:pic>
            <p:nvPicPr>
              <p:cNvPr id="822" name="Picture 8" descr="Image result for coding test">
                <a:extLst>
                  <a:ext uri="{FF2B5EF4-FFF2-40B4-BE49-F238E27FC236}">
                    <a16:creationId xmlns:a16="http://schemas.microsoft.com/office/drawing/2014/main" id="{772455AC-6D77-4A48-99E2-02CC873F1E44}"/>
                  </a:ext>
                </a:extLst>
              </p:cNvPr>
              <p:cNvPicPr>
                <a:picLocks noChangeAspect="1" noChangeArrowheads="1"/>
              </p:cNvPicPr>
              <p:nvPr/>
            </p:nvPicPr>
            <p:blipFill>
              <a:blip r:embed="rId76" cstate="hqprint">
                <a:alphaModFix amt="47000"/>
                <a:extLst>
                  <a:ext uri="{28A0092B-C50C-407E-A947-70E740481C1C}">
                    <a14:useLocalDpi xmlns:a14="http://schemas.microsoft.com/office/drawing/2010/main" val="0"/>
                  </a:ext>
                </a:extLst>
              </a:blip>
              <a:srcRect/>
              <a:stretch>
                <a:fillRect/>
              </a:stretch>
            </p:blipFill>
            <p:spPr bwMode="auto">
              <a:xfrm>
                <a:off x="6499273" y="3230880"/>
                <a:ext cx="1135961" cy="79196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823" name="Rectangle 822">
                <a:extLst>
                  <a:ext uri="{FF2B5EF4-FFF2-40B4-BE49-F238E27FC236}">
                    <a16:creationId xmlns:a16="http://schemas.microsoft.com/office/drawing/2014/main" id="{D7B42563-2AFF-4B65-9290-EFEAEB4B6852}"/>
                  </a:ext>
                </a:extLst>
              </p:cNvPr>
              <p:cNvSpPr/>
              <p:nvPr/>
            </p:nvSpPr>
            <p:spPr>
              <a:xfrm>
                <a:off x="7720983" y="3161839"/>
                <a:ext cx="1221711" cy="2738888"/>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a:p>
                <a:pPr algn="ctr"/>
                <a:endParaRPr lang="en-IN" sz="400" dirty="0"/>
              </a:p>
              <a:p>
                <a:pPr algn="ctr"/>
                <a:endParaRPr lang="en-IN" sz="400" dirty="0"/>
              </a:p>
              <a:p>
                <a:pPr algn="ctr"/>
                <a:endParaRPr lang="en-IN" sz="400" dirty="0"/>
              </a:p>
              <a:p>
                <a:pPr algn="ctr"/>
                <a:endParaRPr lang="en-IN" sz="400" dirty="0"/>
              </a:p>
              <a:p>
                <a:pPr algn="ctr"/>
                <a:r>
                  <a:rPr lang="en-IN" sz="400" dirty="0"/>
                  <a:t>Offline</a:t>
                </a:r>
              </a:p>
            </p:txBody>
          </p:sp>
          <p:sp>
            <p:nvSpPr>
              <p:cNvPr id="824" name="Rectangle 823">
                <a:extLst>
                  <a:ext uri="{FF2B5EF4-FFF2-40B4-BE49-F238E27FC236}">
                    <a16:creationId xmlns:a16="http://schemas.microsoft.com/office/drawing/2014/main" id="{BAF0188D-ABB4-4ECF-90D5-5948A2011981}"/>
                  </a:ext>
                </a:extLst>
              </p:cNvPr>
              <p:cNvSpPr/>
              <p:nvPr/>
            </p:nvSpPr>
            <p:spPr>
              <a:xfrm>
                <a:off x="7720983" y="3161839"/>
                <a:ext cx="1221711" cy="1465025"/>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400" dirty="0"/>
                  <a:t>Online</a:t>
                </a:r>
              </a:p>
            </p:txBody>
          </p:sp>
        </p:grpSp>
        <p:sp>
          <p:nvSpPr>
            <p:cNvPr id="818" name="AutoShape 2" descr="Image result for newspaper">
              <a:extLst>
                <a:ext uri="{FF2B5EF4-FFF2-40B4-BE49-F238E27FC236}">
                  <a16:creationId xmlns:a16="http://schemas.microsoft.com/office/drawing/2014/main" id="{68E8E331-D2B4-4960-B216-8FBCC9DCAB61}"/>
                </a:ext>
              </a:extLst>
            </p:cNvPr>
            <p:cNvSpPr>
              <a:spLocks noChangeAspect="1" noChangeArrowheads="1"/>
            </p:cNvSpPr>
            <p:nvPr/>
          </p:nvSpPr>
          <p:spPr bwMode="auto">
            <a:xfrm>
              <a:off x="25407938" y="17846673"/>
              <a:ext cx="304800" cy="30479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400"/>
            </a:p>
          </p:txBody>
        </p:sp>
      </p:grpSp>
      <p:grpSp>
        <p:nvGrpSpPr>
          <p:cNvPr id="825" name="Group 824">
            <a:extLst>
              <a:ext uri="{FF2B5EF4-FFF2-40B4-BE49-F238E27FC236}">
                <a16:creationId xmlns:a16="http://schemas.microsoft.com/office/drawing/2014/main" id="{210175A1-15CD-4B8F-8F4E-819418EF7DA6}"/>
              </a:ext>
            </a:extLst>
          </p:cNvPr>
          <p:cNvGrpSpPr/>
          <p:nvPr/>
        </p:nvGrpSpPr>
        <p:grpSpPr>
          <a:xfrm>
            <a:off x="41548846" y="21887326"/>
            <a:ext cx="1038294" cy="1495197"/>
            <a:chOff x="23720272" y="21951470"/>
            <a:chExt cx="1038294" cy="1495197"/>
          </a:xfrm>
        </p:grpSpPr>
        <p:grpSp>
          <p:nvGrpSpPr>
            <p:cNvPr id="826" name="Group 825">
              <a:extLst>
                <a:ext uri="{FF2B5EF4-FFF2-40B4-BE49-F238E27FC236}">
                  <a16:creationId xmlns:a16="http://schemas.microsoft.com/office/drawing/2014/main" id="{92B4DDDC-11BA-4825-B01C-55F386DFBFEA}"/>
                </a:ext>
              </a:extLst>
            </p:cNvPr>
            <p:cNvGrpSpPr/>
            <p:nvPr/>
          </p:nvGrpSpPr>
          <p:grpSpPr>
            <a:xfrm>
              <a:off x="23720272" y="21951470"/>
              <a:ext cx="1038294" cy="746579"/>
              <a:chOff x="30967307" y="17524321"/>
              <a:chExt cx="2654573" cy="4774580"/>
            </a:xfrm>
          </p:grpSpPr>
          <p:sp>
            <p:nvSpPr>
              <p:cNvPr id="830" name="Rectangle 829">
                <a:extLst>
                  <a:ext uri="{FF2B5EF4-FFF2-40B4-BE49-F238E27FC236}">
                    <a16:creationId xmlns:a16="http://schemas.microsoft.com/office/drawing/2014/main" id="{42F3506C-C672-4FD3-8B2A-B0A6FDD94C39}"/>
                  </a:ext>
                </a:extLst>
              </p:cNvPr>
              <p:cNvSpPr/>
              <p:nvPr/>
            </p:nvSpPr>
            <p:spPr>
              <a:xfrm>
                <a:off x="30967307" y="17524321"/>
                <a:ext cx="2654573" cy="4774580"/>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p:txBody>
          </p:sp>
          <p:pic>
            <p:nvPicPr>
              <p:cNvPr id="831" name="Picture 12" descr="Image result for technical interview">
                <a:extLst>
                  <a:ext uri="{FF2B5EF4-FFF2-40B4-BE49-F238E27FC236}">
                    <a16:creationId xmlns:a16="http://schemas.microsoft.com/office/drawing/2014/main" id="{403118BE-49DD-40DE-9525-44D144483E67}"/>
                  </a:ext>
                </a:extLst>
              </p:cNvPr>
              <p:cNvPicPr>
                <a:picLocks noChangeAspect="1" noChangeArrowheads="1"/>
              </p:cNvPicPr>
              <p:nvPr/>
            </p:nvPicPr>
            <p:blipFill>
              <a:blip r:embed="rId72">
                <a:alphaModFix amt="14000"/>
                <a:extLst>
                  <a:ext uri="{28A0092B-C50C-407E-A947-70E740481C1C}">
                    <a14:useLocalDpi xmlns:a14="http://schemas.microsoft.com/office/drawing/2010/main" val="0"/>
                  </a:ext>
                </a:extLst>
              </a:blip>
              <a:srcRect/>
              <a:stretch>
                <a:fillRect/>
              </a:stretch>
            </p:blipFill>
            <p:spPr bwMode="auto">
              <a:xfrm>
                <a:off x="31019368" y="17590854"/>
                <a:ext cx="2554344" cy="463309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grpSp>
        <p:grpSp>
          <p:nvGrpSpPr>
            <p:cNvPr id="827" name="Group 826">
              <a:extLst>
                <a:ext uri="{FF2B5EF4-FFF2-40B4-BE49-F238E27FC236}">
                  <a16:creationId xmlns:a16="http://schemas.microsoft.com/office/drawing/2014/main" id="{B374E2AB-B6A4-4271-8C22-2AD3142722D2}"/>
                </a:ext>
              </a:extLst>
            </p:cNvPr>
            <p:cNvGrpSpPr/>
            <p:nvPr/>
          </p:nvGrpSpPr>
          <p:grpSpPr>
            <a:xfrm>
              <a:off x="23733879" y="22700088"/>
              <a:ext cx="1022137" cy="746579"/>
              <a:chOff x="17997590" y="3457213"/>
              <a:chExt cx="2655595" cy="2738888"/>
            </a:xfrm>
          </p:grpSpPr>
          <p:sp>
            <p:nvSpPr>
              <p:cNvPr id="828" name="Rectangle 827">
                <a:extLst>
                  <a:ext uri="{FF2B5EF4-FFF2-40B4-BE49-F238E27FC236}">
                    <a16:creationId xmlns:a16="http://schemas.microsoft.com/office/drawing/2014/main" id="{EA1D7E38-2CF0-4965-BF79-F717E319CDE3}"/>
                  </a:ext>
                </a:extLst>
              </p:cNvPr>
              <p:cNvSpPr/>
              <p:nvPr/>
            </p:nvSpPr>
            <p:spPr>
              <a:xfrm>
                <a:off x="17997590" y="3457213"/>
                <a:ext cx="2655595" cy="2738888"/>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400" dirty="0"/>
              </a:p>
            </p:txBody>
          </p:sp>
          <p:pic>
            <p:nvPicPr>
              <p:cNvPr id="829" name="Picture 14" descr="Image result for hr round">
                <a:extLst>
                  <a:ext uri="{FF2B5EF4-FFF2-40B4-BE49-F238E27FC236}">
                    <a16:creationId xmlns:a16="http://schemas.microsoft.com/office/drawing/2014/main" id="{AD1F8A89-317B-462E-A955-A60CD18930B6}"/>
                  </a:ext>
                </a:extLst>
              </p:cNvPr>
              <p:cNvPicPr>
                <a:picLocks noChangeAspect="1" noChangeArrowheads="1"/>
              </p:cNvPicPr>
              <p:nvPr/>
            </p:nvPicPr>
            <p:blipFill>
              <a:blip r:embed="rId73">
                <a:alphaModFix amt="25000"/>
                <a:extLst>
                  <a:ext uri="{28A0092B-C50C-407E-A947-70E740481C1C}">
                    <a14:useLocalDpi xmlns:a14="http://schemas.microsoft.com/office/drawing/2010/main" val="0"/>
                  </a:ext>
                </a:extLst>
              </a:blip>
              <a:srcRect/>
              <a:stretch>
                <a:fillRect/>
              </a:stretch>
            </p:blipFill>
            <p:spPr bwMode="auto">
              <a:xfrm>
                <a:off x="18045278" y="3500120"/>
                <a:ext cx="2564282" cy="264464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grpSp>
      </p:grpSp>
      <p:cxnSp>
        <p:nvCxnSpPr>
          <p:cNvPr id="832" name="Connector: Elbow 831">
            <a:extLst>
              <a:ext uri="{FF2B5EF4-FFF2-40B4-BE49-F238E27FC236}">
                <a16:creationId xmlns:a16="http://schemas.microsoft.com/office/drawing/2014/main" id="{794CAE79-4461-44AC-99BE-1DC310A86936}"/>
              </a:ext>
            </a:extLst>
          </p:cNvPr>
          <p:cNvCxnSpPr>
            <a:cxnSpLocks/>
            <a:stCxn id="805" idx="3"/>
            <a:endCxn id="809" idx="1"/>
          </p:cNvCxnSpPr>
          <p:nvPr/>
        </p:nvCxnSpPr>
        <p:spPr>
          <a:xfrm flipV="1">
            <a:off x="35469910" y="20654088"/>
            <a:ext cx="3699019" cy="7958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3" name="Connector: Elbow 832">
            <a:extLst>
              <a:ext uri="{FF2B5EF4-FFF2-40B4-BE49-F238E27FC236}">
                <a16:creationId xmlns:a16="http://schemas.microsoft.com/office/drawing/2014/main" id="{E7646CAD-16D4-42CB-AB42-B0A75E0F8898}"/>
              </a:ext>
            </a:extLst>
          </p:cNvPr>
          <p:cNvCxnSpPr>
            <a:cxnSpLocks/>
            <a:stCxn id="809" idx="3"/>
            <a:endCxn id="820" idx="1"/>
          </p:cNvCxnSpPr>
          <p:nvPr/>
        </p:nvCxnSpPr>
        <p:spPr>
          <a:xfrm>
            <a:off x="40493836" y="20654088"/>
            <a:ext cx="1126325" cy="20132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4" name="Connector: Elbow 833">
            <a:extLst>
              <a:ext uri="{FF2B5EF4-FFF2-40B4-BE49-F238E27FC236}">
                <a16:creationId xmlns:a16="http://schemas.microsoft.com/office/drawing/2014/main" id="{D4780DAA-230B-4ABB-8981-AC1A0888BD5D}"/>
              </a:ext>
            </a:extLst>
          </p:cNvPr>
          <p:cNvCxnSpPr>
            <a:cxnSpLocks/>
            <a:stCxn id="824" idx="3"/>
            <a:endCxn id="810" idx="1"/>
          </p:cNvCxnSpPr>
          <p:nvPr/>
        </p:nvCxnSpPr>
        <p:spPr>
          <a:xfrm>
            <a:off x="42606068" y="20558448"/>
            <a:ext cx="750218" cy="18695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5" name="Rectangle 504">
            <a:extLst>
              <a:ext uri="{FF2B5EF4-FFF2-40B4-BE49-F238E27FC236}">
                <a16:creationId xmlns:a16="http://schemas.microsoft.com/office/drawing/2014/main" id="{55EDFEC1-D725-41BD-8F96-64C9A736280E}"/>
              </a:ext>
            </a:extLst>
          </p:cNvPr>
          <p:cNvSpPr/>
          <p:nvPr/>
        </p:nvSpPr>
        <p:spPr>
          <a:xfrm>
            <a:off x="38955870" y="12930610"/>
            <a:ext cx="3051568" cy="148729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4400" b="1" dirty="0">
                <a:solidFill>
                  <a:schemeClr val="tx1"/>
                </a:solidFill>
                <a:latin typeface="Times New Roman" panose="02020603050405020304" pitchFamily="18" charset="0"/>
                <a:cs typeface="Times New Roman" panose="02020603050405020304" pitchFamily="18" charset="0"/>
              </a:rPr>
              <a:t>Region-3.3</a:t>
            </a:r>
          </a:p>
          <a:p>
            <a:r>
              <a:rPr lang="en-IN" sz="4400" b="1" dirty="0">
                <a:solidFill>
                  <a:schemeClr val="tx1"/>
                </a:solidFill>
                <a:latin typeface="Times New Roman" panose="02020603050405020304" pitchFamily="18" charset="0"/>
                <a:cs typeface="Times New Roman" panose="02020603050405020304" pitchFamily="18" charset="0"/>
              </a:rPr>
              <a:t>Information </a:t>
            </a:r>
          </a:p>
        </p:txBody>
      </p:sp>
      <p:cxnSp>
        <p:nvCxnSpPr>
          <p:cNvPr id="543" name="Connector: Elbow 542">
            <a:extLst>
              <a:ext uri="{FF2B5EF4-FFF2-40B4-BE49-F238E27FC236}">
                <a16:creationId xmlns:a16="http://schemas.microsoft.com/office/drawing/2014/main" id="{B98D664C-B8B4-4284-B568-ACE3B5378612}"/>
              </a:ext>
            </a:extLst>
          </p:cNvPr>
          <p:cNvCxnSpPr>
            <a:cxnSpLocks/>
            <a:stCxn id="75" idx="3"/>
            <a:endCxn id="76" idx="1"/>
          </p:cNvCxnSpPr>
          <p:nvPr/>
        </p:nvCxnSpPr>
        <p:spPr>
          <a:xfrm flipV="1">
            <a:off x="27206357" y="15493887"/>
            <a:ext cx="500375" cy="1871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Connector: Elbow 543">
            <a:extLst>
              <a:ext uri="{FF2B5EF4-FFF2-40B4-BE49-F238E27FC236}">
                <a16:creationId xmlns:a16="http://schemas.microsoft.com/office/drawing/2014/main" id="{DCFE609A-D8AF-484B-BB50-D93E3F7E4AE8}"/>
              </a:ext>
            </a:extLst>
          </p:cNvPr>
          <p:cNvCxnSpPr>
            <a:cxnSpLocks/>
            <a:stCxn id="68" idx="2"/>
            <a:endCxn id="444" idx="1"/>
          </p:cNvCxnSpPr>
          <p:nvPr/>
        </p:nvCxnSpPr>
        <p:spPr>
          <a:xfrm>
            <a:off x="3370551" y="17874741"/>
            <a:ext cx="3473054" cy="1598656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6" name="Rectangle 505">
            <a:extLst>
              <a:ext uri="{FF2B5EF4-FFF2-40B4-BE49-F238E27FC236}">
                <a16:creationId xmlns:a16="http://schemas.microsoft.com/office/drawing/2014/main" id="{67770800-7EB0-4F4A-BA03-9E00B70B2668}"/>
              </a:ext>
            </a:extLst>
          </p:cNvPr>
          <p:cNvSpPr/>
          <p:nvPr/>
        </p:nvSpPr>
        <p:spPr>
          <a:xfrm>
            <a:off x="47656787" y="12692448"/>
            <a:ext cx="3051568" cy="148729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4400" b="1" dirty="0">
                <a:solidFill>
                  <a:schemeClr val="tx1"/>
                </a:solidFill>
                <a:latin typeface="Times New Roman" panose="02020603050405020304" pitchFamily="18" charset="0"/>
                <a:cs typeface="Times New Roman" panose="02020603050405020304" pitchFamily="18" charset="0"/>
              </a:rPr>
              <a:t>Region-3.3</a:t>
            </a:r>
          </a:p>
          <a:p>
            <a:r>
              <a:rPr lang="en-IN" sz="4400" b="1" dirty="0">
                <a:solidFill>
                  <a:schemeClr val="tx1"/>
                </a:solidFill>
                <a:latin typeface="Times New Roman" panose="02020603050405020304" pitchFamily="18" charset="0"/>
                <a:cs typeface="Times New Roman" panose="02020603050405020304" pitchFamily="18" charset="0"/>
              </a:rPr>
              <a:t>Registration</a:t>
            </a:r>
          </a:p>
        </p:txBody>
      </p:sp>
      <p:cxnSp>
        <p:nvCxnSpPr>
          <p:cNvPr id="542" name="Connector: Elbow 541">
            <a:extLst>
              <a:ext uri="{FF2B5EF4-FFF2-40B4-BE49-F238E27FC236}">
                <a16:creationId xmlns:a16="http://schemas.microsoft.com/office/drawing/2014/main" id="{4E860B33-B836-43D4-BD9D-AB249F9D0726}"/>
              </a:ext>
            </a:extLst>
          </p:cNvPr>
          <p:cNvCxnSpPr>
            <a:cxnSpLocks/>
            <a:endCxn id="505" idx="1"/>
          </p:cNvCxnSpPr>
          <p:nvPr/>
        </p:nvCxnSpPr>
        <p:spPr>
          <a:xfrm>
            <a:off x="25369470" y="13469948"/>
            <a:ext cx="13586400" cy="204308"/>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0" name="Connector: Elbow 609">
            <a:extLst>
              <a:ext uri="{FF2B5EF4-FFF2-40B4-BE49-F238E27FC236}">
                <a16:creationId xmlns:a16="http://schemas.microsoft.com/office/drawing/2014/main" id="{AFE4BF01-CE02-4C3E-9F6B-40BDFFF9C4FF}"/>
              </a:ext>
            </a:extLst>
          </p:cNvPr>
          <p:cNvCxnSpPr>
            <a:cxnSpLocks/>
            <a:stCxn id="505" idx="3"/>
            <a:endCxn id="506" idx="1"/>
          </p:cNvCxnSpPr>
          <p:nvPr/>
        </p:nvCxnSpPr>
        <p:spPr>
          <a:xfrm flipV="1">
            <a:off x="42007438" y="13436094"/>
            <a:ext cx="5649349" cy="238162"/>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556BB64-20DA-4969-84AE-BE05991B6E5A}"/>
              </a:ext>
            </a:extLst>
          </p:cNvPr>
          <p:cNvGrpSpPr/>
          <p:nvPr/>
        </p:nvGrpSpPr>
        <p:grpSpPr>
          <a:xfrm>
            <a:off x="6843605" y="32100662"/>
            <a:ext cx="43730243" cy="18007308"/>
            <a:chOff x="7390432" y="28046749"/>
            <a:chExt cx="43730243" cy="18007308"/>
          </a:xfrm>
        </p:grpSpPr>
        <p:sp>
          <p:nvSpPr>
            <p:cNvPr id="444" name="Rectangle 443">
              <a:extLst>
                <a:ext uri="{FF2B5EF4-FFF2-40B4-BE49-F238E27FC236}">
                  <a16:creationId xmlns:a16="http://schemas.microsoft.com/office/drawing/2014/main" id="{CD899699-27B6-424B-9179-B13714C21F20}"/>
                </a:ext>
              </a:extLst>
            </p:cNvPr>
            <p:cNvSpPr/>
            <p:nvPr/>
          </p:nvSpPr>
          <p:spPr>
            <a:xfrm>
              <a:off x="7390432" y="28902827"/>
              <a:ext cx="4736123"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Region-4.1</a:t>
              </a:r>
            </a:p>
            <a:p>
              <a:pPr algn="ctr"/>
              <a:r>
                <a:rPr lang="en-IN" sz="6600" b="1" dirty="0">
                  <a:solidFill>
                    <a:schemeClr val="tx1"/>
                  </a:solidFill>
                  <a:latin typeface="Times New Roman" panose="02020603050405020304" pitchFamily="18" charset="0"/>
                  <a:cs typeface="Times New Roman" panose="02020603050405020304" pitchFamily="18" charset="0"/>
                </a:rPr>
                <a:t>Pre Action</a:t>
              </a:r>
            </a:p>
          </p:txBody>
        </p:sp>
        <p:sp>
          <p:nvSpPr>
            <p:cNvPr id="277" name="Rectangle 276">
              <a:extLst>
                <a:ext uri="{FF2B5EF4-FFF2-40B4-BE49-F238E27FC236}">
                  <a16:creationId xmlns:a16="http://schemas.microsoft.com/office/drawing/2014/main" id="{B668BFB2-E799-4541-8E75-5F0DFF606C9F}"/>
                </a:ext>
              </a:extLst>
            </p:cNvPr>
            <p:cNvSpPr/>
            <p:nvPr/>
          </p:nvSpPr>
          <p:spPr>
            <a:xfrm>
              <a:off x="12938543" y="29005541"/>
              <a:ext cx="5430942" cy="163069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just"/>
              <a:r>
                <a:rPr lang="en-IN" sz="4800" b="1" dirty="0">
                  <a:solidFill>
                    <a:schemeClr val="tx1"/>
                  </a:solidFill>
                  <a:latin typeface="Times New Roman" panose="02020603050405020304" pitchFamily="18" charset="0"/>
                  <a:cs typeface="Times New Roman" panose="02020603050405020304" pitchFamily="18" charset="0"/>
                </a:rPr>
                <a:t>Logical Information</a:t>
              </a:r>
            </a:p>
            <a:p>
              <a:pPr algn="just"/>
              <a:r>
                <a:rPr lang="en-IN" sz="4800" b="1" dirty="0">
                  <a:solidFill>
                    <a:schemeClr val="tx1"/>
                  </a:solidFill>
                  <a:latin typeface="Times New Roman" panose="02020603050405020304" pitchFamily="18" charset="0"/>
                  <a:cs typeface="Times New Roman" panose="02020603050405020304" pitchFamily="18" charset="0"/>
                </a:rPr>
                <a:t>Model</a:t>
              </a:r>
            </a:p>
          </p:txBody>
        </p:sp>
        <p:pic>
          <p:nvPicPr>
            <p:cNvPr id="278" name="Picture 277">
              <a:extLst>
                <a:ext uri="{FF2B5EF4-FFF2-40B4-BE49-F238E27FC236}">
                  <a16:creationId xmlns:a16="http://schemas.microsoft.com/office/drawing/2014/main" id="{77B0537F-AB1C-4BDA-9EC1-4147CADA3B3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238566" y="28346807"/>
              <a:ext cx="632143" cy="1127388"/>
            </a:xfrm>
            <a:prstGeom prst="rect">
              <a:avLst/>
            </a:prstGeom>
          </p:spPr>
        </p:pic>
        <p:cxnSp>
          <p:nvCxnSpPr>
            <p:cNvPr id="299" name="Connector: Elbow 298">
              <a:extLst>
                <a:ext uri="{FF2B5EF4-FFF2-40B4-BE49-F238E27FC236}">
                  <a16:creationId xmlns:a16="http://schemas.microsoft.com/office/drawing/2014/main" id="{63AE2A1A-7257-437B-ACAD-A69782D6EA91}"/>
                </a:ext>
              </a:extLst>
            </p:cNvPr>
            <p:cNvCxnSpPr>
              <a:cxnSpLocks/>
              <a:stCxn id="277" idx="3"/>
              <a:endCxn id="467" idx="0"/>
            </p:cNvCxnSpPr>
            <p:nvPr/>
          </p:nvCxnSpPr>
          <p:spPr>
            <a:xfrm>
              <a:off x="18369485" y="29820886"/>
              <a:ext cx="1936550" cy="1231044"/>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Connector: Elbow 304">
              <a:extLst>
                <a:ext uri="{FF2B5EF4-FFF2-40B4-BE49-F238E27FC236}">
                  <a16:creationId xmlns:a16="http://schemas.microsoft.com/office/drawing/2014/main" id="{B8073BCC-D08C-4C24-83E7-E2C15A8AFB83}"/>
                </a:ext>
              </a:extLst>
            </p:cNvPr>
            <p:cNvCxnSpPr>
              <a:cxnSpLocks/>
              <a:stCxn id="444" idx="3"/>
              <a:endCxn id="277" idx="1"/>
            </p:cNvCxnSpPr>
            <p:nvPr/>
          </p:nvCxnSpPr>
          <p:spPr>
            <a:xfrm>
              <a:off x="12126555" y="29807391"/>
              <a:ext cx="811988" cy="1349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Connector: Elbow 309">
              <a:extLst>
                <a:ext uri="{FF2B5EF4-FFF2-40B4-BE49-F238E27FC236}">
                  <a16:creationId xmlns:a16="http://schemas.microsoft.com/office/drawing/2014/main" id="{4E1DB9E5-5369-4DAA-960F-274B15E960EA}"/>
                </a:ext>
              </a:extLst>
            </p:cNvPr>
            <p:cNvCxnSpPr>
              <a:cxnSpLocks/>
              <a:stCxn id="277" idx="0"/>
              <a:endCxn id="835" idx="1"/>
            </p:cNvCxnSpPr>
            <p:nvPr/>
          </p:nvCxnSpPr>
          <p:spPr>
            <a:xfrm rot="5400000" flipH="1" flipV="1">
              <a:off x="23066013" y="21509796"/>
              <a:ext cx="83746" cy="14907744"/>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1" name="Rectangle 530">
              <a:extLst>
                <a:ext uri="{FF2B5EF4-FFF2-40B4-BE49-F238E27FC236}">
                  <a16:creationId xmlns:a16="http://schemas.microsoft.com/office/drawing/2014/main" id="{31F74F3D-3948-46F0-A61B-5BA5814B93AC}"/>
                </a:ext>
              </a:extLst>
            </p:cNvPr>
            <p:cNvSpPr/>
            <p:nvPr/>
          </p:nvSpPr>
          <p:spPr>
            <a:xfrm>
              <a:off x="22951037" y="29987943"/>
              <a:ext cx="2108438" cy="89858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just"/>
              <a:r>
                <a:rPr lang="en-IN" sz="4800" b="1" dirty="0">
                  <a:solidFill>
                    <a:schemeClr val="tx1"/>
                  </a:solidFill>
                  <a:latin typeface="Times New Roman" panose="02020603050405020304" pitchFamily="18" charset="0"/>
                  <a:cs typeface="Times New Roman" panose="02020603050405020304" pitchFamily="18" charset="0"/>
                </a:rPr>
                <a:t>Others</a:t>
              </a:r>
            </a:p>
          </p:txBody>
        </p:sp>
        <p:cxnSp>
          <p:nvCxnSpPr>
            <p:cNvPr id="532" name="Connector: Elbow 531">
              <a:extLst>
                <a:ext uri="{FF2B5EF4-FFF2-40B4-BE49-F238E27FC236}">
                  <a16:creationId xmlns:a16="http://schemas.microsoft.com/office/drawing/2014/main" id="{BB643743-2A21-47CC-80ED-71E067980BBB}"/>
                </a:ext>
              </a:extLst>
            </p:cNvPr>
            <p:cNvCxnSpPr>
              <a:cxnSpLocks/>
              <a:stCxn id="531" idx="1"/>
              <a:endCxn id="467" idx="0"/>
            </p:cNvCxnSpPr>
            <p:nvPr/>
          </p:nvCxnSpPr>
          <p:spPr>
            <a:xfrm rot="10800000" flipV="1">
              <a:off x="20306035" y="30437236"/>
              <a:ext cx="2645002" cy="614693"/>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98" name="Group 397">
              <a:extLst>
                <a:ext uri="{FF2B5EF4-FFF2-40B4-BE49-F238E27FC236}">
                  <a16:creationId xmlns:a16="http://schemas.microsoft.com/office/drawing/2014/main" id="{C85B8389-4E04-4B8F-9424-A3E91C5D9CF7}"/>
                </a:ext>
              </a:extLst>
            </p:cNvPr>
            <p:cNvGrpSpPr/>
            <p:nvPr/>
          </p:nvGrpSpPr>
          <p:grpSpPr>
            <a:xfrm>
              <a:off x="13342072" y="31051930"/>
              <a:ext cx="10971438" cy="15002127"/>
              <a:chOff x="25233000" y="29429192"/>
              <a:chExt cx="10971438" cy="11377806"/>
            </a:xfrm>
          </p:grpSpPr>
          <p:sp>
            <p:nvSpPr>
              <p:cNvPr id="391" name="Rectangle 390">
                <a:extLst>
                  <a:ext uri="{FF2B5EF4-FFF2-40B4-BE49-F238E27FC236}">
                    <a16:creationId xmlns:a16="http://schemas.microsoft.com/office/drawing/2014/main" id="{4B753CB0-7DE4-4CCA-A0D9-D10CF8F201F2}"/>
                  </a:ext>
                </a:extLst>
              </p:cNvPr>
              <p:cNvSpPr/>
              <p:nvPr/>
            </p:nvSpPr>
            <p:spPr>
              <a:xfrm>
                <a:off x="30678302" y="32026741"/>
                <a:ext cx="2957010" cy="73620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FFFF00"/>
                    </a:highlight>
                    <a:latin typeface="Times New Roman" panose="02020603050405020304" pitchFamily="18" charset="0"/>
                    <a:cs typeface="Times New Roman" panose="02020603050405020304" pitchFamily="18" charset="0"/>
                  </a:rPr>
                  <a:t>Breakdown Machine</a:t>
                </a:r>
              </a:p>
              <a:p>
                <a:pPr algn="ctr"/>
                <a:endParaRPr lang="en-IN" sz="2400" b="1"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392" name="Rectangle 391">
                <a:extLst>
                  <a:ext uri="{FF2B5EF4-FFF2-40B4-BE49-F238E27FC236}">
                    <a16:creationId xmlns:a16="http://schemas.microsoft.com/office/drawing/2014/main" id="{8C901E02-C2A9-4226-86BB-F8C5F37D9264}"/>
                  </a:ext>
                </a:extLst>
              </p:cNvPr>
              <p:cNvSpPr/>
              <p:nvPr/>
            </p:nvSpPr>
            <p:spPr>
              <a:xfrm>
                <a:off x="29592815" y="30587729"/>
                <a:ext cx="2282605" cy="89007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BF9000"/>
                    </a:highlight>
                    <a:latin typeface="Times New Roman" panose="02020603050405020304" pitchFamily="18" charset="0"/>
                    <a:cs typeface="Times New Roman" panose="02020603050405020304" pitchFamily="18" charset="0"/>
                  </a:rPr>
                  <a:t>Information</a:t>
                </a:r>
              </a:p>
              <a:p>
                <a:pPr algn="ctr"/>
                <a:r>
                  <a:rPr lang="en-IN" sz="2400" b="1" dirty="0">
                    <a:solidFill>
                      <a:schemeClr val="tx1"/>
                    </a:solidFill>
                    <a:highlight>
                      <a:srgbClr val="BF9000"/>
                    </a:highlight>
                    <a:latin typeface="Times New Roman" panose="02020603050405020304" pitchFamily="18" charset="0"/>
                    <a:cs typeface="Times New Roman" panose="02020603050405020304" pitchFamily="18" charset="0"/>
                  </a:rPr>
                  <a:t>Time+Work</a:t>
                </a:r>
              </a:p>
            </p:txBody>
          </p:sp>
          <p:sp>
            <p:nvSpPr>
              <p:cNvPr id="393" name="Rectangle 392">
                <a:extLst>
                  <a:ext uri="{FF2B5EF4-FFF2-40B4-BE49-F238E27FC236}">
                    <a16:creationId xmlns:a16="http://schemas.microsoft.com/office/drawing/2014/main" id="{FCBA1A56-01B9-4E9A-A961-35F55A29A03E}"/>
                  </a:ext>
                </a:extLst>
              </p:cNvPr>
              <p:cNvSpPr/>
              <p:nvPr/>
            </p:nvSpPr>
            <p:spPr>
              <a:xfrm>
                <a:off x="32534576" y="30677904"/>
                <a:ext cx="1618637" cy="73620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BF9000"/>
                    </a:highlight>
                    <a:latin typeface="Times New Roman" panose="02020603050405020304" pitchFamily="18" charset="0"/>
                    <a:cs typeface="Times New Roman" panose="02020603050405020304" pitchFamily="18" charset="0"/>
                  </a:rPr>
                  <a:t>Constraint</a:t>
                </a:r>
              </a:p>
            </p:txBody>
          </p:sp>
          <p:cxnSp>
            <p:nvCxnSpPr>
              <p:cNvPr id="394" name="Connector: Elbow 393">
                <a:extLst>
                  <a:ext uri="{FF2B5EF4-FFF2-40B4-BE49-F238E27FC236}">
                    <a16:creationId xmlns:a16="http://schemas.microsoft.com/office/drawing/2014/main" id="{E6629557-D60D-4258-8382-16EC3021BE42}"/>
                  </a:ext>
                </a:extLst>
              </p:cNvPr>
              <p:cNvCxnSpPr>
                <a:cxnSpLocks/>
                <a:stCxn id="392" idx="2"/>
                <a:endCxn id="391" idx="0"/>
              </p:cNvCxnSpPr>
              <p:nvPr/>
            </p:nvCxnSpPr>
            <p:spPr>
              <a:xfrm rot="16200000" flipH="1">
                <a:off x="31170995" y="31040929"/>
                <a:ext cx="548934" cy="142268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Connector: Elbow 396">
                <a:extLst>
                  <a:ext uri="{FF2B5EF4-FFF2-40B4-BE49-F238E27FC236}">
                    <a16:creationId xmlns:a16="http://schemas.microsoft.com/office/drawing/2014/main" id="{43C93F60-2EC3-46D4-9BA8-A5F061E50697}"/>
                  </a:ext>
                </a:extLst>
              </p:cNvPr>
              <p:cNvCxnSpPr>
                <a:cxnSpLocks/>
                <a:stCxn id="393" idx="2"/>
                <a:endCxn id="391" idx="0"/>
              </p:cNvCxnSpPr>
              <p:nvPr/>
            </p:nvCxnSpPr>
            <p:spPr>
              <a:xfrm rot="5400000">
                <a:off x="32444035" y="31126880"/>
                <a:ext cx="612633" cy="118708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2" name="Rectangle 401">
                <a:extLst>
                  <a:ext uri="{FF2B5EF4-FFF2-40B4-BE49-F238E27FC236}">
                    <a16:creationId xmlns:a16="http://schemas.microsoft.com/office/drawing/2014/main" id="{A8CE7D6F-C975-4552-9722-2A2B9E2E7E8B}"/>
                  </a:ext>
                </a:extLst>
              </p:cNvPr>
              <p:cNvSpPr/>
              <p:nvPr/>
            </p:nvSpPr>
            <p:spPr>
              <a:xfrm>
                <a:off x="29103452" y="33230001"/>
                <a:ext cx="1400458" cy="78943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C0C0C0"/>
                    </a:highlight>
                    <a:latin typeface="Times New Roman" panose="02020603050405020304" pitchFamily="18" charset="0"/>
                    <a:cs typeface="Times New Roman" panose="02020603050405020304" pitchFamily="18" charset="0"/>
                  </a:rPr>
                  <a:t>Log Info</a:t>
                </a:r>
              </a:p>
              <a:p>
                <a:pPr algn="ctr"/>
                <a:r>
                  <a:rPr lang="en-IN" sz="2400" b="1" dirty="0">
                    <a:solidFill>
                      <a:schemeClr val="tx1"/>
                    </a:solidFill>
                    <a:highlight>
                      <a:srgbClr val="C0C0C0"/>
                    </a:highlight>
                    <a:latin typeface="Times New Roman" panose="02020603050405020304" pitchFamily="18" charset="0"/>
                    <a:cs typeface="Times New Roman" panose="02020603050405020304" pitchFamily="18" charset="0"/>
                  </a:rPr>
                  <a:t>Time</a:t>
                </a:r>
              </a:p>
            </p:txBody>
          </p:sp>
          <p:sp>
            <p:nvSpPr>
              <p:cNvPr id="403" name="Rectangle 402">
                <a:extLst>
                  <a:ext uri="{FF2B5EF4-FFF2-40B4-BE49-F238E27FC236}">
                    <a16:creationId xmlns:a16="http://schemas.microsoft.com/office/drawing/2014/main" id="{B243031A-87C3-40C1-96CB-4489A88A37DE}"/>
                  </a:ext>
                </a:extLst>
              </p:cNvPr>
              <p:cNvSpPr/>
              <p:nvPr/>
            </p:nvSpPr>
            <p:spPr>
              <a:xfrm>
                <a:off x="32732993" y="33210866"/>
                <a:ext cx="3471445" cy="1029983"/>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C0C0C0"/>
                    </a:highlight>
                    <a:latin typeface="Times New Roman" panose="02020603050405020304" pitchFamily="18" charset="0"/>
                    <a:cs typeface="Times New Roman" panose="02020603050405020304" pitchFamily="18" charset="0"/>
                  </a:rPr>
                  <a:t>Log Info</a:t>
                </a:r>
              </a:p>
              <a:p>
                <a:pPr algn="ctr"/>
                <a:r>
                  <a:rPr lang="en-IN" sz="2400" b="1" dirty="0">
                    <a:solidFill>
                      <a:schemeClr val="tx1"/>
                    </a:solidFill>
                    <a:highlight>
                      <a:srgbClr val="C0C0C0"/>
                    </a:highlight>
                    <a:latin typeface="Times New Roman" panose="02020603050405020304" pitchFamily="18" charset="0"/>
                    <a:cs typeface="Times New Roman" panose="02020603050405020304" pitchFamily="18" charset="0"/>
                  </a:rPr>
                  <a:t>Work</a:t>
                </a:r>
              </a:p>
              <a:p>
                <a:pPr algn="ctr"/>
                <a:r>
                  <a:rPr lang="en-IN" sz="2400" b="1" dirty="0">
                    <a:solidFill>
                      <a:schemeClr val="tx1"/>
                    </a:solidFill>
                    <a:highlight>
                      <a:srgbClr val="C0C0C0"/>
                    </a:highlight>
                    <a:latin typeface="Times New Roman" panose="02020603050405020304" pitchFamily="18" charset="0"/>
                    <a:cs typeface="Times New Roman" panose="02020603050405020304" pitchFamily="18" charset="0"/>
                  </a:rPr>
                  <a:t>Table/Blueprint/Model</a:t>
                </a:r>
              </a:p>
            </p:txBody>
          </p:sp>
          <p:cxnSp>
            <p:nvCxnSpPr>
              <p:cNvPr id="404" name="Connector: Elbow 403">
                <a:extLst>
                  <a:ext uri="{FF2B5EF4-FFF2-40B4-BE49-F238E27FC236}">
                    <a16:creationId xmlns:a16="http://schemas.microsoft.com/office/drawing/2014/main" id="{D0558D7F-CF1A-4B84-94BB-C61AA808F350}"/>
                  </a:ext>
                </a:extLst>
              </p:cNvPr>
              <p:cNvCxnSpPr>
                <a:cxnSpLocks/>
                <a:stCxn id="391" idx="2"/>
                <a:endCxn id="402" idx="0"/>
              </p:cNvCxnSpPr>
              <p:nvPr/>
            </p:nvCxnSpPr>
            <p:spPr>
              <a:xfrm rot="5400000">
                <a:off x="30746717" y="31819910"/>
                <a:ext cx="467055" cy="235312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Connector: Elbow 406">
                <a:extLst>
                  <a:ext uri="{FF2B5EF4-FFF2-40B4-BE49-F238E27FC236}">
                    <a16:creationId xmlns:a16="http://schemas.microsoft.com/office/drawing/2014/main" id="{0F4345DF-2581-4A19-9E2E-E34A4D570895}"/>
                  </a:ext>
                </a:extLst>
              </p:cNvPr>
              <p:cNvCxnSpPr>
                <a:cxnSpLocks/>
                <a:stCxn id="391" idx="2"/>
                <a:endCxn id="403" idx="0"/>
              </p:cNvCxnSpPr>
              <p:nvPr/>
            </p:nvCxnSpPr>
            <p:spPr>
              <a:xfrm rot="16200000" flipH="1">
                <a:off x="33088801" y="31830951"/>
                <a:ext cx="447920" cy="231190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7" name="Rectangle 416">
                <a:extLst>
                  <a:ext uri="{FF2B5EF4-FFF2-40B4-BE49-F238E27FC236}">
                    <a16:creationId xmlns:a16="http://schemas.microsoft.com/office/drawing/2014/main" id="{9400F316-7DC6-48B4-AE9F-5AFF45C58CF5}"/>
                  </a:ext>
                </a:extLst>
              </p:cNvPr>
              <p:cNvSpPr/>
              <p:nvPr/>
            </p:nvSpPr>
            <p:spPr>
              <a:xfrm>
                <a:off x="30591965" y="35174847"/>
                <a:ext cx="2957010" cy="147078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Strategy Machine</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Logical Analysis</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Machine</a:t>
                </a:r>
              </a:p>
              <a:p>
                <a:pPr algn="ctr"/>
                <a:endParaRPr lang="en-IN" sz="2400" b="1" dirty="0">
                  <a:solidFill>
                    <a:schemeClr val="tx1"/>
                  </a:solidFill>
                  <a:highlight>
                    <a:srgbClr val="00FF00"/>
                  </a:highlight>
                  <a:latin typeface="Times New Roman" panose="02020603050405020304" pitchFamily="18" charset="0"/>
                  <a:cs typeface="Times New Roman" panose="02020603050405020304" pitchFamily="18" charset="0"/>
                </a:endParaRPr>
              </a:p>
            </p:txBody>
          </p:sp>
          <p:cxnSp>
            <p:nvCxnSpPr>
              <p:cNvPr id="429" name="Connector: Elbow 428">
                <a:extLst>
                  <a:ext uri="{FF2B5EF4-FFF2-40B4-BE49-F238E27FC236}">
                    <a16:creationId xmlns:a16="http://schemas.microsoft.com/office/drawing/2014/main" id="{E7F497D6-A0E7-40B3-BF3C-E1E91A7714C6}"/>
                  </a:ext>
                </a:extLst>
              </p:cNvPr>
              <p:cNvCxnSpPr>
                <a:cxnSpLocks/>
              </p:cNvCxnSpPr>
              <p:nvPr/>
            </p:nvCxnSpPr>
            <p:spPr>
              <a:xfrm rot="5400000" flipH="1" flipV="1">
                <a:off x="29690571" y="37751626"/>
                <a:ext cx="864593"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Connector: Elbow 431">
                <a:extLst>
                  <a:ext uri="{FF2B5EF4-FFF2-40B4-BE49-F238E27FC236}">
                    <a16:creationId xmlns:a16="http://schemas.microsoft.com/office/drawing/2014/main" id="{078A339A-2381-4DB8-9C7D-799CE199198D}"/>
                  </a:ext>
                </a:extLst>
              </p:cNvPr>
              <p:cNvCxnSpPr>
                <a:cxnSpLocks/>
              </p:cNvCxnSpPr>
              <p:nvPr/>
            </p:nvCxnSpPr>
            <p:spPr>
              <a:xfrm flipV="1">
                <a:off x="30087702" y="38183921"/>
                <a:ext cx="1821970" cy="635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5" name="Connector: Elbow 434">
                <a:extLst>
                  <a:ext uri="{FF2B5EF4-FFF2-40B4-BE49-F238E27FC236}">
                    <a16:creationId xmlns:a16="http://schemas.microsoft.com/office/drawing/2014/main" id="{3BB63151-3AAE-4046-985D-8628897306E2}"/>
                  </a:ext>
                </a:extLst>
              </p:cNvPr>
              <p:cNvCxnSpPr>
                <a:cxnSpLocks/>
              </p:cNvCxnSpPr>
              <p:nvPr/>
            </p:nvCxnSpPr>
            <p:spPr>
              <a:xfrm flipV="1">
                <a:off x="31908231" y="38193233"/>
                <a:ext cx="1821970" cy="635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Connector: Elbow 435">
                <a:extLst>
                  <a:ext uri="{FF2B5EF4-FFF2-40B4-BE49-F238E27FC236}">
                    <a16:creationId xmlns:a16="http://schemas.microsoft.com/office/drawing/2014/main" id="{6E7025F3-75FE-4AC0-A5F1-86BD0C5F5474}"/>
                  </a:ext>
                </a:extLst>
              </p:cNvPr>
              <p:cNvCxnSpPr>
                <a:cxnSpLocks/>
              </p:cNvCxnSpPr>
              <p:nvPr/>
            </p:nvCxnSpPr>
            <p:spPr>
              <a:xfrm flipV="1">
                <a:off x="33728760" y="38183921"/>
                <a:ext cx="1821970" cy="635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Connector: Elbow 436">
                <a:extLst>
                  <a:ext uri="{FF2B5EF4-FFF2-40B4-BE49-F238E27FC236}">
                    <a16:creationId xmlns:a16="http://schemas.microsoft.com/office/drawing/2014/main" id="{A76B63AA-6FBA-464C-9F29-556CA013E319}"/>
                  </a:ext>
                </a:extLst>
              </p:cNvPr>
              <p:cNvCxnSpPr>
                <a:cxnSpLocks/>
              </p:cNvCxnSpPr>
              <p:nvPr/>
            </p:nvCxnSpPr>
            <p:spPr>
              <a:xfrm>
                <a:off x="30155175" y="38212295"/>
                <a:ext cx="1891999" cy="32425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Connector: Elbow 438">
                <a:extLst>
                  <a:ext uri="{FF2B5EF4-FFF2-40B4-BE49-F238E27FC236}">
                    <a16:creationId xmlns:a16="http://schemas.microsoft.com/office/drawing/2014/main" id="{006D9C00-D85E-4CF7-A6D3-9EA1FACB5E30}"/>
                  </a:ext>
                </a:extLst>
              </p:cNvPr>
              <p:cNvCxnSpPr>
                <a:cxnSpLocks/>
              </p:cNvCxnSpPr>
              <p:nvPr/>
            </p:nvCxnSpPr>
            <p:spPr>
              <a:xfrm>
                <a:off x="32261214" y="38212295"/>
                <a:ext cx="1891999" cy="32425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0" name="Rectangle 439">
                <a:extLst>
                  <a:ext uri="{FF2B5EF4-FFF2-40B4-BE49-F238E27FC236}">
                    <a16:creationId xmlns:a16="http://schemas.microsoft.com/office/drawing/2014/main" id="{83718788-F0BF-4343-BDCD-203F788CA3AC}"/>
                  </a:ext>
                </a:extLst>
              </p:cNvPr>
              <p:cNvSpPr/>
              <p:nvPr/>
            </p:nvSpPr>
            <p:spPr>
              <a:xfrm>
                <a:off x="29516023" y="36859756"/>
                <a:ext cx="823593" cy="49134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T=0</a:t>
                </a:r>
              </a:p>
            </p:txBody>
          </p:sp>
          <p:sp>
            <p:nvSpPr>
              <p:cNvPr id="441" name="Rectangle 440">
                <a:extLst>
                  <a:ext uri="{FF2B5EF4-FFF2-40B4-BE49-F238E27FC236}">
                    <a16:creationId xmlns:a16="http://schemas.microsoft.com/office/drawing/2014/main" id="{99B16ECE-43EF-4076-A279-9860D90BEBAF}"/>
                  </a:ext>
                </a:extLst>
              </p:cNvPr>
              <p:cNvSpPr/>
              <p:nvPr/>
            </p:nvSpPr>
            <p:spPr>
              <a:xfrm>
                <a:off x="34699138" y="36799090"/>
                <a:ext cx="1213709" cy="49134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T=End</a:t>
                </a:r>
              </a:p>
            </p:txBody>
          </p:sp>
          <p:sp>
            <p:nvSpPr>
              <p:cNvPr id="443" name="Rectangle 442">
                <a:extLst>
                  <a:ext uri="{FF2B5EF4-FFF2-40B4-BE49-F238E27FC236}">
                    <a16:creationId xmlns:a16="http://schemas.microsoft.com/office/drawing/2014/main" id="{6E59B075-B76B-4538-B626-B4B06DFAB77C}"/>
                  </a:ext>
                </a:extLst>
              </p:cNvPr>
              <p:cNvSpPr/>
              <p:nvPr/>
            </p:nvSpPr>
            <p:spPr>
              <a:xfrm>
                <a:off x="30791582" y="38737848"/>
                <a:ext cx="3058785" cy="69772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Work In Series or Parallel </a:t>
                </a:r>
              </a:p>
            </p:txBody>
          </p:sp>
          <p:sp>
            <p:nvSpPr>
              <p:cNvPr id="445" name="Rectangle 444">
                <a:extLst>
                  <a:ext uri="{FF2B5EF4-FFF2-40B4-BE49-F238E27FC236}">
                    <a16:creationId xmlns:a16="http://schemas.microsoft.com/office/drawing/2014/main" id="{404E8577-C822-4D37-87B2-E70D0C96BF0C}"/>
                  </a:ext>
                </a:extLst>
              </p:cNvPr>
              <p:cNvSpPr/>
              <p:nvPr/>
            </p:nvSpPr>
            <p:spPr>
              <a:xfrm>
                <a:off x="25233000" y="37027715"/>
                <a:ext cx="1956526" cy="80710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Preparation-1</a:t>
                </a:r>
              </a:p>
              <a:p>
                <a:pPr algn="ctr"/>
                <a:r>
                  <a:rPr lang="en-IN" sz="2400" b="1" dirty="0">
                    <a:solidFill>
                      <a:schemeClr val="tx1"/>
                    </a:solidFill>
                    <a:latin typeface="Times New Roman" panose="02020603050405020304" pitchFamily="18" charset="0"/>
                    <a:cs typeface="Times New Roman" panose="02020603050405020304" pitchFamily="18" charset="0"/>
                  </a:rPr>
                  <a:t>Blueprint</a:t>
                </a:r>
              </a:p>
            </p:txBody>
          </p:sp>
          <p:cxnSp>
            <p:nvCxnSpPr>
              <p:cNvPr id="447" name="Connector: Elbow 446">
                <a:extLst>
                  <a:ext uri="{FF2B5EF4-FFF2-40B4-BE49-F238E27FC236}">
                    <a16:creationId xmlns:a16="http://schemas.microsoft.com/office/drawing/2014/main" id="{6D07907A-0F46-4226-8DB0-1265F9DC3878}"/>
                  </a:ext>
                </a:extLst>
              </p:cNvPr>
              <p:cNvCxnSpPr>
                <a:cxnSpLocks/>
                <a:stCxn id="417" idx="1"/>
                <a:endCxn id="445" idx="0"/>
              </p:cNvCxnSpPr>
              <p:nvPr/>
            </p:nvCxnSpPr>
            <p:spPr>
              <a:xfrm rot="10800000" flipV="1">
                <a:off x="26211263" y="35910241"/>
                <a:ext cx="4380702" cy="1117473"/>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9" name="Connector: Elbow 448">
                <a:extLst>
                  <a:ext uri="{FF2B5EF4-FFF2-40B4-BE49-F238E27FC236}">
                    <a16:creationId xmlns:a16="http://schemas.microsoft.com/office/drawing/2014/main" id="{E51704DD-F671-41D4-BBBD-E909DA93B596}"/>
                  </a:ext>
                </a:extLst>
              </p:cNvPr>
              <p:cNvCxnSpPr>
                <a:cxnSpLocks/>
                <a:stCxn id="445" idx="3"/>
                <a:endCxn id="456" idx="2"/>
              </p:cNvCxnSpPr>
              <p:nvPr/>
            </p:nvCxnSpPr>
            <p:spPr>
              <a:xfrm>
                <a:off x="27189526" y="37431268"/>
                <a:ext cx="1238953" cy="6626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6" name="Rectangle 455">
                <a:extLst>
                  <a:ext uri="{FF2B5EF4-FFF2-40B4-BE49-F238E27FC236}">
                    <a16:creationId xmlns:a16="http://schemas.microsoft.com/office/drawing/2014/main" id="{4E295F6F-9DE0-4334-8465-1E8AF5EBDD05}"/>
                  </a:ext>
                </a:extLst>
              </p:cNvPr>
              <p:cNvSpPr/>
              <p:nvPr/>
            </p:nvSpPr>
            <p:spPr>
              <a:xfrm rot="5400000">
                <a:off x="27782748" y="37144311"/>
                <a:ext cx="1997906" cy="70644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How much times</a:t>
                </a:r>
              </a:p>
            </p:txBody>
          </p:sp>
          <p:sp>
            <p:nvSpPr>
              <p:cNvPr id="457" name="Rectangle 456">
                <a:extLst>
                  <a:ext uri="{FF2B5EF4-FFF2-40B4-BE49-F238E27FC236}">
                    <a16:creationId xmlns:a16="http://schemas.microsoft.com/office/drawing/2014/main" id="{C929B04C-FC4A-4798-9479-4732F8ABBC23}"/>
                  </a:ext>
                </a:extLst>
              </p:cNvPr>
              <p:cNvSpPr/>
              <p:nvPr/>
            </p:nvSpPr>
            <p:spPr>
              <a:xfrm>
                <a:off x="30269386" y="39669104"/>
                <a:ext cx="2867792" cy="11378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When to Do </a:t>
                </a:r>
              </a:p>
              <a:p>
                <a:pPr algn="ctr"/>
                <a:r>
                  <a:rPr lang="en-IN" sz="2400" b="1" dirty="0">
                    <a:solidFill>
                      <a:schemeClr val="tx1"/>
                    </a:solidFill>
                    <a:latin typeface="Times New Roman" panose="02020603050405020304" pitchFamily="18" charset="0"/>
                    <a:cs typeface="Times New Roman" panose="02020603050405020304" pitchFamily="18" charset="0"/>
                  </a:rPr>
                  <a:t>What to Do </a:t>
                </a:r>
              </a:p>
              <a:p>
                <a:pPr algn="ctr"/>
                <a:r>
                  <a:rPr lang="en-IN" sz="2400" b="1" dirty="0">
                    <a:solidFill>
                      <a:schemeClr val="tx1"/>
                    </a:solidFill>
                    <a:latin typeface="Times New Roman" panose="02020603050405020304" pitchFamily="18" charset="0"/>
                    <a:cs typeface="Times New Roman" panose="02020603050405020304" pitchFamily="18" charset="0"/>
                  </a:rPr>
                  <a:t>How to Do Work</a:t>
                </a:r>
              </a:p>
            </p:txBody>
          </p:sp>
          <p:cxnSp>
            <p:nvCxnSpPr>
              <p:cNvPr id="458" name="Connector: Elbow 457">
                <a:extLst>
                  <a:ext uri="{FF2B5EF4-FFF2-40B4-BE49-F238E27FC236}">
                    <a16:creationId xmlns:a16="http://schemas.microsoft.com/office/drawing/2014/main" id="{E8359AA1-C231-4DAE-94FF-841074D45EB0}"/>
                  </a:ext>
                </a:extLst>
              </p:cNvPr>
              <p:cNvCxnSpPr>
                <a:cxnSpLocks/>
                <a:stCxn id="445" idx="3"/>
                <a:endCxn id="457" idx="1"/>
              </p:cNvCxnSpPr>
              <p:nvPr/>
            </p:nvCxnSpPr>
            <p:spPr>
              <a:xfrm>
                <a:off x="27189526" y="37431268"/>
                <a:ext cx="3079860" cy="280678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7" name="Rectangle 466">
                <a:extLst>
                  <a:ext uri="{FF2B5EF4-FFF2-40B4-BE49-F238E27FC236}">
                    <a16:creationId xmlns:a16="http://schemas.microsoft.com/office/drawing/2014/main" id="{C9DF3ED3-2120-4C87-B968-F03FD5F7F925}"/>
                  </a:ext>
                </a:extLst>
              </p:cNvPr>
              <p:cNvSpPr/>
              <p:nvPr/>
            </p:nvSpPr>
            <p:spPr>
              <a:xfrm>
                <a:off x="30929894" y="29429192"/>
                <a:ext cx="2534138" cy="73620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BF9000"/>
                    </a:highlight>
                    <a:latin typeface="Times New Roman" panose="02020603050405020304" pitchFamily="18" charset="0"/>
                    <a:cs typeface="Times New Roman" panose="02020603050405020304" pitchFamily="18" charset="0"/>
                  </a:rPr>
                  <a:t>Stage Information Resource</a:t>
                </a:r>
              </a:p>
            </p:txBody>
          </p:sp>
          <p:cxnSp>
            <p:nvCxnSpPr>
              <p:cNvPr id="468" name="Connector: Elbow 467">
                <a:extLst>
                  <a:ext uri="{FF2B5EF4-FFF2-40B4-BE49-F238E27FC236}">
                    <a16:creationId xmlns:a16="http://schemas.microsoft.com/office/drawing/2014/main" id="{7D668BE7-9E36-43A3-9C67-E47A8538263F}"/>
                  </a:ext>
                </a:extLst>
              </p:cNvPr>
              <p:cNvCxnSpPr>
                <a:cxnSpLocks/>
                <a:stCxn id="467" idx="2"/>
                <a:endCxn id="392" idx="0"/>
              </p:cNvCxnSpPr>
              <p:nvPr/>
            </p:nvCxnSpPr>
            <p:spPr>
              <a:xfrm rot="5400000">
                <a:off x="31254375" y="29645140"/>
                <a:ext cx="422333" cy="146284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Connector: Elbow 469">
                <a:extLst>
                  <a:ext uri="{FF2B5EF4-FFF2-40B4-BE49-F238E27FC236}">
                    <a16:creationId xmlns:a16="http://schemas.microsoft.com/office/drawing/2014/main" id="{189FAC8A-D581-4C5C-9865-51FB4B16BAC7}"/>
                  </a:ext>
                </a:extLst>
              </p:cNvPr>
              <p:cNvCxnSpPr>
                <a:cxnSpLocks/>
                <a:stCxn id="467" idx="2"/>
                <a:endCxn id="393" idx="0"/>
              </p:cNvCxnSpPr>
              <p:nvPr/>
            </p:nvCxnSpPr>
            <p:spPr>
              <a:xfrm rot="16200000" flipH="1">
                <a:off x="32514175" y="29848184"/>
                <a:ext cx="512508" cy="114693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0" name="Connector: Elbow 519">
                <a:extLst>
                  <a:ext uri="{FF2B5EF4-FFF2-40B4-BE49-F238E27FC236}">
                    <a16:creationId xmlns:a16="http://schemas.microsoft.com/office/drawing/2014/main" id="{A3A9A6B4-EF19-4365-8770-1AEC5DDC7858}"/>
                  </a:ext>
                </a:extLst>
              </p:cNvPr>
              <p:cNvCxnSpPr>
                <a:cxnSpLocks/>
                <a:stCxn id="402" idx="2"/>
                <a:endCxn id="417" idx="0"/>
              </p:cNvCxnSpPr>
              <p:nvPr/>
            </p:nvCxnSpPr>
            <p:spPr>
              <a:xfrm rot="16200000" flipH="1">
                <a:off x="30359369" y="33463746"/>
                <a:ext cx="1155412" cy="226678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Connector: Elbow 520">
                <a:extLst>
                  <a:ext uri="{FF2B5EF4-FFF2-40B4-BE49-F238E27FC236}">
                    <a16:creationId xmlns:a16="http://schemas.microsoft.com/office/drawing/2014/main" id="{B3071EBC-FF72-4CAC-B717-BE2D003EF890}"/>
                  </a:ext>
                </a:extLst>
              </p:cNvPr>
              <p:cNvCxnSpPr>
                <a:cxnSpLocks/>
                <a:stCxn id="403" idx="2"/>
                <a:endCxn id="417" idx="0"/>
              </p:cNvCxnSpPr>
              <p:nvPr/>
            </p:nvCxnSpPr>
            <p:spPr>
              <a:xfrm rot="5400000">
                <a:off x="32802594" y="33508725"/>
                <a:ext cx="933998" cy="239824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7" name="Rectangle 536">
                <a:extLst>
                  <a:ext uri="{FF2B5EF4-FFF2-40B4-BE49-F238E27FC236}">
                    <a16:creationId xmlns:a16="http://schemas.microsoft.com/office/drawing/2014/main" id="{0F72D605-4BC9-4B28-8F83-55DD98C508DC}"/>
                  </a:ext>
                </a:extLst>
              </p:cNvPr>
              <p:cNvSpPr/>
              <p:nvPr/>
            </p:nvSpPr>
            <p:spPr>
              <a:xfrm>
                <a:off x="30884902" y="37149990"/>
                <a:ext cx="823593" cy="49134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Sub1</a:t>
                </a:r>
              </a:p>
            </p:txBody>
          </p:sp>
          <p:sp>
            <p:nvSpPr>
              <p:cNvPr id="538" name="Rectangle 537">
                <a:extLst>
                  <a:ext uri="{FF2B5EF4-FFF2-40B4-BE49-F238E27FC236}">
                    <a16:creationId xmlns:a16="http://schemas.microsoft.com/office/drawing/2014/main" id="{16C5C6E8-2DB4-407D-A5B5-0814B32EDDF7}"/>
                  </a:ext>
                </a:extLst>
              </p:cNvPr>
              <p:cNvSpPr/>
              <p:nvPr/>
            </p:nvSpPr>
            <p:spPr>
              <a:xfrm>
                <a:off x="33137178" y="37105426"/>
                <a:ext cx="823593" cy="49134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Sub2</a:t>
                </a:r>
              </a:p>
            </p:txBody>
          </p:sp>
          <p:sp>
            <p:nvSpPr>
              <p:cNvPr id="539" name="Rectangle 538">
                <a:extLst>
                  <a:ext uri="{FF2B5EF4-FFF2-40B4-BE49-F238E27FC236}">
                    <a16:creationId xmlns:a16="http://schemas.microsoft.com/office/drawing/2014/main" id="{80D23074-1DD4-4A5C-A9D7-F0E1575511ED}"/>
                  </a:ext>
                </a:extLst>
              </p:cNvPr>
              <p:cNvSpPr/>
              <p:nvPr/>
            </p:nvSpPr>
            <p:spPr>
              <a:xfrm>
                <a:off x="30265189" y="37823724"/>
                <a:ext cx="732718" cy="23189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1200" b="1" dirty="0">
                    <a:solidFill>
                      <a:schemeClr val="tx1"/>
                    </a:solidFill>
                    <a:latin typeface="Times New Roman" panose="02020603050405020304" pitchFamily="18" charset="0"/>
                    <a:cs typeface="Times New Roman" panose="02020603050405020304" pitchFamily="18" charset="0"/>
                  </a:rPr>
                  <a:t>Topics1-n</a:t>
                </a:r>
              </a:p>
            </p:txBody>
          </p:sp>
          <p:sp>
            <p:nvSpPr>
              <p:cNvPr id="540" name="Rectangle 539">
                <a:extLst>
                  <a:ext uri="{FF2B5EF4-FFF2-40B4-BE49-F238E27FC236}">
                    <a16:creationId xmlns:a16="http://schemas.microsoft.com/office/drawing/2014/main" id="{069A40AC-BD3B-4332-B004-B124286C83BB}"/>
                  </a:ext>
                </a:extLst>
              </p:cNvPr>
              <p:cNvSpPr/>
              <p:nvPr/>
            </p:nvSpPr>
            <p:spPr>
              <a:xfrm>
                <a:off x="32600506" y="37860685"/>
                <a:ext cx="732718" cy="23189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1200" b="1" dirty="0">
                    <a:solidFill>
                      <a:schemeClr val="tx1"/>
                    </a:solidFill>
                    <a:latin typeface="Times New Roman" panose="02020603050405020304" pitchFamily="18" charset="0"/>
                    <a:cs typeface="Times New Roman" panose="02020603050405020304" pitchFamily="18" charset="0"/>
                  </a:rPr>
                  <a:t>Topics1-n</a:t>
                </a:r>
              </a:p>
            </p:txBody>
          </p:sp>
          <p:sp>
            <p:nvSpPr>
              <p:cNvPr id="541" name="Rectangle 540">
                <a:extLst>
                  <a:ext uri="{FF2B5EF4-FFF2-40B4-BE49-F238E27FC236}">
                    <a16:creationId xmlns:a16="http://schemas.microsoft.com/office/drawing/2014/main" id="{D941C970-B9AC-4349-AFDC-DDD68BA571D5}"/>
                  </a:ext>
                </a:extLst>
              </p:cNvPr>
              <p:cNvSpPr/>
              <p:nvPr/>
            </p:nvSpPr>
            <p:spPr>
              <a:xfrm>
                <a:off x="34273386" y="37852362"/>
                <a:ext cx="732718" cy="23189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1200" b="1" dirty="0">
                    <a:solidFill>
                      <a:schemeClr val="tx1"/>
                    </a:solidFill>
                    <a:latin typeface="Times New Roman" panose="02020603050405020304" pitchFamily="18" charset="0"/>
                    <a:cs typeface="Times New Roman" panose="02020603050405020304" pitchFamily="18" charset="0"/>
                  </a:rPr>
                  <a:t>Topics1-n</a:t>
                </a:r>
              </a:p>
            </p:txBody>
          </p:sp>
        </p:grpSp>
        <p:grpSp>
          <p:nvGrpSpPr>
            <p:cNvPr id="423" name="Group 422">
              <a:extLst>
                <a:ext uri="{FF2B5EF4-FFF2-40B4-BE49-F238E27FC236}">
                  <a16:creationId xmlns:a16="http://schemas.microsoft.com/office/drawing/2014/main" id="{8F791221-5216-4ACB-8817-FC884903F040}"/>
                </a:ext>
              </a:extLst>
            </p:cNvPr>
            <p:cNvGrpSpPr/>
            <p:nvPr/>
          </p:nvGrpSpPr>
          <p:grpSpPr>
            <a:xfrm>
              <a:off x="27539998" y="32624096"/>
              <a:ext cx="19843891" cy="5705192"/>
              <a:chOff x="27041879" y="33333921"/>
              <a:chExt cx="19843891" cy="8356802"/>
            </a:xfrm>
          </p:grpSpPr>
          <p:sp>
            <p:nvSpPr>
              <p:cNvPr id="547" name="Rectangle 546">
                <a:extLst>
                  <a:ext uri="{FF2B5EF4-FFF2-40B4-BE49-F238E27FC236}">
                    <a16:creationId xmlns:a16="http://schemas.microsoft.com/office/drawing/2014/main" id="{1FACEBFE-F033-477E-A51F-AFBE246905DF}"/>
                  </a:ext>
                </a:extLst>
              </p:cNvPr>
              <p:cNvSpPr/>
              <p:nvPr/>
            </p:nvSpPr>
            <p:spPr>
              <a:xfrm>
                <a:off x="28525110" y="33395315"/>
                <a:ext cx="3100500" cy="140453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BF9000"/>
                    </a:highlight>
                    <a:latin typeface="Times New Roman" panose="02020603050405020304" pitchFamily="18" charset="0"/>
                    <a:cs typeface="Times New Roman" panose="02020603050405020304" pitchFamily="18" charset="0"/>
                  </a:rPr>
                  <a:t>S</a:t>
                </a:r>
                <a:r>
                  <a:rPr lang="en-IN" b="1" dirty="0">
                    <a:solidFill>
                      <a:schemeClr val="tx1"/>
                    </a:solidFill>
                    <a:highlight>
                      <a:srgbClr val="BF9000"/>
                    </a:highlight>
                    <a:latin typeface="Times New Roman" panose="02020603050405020304" pitchFamily="18" charset="0"/>
                    <a:cs typeface="Times New Roman" panose="02020603050405020304" pitchFamily="18" charset="0"/>
                  </a:rPr>
                  <a:t>tage Creator</a:t>
                </a: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Time-Stage</a:t>
                </a: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Work-All stage Info</a:t>
                </a:r>
              </a:p>
              <a:p>
                <a:pPr algn="just"/>
                <a:endParaRPr lang="en-IN" b="1" dirty="0">
                  <a:solidFill>
                    <a:schemeClr val="tx1"/>
                  </a:solidFill>
                  <a:highlight>
                    <a:srgbClr val="BF9000"/>
                  </a:highlight>
                  <a:latin typeface="Times New Roman" panose="02020603050405020304" pitchFamily="18" charset="0"/>
                  <a:cs typeface="Times New Roman" panose="02020603050405020304" pitchFamily="18" charset="0"/>
                </a:endParaRPr>
              </a:p>
            </p:txBody>
          </p:sp>
          <p:sp>
            <p:nvSpPr>
              <p:cNvPr id="548" name="Rectangle 547">
                <a:extLst>
                  <a:ext uri="{FF2B5EF4-FFF2-40B4-BE49-F238E27FC236}">
                    <a16:creationId xmlns:a16="http://schemas.microsoft.com/office/drawing/2014/main" id="{74D16029-93CE-4559-921E-2112D1A11B5F}"/>
                  </a:ext>
                </a:extLst>
              </p:cNvPr>
              <p:cNvSpPr/>
              <p:nvPr/>
            </p:nvSpPr>
            <p:spPr>
              <a:xfrm>
                <a:off x="32825392" y="33395315"/>
                <a:ext cx="3271032" cy="161600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BF9000"/>
                    </a:highlight>
                    <a:latin typeface="Times New Roman" panose="02020603050405020304" pitchFamily="18" charset="0"/>
                    <a:cs typeface="Times New Roman" panose="02020603050405020304" pitchFamily="18" charset="0"/>
                  </a:rPr>
                  <a:t>Section Creator</a:t>
                </a:r>
                <a:endParaRPr lang="en-IN" b="1" dirty="0">
                  <a:solidFill>
                    <a:schemeClr val="tx1"/>
                  </a:solidFill>
                  <a:highlight>
                    <a:srgbClr val="BF9000"/>
                  </a:highlight>
                  <a:latin typeface="Times New Roman" panose="02020603050405020304" pitchFamily="18" charset="0"/>
                  <a:cs typeface="Times New Roman" panose="02020603050405020304" pitchFamily="18" charset="0"/>
                </a:endParaRP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Time-Sec Time</a:t>
                </a: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Work-Syllabus Info</a:t>
                </a:r>
              </a:p>
              <a:p>
                <a:pPr algn="just"/>
                <a:endParaRPr lang="en-IN" b="1" dirty="0">
                  <a:solidFill>
                    <a:schemeClr val="tx1"/>
                  </a:solidFill>
                  <a:highlight>
                    <a:srgbClr val="BF9000"/>
                  </a:highlight>
                  <a:latin typeface="Times New Roman" panose="02020603050405020304" pitchFamily="18" charset="0"/>
                  <a:cs typeface="Times New Roman" panose="02020603050405020304" pitchFamily="18" charset="0"/>
                </a:endParaRPr>
              </a:p>
            </p:txBody>
          </p:sp>
          <p:sp>
            <p:nvSpPr>
              <p:cNvPr id="549" name="Rectangle 548">
                <a:extLst>
                  <a:ext uri="{FF2B5EF4-FFF2-40B4-BE49-F238E27FC236}">
                    <a16:creationId xmlns:a16="http://schemas.microsoft.com/office/drawing/2014/main" id="{8F552644-574F-40F9-9E87-E13992135D07}"/>
                  </a:ext>
                </a:extLst>
              </p:cNvPr>
              <p:cNvSpPr/>
              <p:nvPr/>
            </p:nvSpPr>
            <p:spPr>
              <a:xfrm>
                <a:off x="37508832" y="33425601"/>
                <a:ext cx="3320027" cy="157790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BF9000"/>
                    </a:highlight>
                    <a:latin typeface="Times New Roman" panose="02020603050405020304" pitchFamily="18" charset="0"/>
                    <a:cs typeface="Times New Roman" panose="02020603050405020304" pitchFamily="18" charset="0"/>
                  </a:rPr>
                  <a:t>Question Setter</a:t>
                </a:r>
                <a:endParaRPr lang="en-IN" b="1" dirty="0">
                  <a:solidFill>
                    <a:schemeClr val="tx1"/>
                  </a:solidFill>
                  <a:highlight>
                    <a:srgbClr val="BF9000"/>
                  </a:highlight>
                  <a:latin typeface="Times New Roman" panose="02020603050405020304" pitchFamily="18" charset="0"/>
                  <a:cs typeface="Times New Roman" panose="02020603050405020304" pitchFamily="18" charset="0"/>
                </a:endParaRP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Time-</a:t>
                </a: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Work-Type of Question </a:t>
                </a:r>
              </a:p>
            </p:txBody>
          </p:sp>
          <p:sp>
            <p:nvSpPr>
              <p:cNvPr id="550" name="Rectangle 549">
                <a:extLst>
                  <a:ext uri="{FF2B5EF4-FFF2-40B4-BE49-F238E27FC236}">
                    <a16:creationId xmlns:a16="http://schemas.microsoft.com/office/drawing/2014/main" id="{96094A3D-48AC-4C60-BB0F-890731104B19}"/>
                  </a:ext>
                </a:extLst>
              </p:cNvPr>
              <p:cNvSpPr/>
              <p:nvPr/>
            </p:nvSpPr>
            <p:spPr>
              <a:xfrm>
                <a:off x="42766972" y="33333921"/>
                <a:ext cx="4118798"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BF9000"/>
                    </a:highlight>
                    <a:latin typeface="Times New Roman" panose="02020603050405020304" pitchFamily="18" charset="0"/>
                    <a:cs typeface="Times New Roman" panose="02020603050405020304" pitchFamily="18" charset="0"/>
                  </a:rPr>
                  <a:t>Evaluator/</a:t>
                </a:r>
              </a:p>
              <a:p>
                <a:pPr algn="just"/>
                <a:r>
                  <a:rPr lang="en-US" b="1" dirty="0">
                    <a:solidFill>
                      <a:schemeClr val="tx1"/>
                    </a:solidFill>
                    <a:highlight>
                      <a:srgbClr val="BF9000"/>
                    </a:highlight>
                    <a:latin typeface="Times New Roman" panose="02020603050405020304" pitchFamily="18" charset="0"/>
                    <a:cs typeface="Times New Roman" panose="02020603050405020304" pitchFamily="18" charset="0"/>
                  </a:rPr>
                  <a:t>Result Announcer</a:t>
                </a:r>
                <a:endParaRPr lang="en-IN" b="1" dirty="0">
                  <a:solidFill>
                    <a:schemeClr val="tx1"/>
                  </a:solidFill>
                  <a:highlight>
                    <a:srgbClr val="BF9000"/>
                  </a:highlight>
                  <a:latin typeface="Times New Roman" panose="02020603050405020304" pitchFamily="18" charset="0"/>
                  <a:cs typeface="Times New Roman" panose="02020603050405020304" pitchFamily="18" charset="0"/>
                </a:endParaRP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Time-</a:t>
                </a:r>
              </a:p>
              <a:p>
                <a:pPr algn="just"/>
                <a:r>
                  <a:rPr lang="en-IN" b="1" dirty="0">
                    <a:solidFill>
                      <a:schemeClr val="tx1"/>
                    </a:solidFill>
                    <a:highlight>
                      <a:srgbClr val="BF9000"/>
                    </a:highlight>
                    <a:latin typeface="Times New Roman" panose="02020603050405020304" pitchFamily="18" charset="0"/>
                    <a:cs typeface="Times New Roman" panose="02020603050405020304" pitchFamily="18" charset="0"/>
                  </a:rPr>
                  <a:t>Work-How to evaluate</a:t>
                </a:r>
              </a:p>
            </p:txBody>
          </p:sp>
          <p:grpSp>
            <p:nvGrpSpPr>
              <p:cNvPr id="552" name="Group 551">
                <a:extLst>
                  <a:ext uri="{FF2B5EF4-FFF2-40B4-BE49-F238E27FC236}">
                    <a16:creationId xmlns:a16="http://schemas.microsoft.com/office/drawing/2014/main" id="{8F5A195B-8F37-4C16-A83A-0A750582C340}"/>
                  </a:ext>
                </a:extLst>
              </p:cNvPr>
              <p:cNvGrpSpPr/>
              <p:nvPr/>
            </p:nvGrpSpPr>
            <p:grpSpPr>
              <a:xfrm>
                <a:off x="27041879" y="35943728"/>
                <a:ext cx="5013576" cy="2071397"/>
                <a:chOff x="19776824" y="32326378"/>
                <a:chExt cx="5013576" cy="2071397"/>
              </a:xfrm>
            </p:grpSpPr>
            <p:cxnSp>
              <p:nvCxnSpPr>
                <p:cNvPr id="553" name="Straight Connector 552">
                  <a:extLst>
                    <a:ext uri="{FF2B5EF4-FFF2-40B4-BE49-F238E27FC236}">
                      <a16:creationId xmlns:a16="http://schemas.microsoft.com/office/drawing/2014/main" id="{A2AAD922-918C-48C2-8DF1-7A56516A8FF4}"/>
                    </a:ext>
                  </a:extLst>
                </p:cNvPr>
                <p:cNvCxnSpPr>
                  <a:cxnSpLocks/>
                </p:cNvCxnSpPr>
                <p:nvPr/>
              </p:nvCxnSpPr>
              <p:spPr>
                <a:xfrm flipV="1">
                  <a:off x="19776824" y="33726091"/>
                  <a:ext cx="1200472" cy="6716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54" name="Group 553">
                  <a:extLst>
                    <a:ext uri="{FF2B5EF4-FFF2-40B4-BE49-F238E27FC236}">
                      <a16:creationId xmlns:a16="http://schemas.microsoft.com/office/drawing/2014/main" id="{68E62C74-0E70-45EA-B178-48B1978F4E12}"/>
                    </a:ext>
                  </a:extLst>
                </p:cNvPr>
                <p:cNvGrpSpPr/>
                <p:nvPr/>
              </p:nvGrpSpPr>
              <p:grpSpPr>
                <a:xfrm>
                  <a:off x="20977296" y="32326378"/>
                  <a:ext cx="3813104" cy="2071397"/>
                  <a:chOff x="20977296" y="32326378"/>
                  <a:chExt cx="3813104" cy="2071397"/>
                </a:xfrm>
              </p:grpSpPr>
              <p:sp>
                <p:nvSpPr>
                  <p:cNvPr id="562" name="Rectangle 561">
                    <a:extLst>
                      <a:ext uri="{FF2B5EF4-FFF2-40B4-BE49-F238E27FC236}">
                        <a16:creationId xmlns:a16="http://schemas.microsoft.com/office/drawing/2014/main" id="{6659583A-C0D2-47F4-8D49-4B73214800E3}"/>
                      </a:ext>
                    </a:extLst>
                  </p:cNvPr>
                  <p:cNvSpPr/>
                  <p:nvPr/>
                </p:nvSpPr>
                <p:spPr>
                  <a:xfrm>
                    <a:off x="20977296" y="32326378"/>
                    <a:ext cx="3100500" cy="140453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My Work</a:t>
                    </a:r>
                  </a:p>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All Stage Breakdown</a:t>
                    </a:r>
                  </a:p>
                </p:txBody>
              </p:sp>
              <p:cxnSp>
                <p:nvCxnSpPr>
                  <p:cNvPr id="563" name="Straight Connector 562">
                    <a:extLst>
                      <a:ext uri="{FF2B5EF4-FFF2-40B4-BE49-F238E27FC236}">
                        <a16:creationId xmlns:a16="http://schemas.microsoft.com/office/drawing/2014/main" id="{C0C8F467-6086-4C90-92B5-2A7858C93CA3}"/>
                      </a:ext>
                    </a:extLst>
                  </p:cNvPr>
                  <p:cNvCxnSpPr>
                    <a:cxnSpLocks/>
                  </p:cNvCxnSpPr>
                  <p:nvPr/>
                </p:nvCxnSpPr>
                <p:spPr>
                  <a:xfrm flipV="1">
                    <a:off x="23049142" y="33235005"/>
                    <a:ext cx="1741258" cy="116277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9939D8B6-56CF-45CC-980E-14ADC1EDD21F}"/>
                      </a:ext>
                    </a:extLst>
                  </p:cNvPr>
                  <p:cNvCxnSpPr>
                    <a:cxnSpLocks/>
                  </p:cNvCxnSpPr>
                  <p:nvPr/>
                </p:nvCxnSpPr>
                <p:spPr>
                  <a:xfrm>
                    <a:off x="24106462" y="33235005"/>
                    <a:ext cx="6839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57" name="Straight Connector 556">
                  <a:extLst>
                    <a:ext uri="{FF2B5EF4-FFF2-40B4-BE49-F238E27FC236}">
                      <a16:creationId xmlns:a16="http://schemas.microsoft.com/office/drawing/2014/main" id="{25BD2ACE-BCC3-4022-83D6-96368F06B15C}"/>
                    </a:ext>
                  </a:extLst>
                </p:cNvPr>
                <p:cNvCxnSpPr>
                  <a:cxnSpLocks/>
                </p:cNvCxnSpPr>
                <p:nvPr/>
              </p:nvCxnSpPr>
              <p:spPr>
                <a:xfrm flipV="1">
                  <a:off x="19776824" y="34397774"/>
                  <a:ext cx="3272318" cy="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5" name="Group 564">
                <a:extLst>
                  <a:ext uri="{FF2B5EF4-FFF2-40B4-BE49-F238E27FC236}">
                    <a16:creationId xmlns:a16="http://schemas.microsoft.com/office/drawing/2014/main" id="{B86637E3-4B57-4D3E-9973-3639D37F38AB}"/>
                  </a:ext>
                </a:extLst>
              </p:cNvPr>
              <p:cNvGrpSpPr/>
              <p:nvPr/>
            </p:nvGrpSpPr>
            <p:grpSpPr>
              <a:xfrm>
                <a:off x="31676317" y="35855226"/>
                <a:ext cx="5013576" cy="2071397"/>
                <a:chOff x="19776824" y="32326378"/>
                <a:chExt cx="5013576" cy="2071397"/>
              </a:xfrm>
            </p:grpSpPr>
            <p:cxnSp>
              <p:nvCxnSpPr>
                <p:cNvPr id="566" name="Straight Connector 565">
                  <a:extLst>
                    <a:ext uri="{FF2B5EF4-FFF2-40B4-BE49-F238E27FC236}">
                      <a16:creationId xmlns:a16="http://schemas.microsoft.com/office/drawing/2014/main" id="{A76AF159-E17A-4AFF-AF5C-55342AD5032C}"/>
                    </a:ext>
                  </a:extLst>
                </p:cNvPr>
                <p:cNvCxnSpPr>
                  <a:cxnSpLocks/>
                </p:cNvCxnSpPr>
                <p:nvPr/>
              </p:nvCxnSpPr>
              <p:spPr>
                <a:xfrm flipV="1">
                  <a:off x="19776824" y="33726091"/>
                  <a:ext cx="1200472" cy="6716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7" name="Group 566">
                  <a:extLst>
                    <a:ext uri="{FF2B5EF4-FFF2-40B4-BE49-F238E27FC236}">
                      <a16:creationId xmlns:a16="http://schemas.microsoft.com/office/drawing/2014/main" id="{521E809A-C9F9-4AC0-8466-1F3376DD2AE3}"/>
                    </a:ext>
                  </a:extLst>
                </p:cNvPr>
                <p:cNvGrpSpPr/>
                <p:nvPr/>
              </p:nvGrpSpPr>
              <p:grpSpPr>
                <a:xfrm>
                  <a:off x="20977296" y="32326378"/>
                  <a:ext cx="3813104" cy="2071397"/>
                  <a:chOff x="20977296" y="32326378"/>
                  <a:chExt cx="3813104" cy="2071397"/>
                </a:xfrm>
              </p:grpSpPr>
              <p:sp>
                <p:nvSpPr>
                  <p:cNvPr id="569" name="Rectangle 568">
                    <a:extLst>
                      <a:ext uri="{FF2B5EF4-FFF2-40B4-BE49-F238E27FC236}">
                        <a16:creationId xmlns:a16="http://schemas.microsoft.com/office/drawing/2014/main" id="{916DDE4D-B0AA-48D1-A2B9-0C96BF43642E}"/>
                      </a:ext>
                    </a:extLst>
                  </p:cNvPr>
                  <p:cNvSpPr/>
                  <p:nvPr/>
                </p:nvSpPr>
                <p:spPr>
                  <a:xfrm>
                    <a:off x="20977296" y="32326378"/>
                    <a:ext cx="3100500" cy="140453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My Work</a:t>
                    </a:r>
                  </a:p>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 Syllabus Breakdown</a:t>
                    </a:r>
                  </a:p>
                </p:txBody>
              </p:sp>
              <p:cxnSp>
                <p:nvCxnSpPr>
                  <p:cNvPr id="570" name="Straight Connector 569">
                    <a:extLst>
                      <a:ext uri="{FF2B5EF4-FFF2-40B4-BE49-F238E27FC236}">
                        <a16:creationId xmlns:a16="http://schemas.microsoft.com/office/drawing/2014/main" id="{345870C3-F3A8-4264-9CE2-259CB8002899}"/>
                      </a:ext>
                    </a:extLst>
                  </p:cNvPr>
                  <p:cNvCxnSpPr>
                    <a:cxnSpLocks/>
                  </p:cNvCxnSpPr>
                  <p:nvPr/>
                </p:nvCxnSpPr>
                <p:spPr>
                  <a:xfrm flipV="1">
                    <a:off x="23049142" y="33235005"/>
                    <a:ext cx="1741258" cy="116277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64AF2832-E236-4E7F-9AAD-4722FBA38437}"/>
                      </a:ext>
                    </a:extLst>
                  </p:cNvPr>
                  <p:cNvCxnSpPr>
                    <a:cxnSpLocks/>
                  </p:cNvCxnSpPr>
                  <p:nvPr/>
                </p:nvCxnSpPr>
                <p:spPr>
                  <a:xfrm>
                    <a:off x="24106462" y="33235005"/>
                    <a:ext cx="6839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68" name="Straight Connector 567">
                  <a:extLst>
                    <a:ext uri="{FF2B5EF4-FFF2-40B4-BE49-F238E27FC236}">
                      <a16:creationId xmlns:a16="http://schemas.microsoft.com/office/drawing/2014/main" id="{0B40E055-26DE-44CC-8C88-99539E1603AC}"/>
                    </a:ext>
                  </a:extLst>
                </p:cNvPr>
                <p:cNvCxnSpPr>
                  <a:cxnSpLocks/>
                </p:cNvCxnSpPr>
                <p:nvPr/>
              </p:nvCxnSpPr>
              <p:spPr>
                <a:xfrm flipV="1">
                  <a:off x="19776824" y="34397774"/>
                  <a:ext cx="3272318" cy="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3" name="Group 572">
                <a:extLst>
                  <a:ext uri="{FF2B5EF4-FFF2-40B4-BE49-F238E27FC236}">
                    <a16:creationId xmlns:a16="http://schemas.microsoft.com/office/drawing/2014/main" id="{2B478C95-BEEE-4CFA-A908-02A0105479F3}"/>
                  </a:ext>
                </a:extLst>
              </p:cNvPr>
              <p:cNvGrpSpPr/>
              <p:nvPr/>
            </p:nvGrpSpPr>
            <p:grpSpPr>
              <a:xfrm>
                <a:off x="36375693" y="35869569"/>
                <a:ext cx="5013576" cy="2071397"/>
                <a:chOff x="19776824" y="32326378"/>
                <a:chExt cx="5013576" cy="2071397"/>
              </a:xfrm>
            </p:grpSpPr>
            <p:cxnSp>
              <p:nvCxnSpPr>
                <p:cNvPr id="574" name="Straight Connector 573">
                  <a:extLst>
                    <a:ext uri="{FF2B5EF4-FFF2-40B4-BE49-F238E27FC236}">
                      <a16:creationId xmlns:a16="http://schemas.microsoft.com/office/drawing/2014/main" id="{EAA0D25F-0053-4FDA-918E-6BB8D7CAC6CB}"/>
                    </a:ext>
                  </a:extLst>
                </p:cNvPr>
                <p:cNvCxnSpPr>
                  <a:cxnSpLocks/>
                </p:cNvCxnSpPr>
                <p:nvPr/>
              </p:nvCxnSpPr>
              <p:spPr>
                <a:xfrm flipV="1">
                  <a:off x="19776824" y="33726091"/>
                  <a:ext cx="1200472" cy="6716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5" name="Group 574">
                  <a:extLst>
                    <a:ext uri="{FF2B5EF4-FFF2-40B4-BE49-F238E27FC236}">
                      <a16:creationId xmlns:a16="http://schemas.microsoft.com/office/drawing/2014/main" id="{023B0C64-24AC-4679-8B30-96F2A6C060E7}"/>
                    </a:ext>
                  </a:extLst>
                </p:cNvPr>
                <p:cNvGrpSpPr/>
                <p:nvPr/>
              </p:nvGrpSpPr>
              <p:grpSpPr>
                <a:xfrm>
                  <a:off x="20977296" y="32326378"/>
                  <a:ext cx="3813104" cy="2071397"/>
                  <a:chOff x="20977296" y="32326378"/>
                  <a:chExt cx="3813104" cy="2071397"/>
                </a:xfrm>
              </p:grpSpPr>
              <p:sp>
                <p:nvSpPr>
                  <p:cNvPr id="577" name="Rectangle 576">
                    <a:extLst>
                      <a:ext uri="{FF2B5EF4-FFF2-40B4-BE49-F238E27FC236}">
                        <a16:creationId xmlns:a16="http://schemas.microsoft.com/office/drawing/2014/main" id="{3655FA30-9E3E-4E3E-84DA-42A7E741F976}"/>
                      </a:ext>
                    </a:extLst>
                  </p:cNvPr>
                  <p:cNvSpPr/>
                  <p:nvPr/>
                </p:nvSpPr>
                <p:spPr>
                  <a:xfrm>
                    <a:off x="20977296" y="32326378"/>
                    <a:ext cx="3100500" cy="140453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My Work</a:t>
                    </a:r>
                  </a:p>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All </a:t>
                    </a:r>
                    <a:r>
                      <a:rPr lang="en-US" b="1" dirty="0" err="1">
                        <a:solidFill>
                          <a:schemeClr val="tx1"/>
                        </a:solidFill>
                        <a:highlight>
                          <a:srgbClr val="FFFF00"/>
                        </a:highlight>
                        <a:latin typeface="Times New Roman" panose="02020603050405020304" pitchFamily="18" charset="0"/>
                        <a:cs typeface="Times New Roman" panose="02020603050405020304" pitchFamily="18" charset="0"/>
                      </a:rPr>
                      <a:t>Prev</a:t>
                    </a:r>
                    <a:r>
                      <a:rPr lang="en-US" b="1" dirty="0">
                        <a:solidFill>
                          <a:schemeClr val="tx1"/>
                        </a:solidFill>
                        <a:highlight>
                          <a:srgbClr val="FFFF00"/>
                        </a:highlight>
                        <a:latin typeface="Times New Roman" panose="02020603050405020304" pitchFamily="18" charset="0"/>
                        <a:cs typeface="Times New Roman" panose="02020603050405020304" pitchFamily="18" charset="0"/>
                      </a:rPr>
                      <a:t> Year Question</a:t>
                    </a:r>
                  </a:p>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Breakdown</a:t>
                    </a:r>
                  </a:p>
                </p:txBody>
              </p:sp>
              <p:cxnSp>
                <p:nvCxnSpPr>
                  <p:cNvPr id="578" name="Straight Connector 577">
                    <a:extLst>
                      <a:ext uri="{FF2B5EF4-FFF2-40B4-BE49-F238E27FC236}">
                        <a16:creationId xmlns:a16="http://schemas.microsoft.com/office/drawing/2014/main" id="{874612DF-C214-4100-8B4D-B5A28C77B09C}"/>
                      </a:ext>
                    </a:extLst>
                  </p:cNvPr>
                  <p:cNvCxnSpPr>
                    <a:cxnSpLocks/>
                  </p:cNvCxnSpPr>
                  <p:nvPr/>
                </p:nvCxnSpPr>
                <p:spPr>
                  <a:xfrm flipV="1">
                    <a:off x="23049142" y="33235005"/>
                    <a:ext cx="1741258" cy="116277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229E24F7-50AF-4D9A-99E8-F42E67B19F7F}"/>
                      </a:ext>
                    </a:extLst>
                  </p:cNvPr>
                  <p:cNvCxnSpPr>
                    <a:cxnSpLocks/>
                  </p:cNvCxnSpPr>
                  <p:nvPr/>
                </p:nvCxnSpPr>
                <p:spPr>
                  <a:xfrm>
                    <a:off x="24106462" y="33235005"/>
                    <a:ext cx="6839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76" name="Straight Connector 575">
                  <a:extLst>
                    <a:ext uri="{FF2B5EF4-FFF2-40B4-BE49-F238E27FC236}">
                      <a16:creationId xmlns:a16="http://schemas.microsoft.com/office/drawing/2014/main" id="{CFE4C2EA-020B-45ED-9955-91E53620CF99}"/>
                    </a:ext>
                  </a:extLst>
                </p:cNvPr>
                <p:cNvCxnSpPr>
                  <a:cxnSpLocks/>
                </p:cNvCxnSpPr>
                <p:nvPr/>
              </p:nvCxnSpPr>
              <p:spPr>
                <a:xfrm flipV="1">
                  <a:off x="19776824" y="34397774"/>
                  <a:ext cx="3272318" cy="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0" name="Group 579">
                <a:extLst>
                  <a:ext uri="{FF2B5EF4-FFF2-40B4-BE49-F238E27FC236}">
                    <a16:creationId xmlns:a16="http://schemas.microsoft.com/office/drawing/2014/main" id="{20042DD3-91F7-4096-9884-8AD158741878}"/>
                  </a:ext>
                </a:extLst>
              </p:cNvPr>
              <p:cNvGrpSpPr/>
              <p:nvPr/>
            </p:nvGrpSpPr>
            <p:grpSpPr>
              <a:xfrm>
                <a:off x="41872194" y="35858806"/>
                <a:ext cx="5013576" cy="2071397"/>
                <a:chOff x="19776824" y="32326378"/>
                <a:chExt cx="5013576" cy="2071397"/>
              </a:xfrm>
            </p:grpSpPr>
            <p:cxnSp>
              <p:nvCxnSpPr>
                <p:cNvPr id="581" name="Straight Connector 580">
                  <a:extLst>
                    <a:ext uri="{FF2B5EF4-FFF2-40B4-BE49-F238E27FC236}">
                      <a16:creationId xmlns:a16="http://schemas.microsoft.com/office/drawing/2014/main" id="{7A0D2F6A-17D2-4D5D-8B35-756323A2EBA5}"/>
                    </a:ext>
                  </a:extLst>
                </p:cNvPr>
                <p:cNvCxnSpPr>
                  <a:cxnSpLocks/>
                </p:cNvCxnSpPr>
                <p:nvPr/>
              </p:nvCxnSpPr>
              <p:spPr>
                <a:xfrm flipV="1">
                  <a:off x="19776824" y="33726091"/>
                  <a:ext cx="1200472" cy="6716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83" name="Group 582">
                  <a:extLst>
                    <a:ext uri="{FF2B5EF4-FFF2-40B4-BE49-F238E27FC236}">
                      <a16:creationId xmlns:a16="http://schemas.microsoft.com/office/drawing/2014/main" id="{54AFE680-BEDC-48C4-8B8D-9DF9954B98E0}"/>
                    </a:ext>
                  </a:extLst>
                </p:cNvPr>
                <p:cNvGrpSpPr/>
                <p:nvPr/>
              </p:nvGrpSpPr>
              <p:grpSpPr>
                <a:xfrm>
                  <a:off x="20977296" y="32326378"/>
                  <a:ext cx="3813104" cy="2071397"/>
                  <a:chOff x="20977296" y="32326378"/>
                  <a:chExt cx="3813104" cy="2071397"/>
                </a:xfrm>
              </p:grpSpPr>
              <p:sp>
                <p:nvSpPr>
                  <p:cNvPr id="585" name="Rectangle 584">
                    <a:extLst>
                      <a:ext uri="{FF2B5EF4-FFF2-40B4-BE49-F238E27FC236}">
                        <a16:creationId xmlns:a16="http://schemas.microsoft.com/office/drawing/2014/main" id="{47402EC1-AAB7-47CD-8DFF-46EB5F89A9CB}"/>
                      </a:ext>
                    </a:extLst>
                  </p:cNvPr>
                  <p:cNvSpPr/>
                  <p:nvPr/>
                </p:nvSpPr>
                <p:spPr>
                  <a:xfrm>
                    <a:off x="20977296" y="32326378"/>
                    <a:ext cx="3100500" cy="140453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My Work</a:t>
                    </a:r>
                  </a:p>
                  <a:p>
                    <a:pPr algn="just"/>
                    <a:r>
                      <a:rPr lang="en-US" b="1" dirty="0">
                        <a:solidFill>
                          <a:schemeClr val="tx1"/>
                        </a:solidFill>
                        <a:highlight>
                          <a:srgbClr val="FFFF00"/>
                        </a:highlight>
                        <a:latin typeface="Times New Roman" panose="02020603050405020304" pitchFamily="18" charset="0"/>
                        <a:cs typeface="Times New Roman" panose="02020603050405020304" pitchFamily="18" charset="0"/>
                      </a:rPr>
                      <a:t>All Result Breakdown </a:t>
                    </a:r>
                  </a:p>
                </p:txBody>
              </p:sp>
              <p:cxnSp>
                <p:nvCxnSpPr>
                  <p:cNvPr id="586" name="Straight Connector 585">
                    <a:extLst>
                      <a:ext uri="{FF2B5EF4-FFF2-40B4-BE49-F238E27FC236}">
                        <a16:creationId xmlns:a16="http://schemas.microsoft.com/office/drawing/2014/main" id="{79051F1B-EB20-49C6-9668-1A72C6480E05}"/>
                      </a:ext>
                    </a:extLst>
                  </p:cNvPr>
                  <p:cNvCxnSpPr>
                    <a:cxnSpLocks/>
                  </p:cNvCxnSpPr>
                  <p:nvPr/>
                </p:nvCxnSpPr>
                <p:spPr>
                  <a:xfrm flipV="1">
                    <a:off x="23049142" y="33235005"/>
                    <a:ext cx="1741258" cy="116277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B9E4F776-FC51-4E4A-9E60-F66D086821B3}"/>
                      </a:ext>
                    </a:extLst>
                  </p:cNvPr>
                  <p:cNvCxnSpPr>
                    <a:cxnSpLocks/>
                  </p:cNvCxnSpPr>
                  <p:nvPr/>
                </p:nvCxnSpPr>
                <p:spPr>
                  <a:xfrm>
                    <a:off x="24106462" y="33235005"/>
                    <a:ext cx="6839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84" name="Straight Connector 583">
                  <a:extLst>
                    <a:ext uri="{FF2B5EF4-FFF2-40B4-BE49-F238E27FC236}">
                      <a16:creationId xmlns:a16="http://schemas.microsoft.com/office/drawing/2014/main" id="{306945D1-E551-499D-9023-C2A1915F6A50}"/>
                    </a:ext>
                  </a:extLst>
                </p:cNvPr>
                <p:cNvCxnSpPr>
                  <a:cxnSpLocks/>
                </p:cNvCxnSpPr>
                <p:nvPr/>
              </p:nvCxnSpPr>
              <p:spPr>
                <a:xfrm flipV="1">
                  <a:off x="19776824" y="34397774"/>
                  <a:ext cx="3272318" cy="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88" name="Connector: Elbow 587">
                <a:extLst>
                  <a:ext uri="{FF2B5EF4-FFF2-40B4-BE49-F238E27FC236}">
                    <a16:creationId xmlns:a16="http://schemas.microsoft.com/office/drawing/2014/main" id="{C25A3769-F65B-4E54-A1B1-0CC23DFE795C}"/>
                  </a:ext>
                </a:extLst>
              </p:cNvPr>
              <p:cNvCxnSpPr>
                <a:cxnSpLocks/>
                <a:stCxn id="547" idx="2"/>
                <a:endCxn id="562" idx="0"/>
              </p:cNvCxnSpPr>
              <p:nvPr/>
            </p:nvCxnSpPr>
            <p:spPr>
              <a:xfrm rot="5400000">
                <a:off x="29362040" y="35230408"/>
                <a:ext cx="1143882" cy="28275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Connector: Elbow 588">
                <a:extLst>
                  <a:ext uri="{FF2B5EF4-FFF2-40B4-BE49-F238E27FC236}">
                    <a16:creationId xmlns:a16="http://schemas.microsoft.com/office/drawing/2014/main" id="{16F89A8E-8AC6-440A-8CA0-982BE13A5C77}"/>
                  </a:ext>
                </a:extLst>
              </p:cNvPr>
              <p:cNvCxnSpPr>
                <a:cxnSpLocks/>
                <a:stCxn id="548" idx="2"/>
                <a:endCxn id="569" idx="0"/>
              </p:cNvCxnSpPr>
              <p:nvPr/>
            </p:nvCxnSpPr>
            <p:spPr>
              <a:xfrm rot="5400000">
                <a:off x="34022019" y="35416337"/>
                <a:ext cx="843910" cy="3386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Connector: Elbow 589">
                <a:extLst>
                  <a:ext uri="{FF2B5EF4-FFF2-40B4-BE49-F238E27FC236}">
                    <a16:creationId xmlns:a16="http://schemas.microsoft.com/office/drawing/2014/main" id="{39D73330-72C6-4565-9DE9-33B1C10FBA4B}"/>
                  </a:ext>
                </a:extLst>
              </p:cNvPr>
              <p:cNvCxnSpPr>
                <a:cxnSpLocks/>
                <a:stCxn id="549" idx="2"/>
              </p:cNvCxnSpPr>
              <p:nvPr/>
            </p:nvCxnSpPr>
            <p:spPr>
              <a:xfrm rot="16200000" flipH="1">
                <a:off x="38734823" y="35437524"/>
                <a:ext cx="973470" cy="10542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1" name="Connector: Elbow 590">
                <a:extLst>
                  <a:ext uri="{FF2B5EF4-FFF2-40B4-BE49-F238E27FC236}">
                    <a16:creationId xmlns:a16="http://schemas.microsoft.com/office/drawing/2014/main" id="{B50180E3-83A4-4FA8-ADA8-DA6AF751B07B}"/>
                  </a:ext>
                </a:extLst>
              </p:cNvPr>
              <p:cNvCxnSpPr>
                <a:cxnSpLocks/>
                <a:stCxn id="550" idx="2"/>
                <a:endCxn id="585" idx="0"/>
              </p:cNvCxnSpPr>
              <p:nvPr/>
            </p:nvCxnSpPr>
            <p:spPr>
              <a:xfrm rot="5400000">
                <a:off x="44366765" y="35399200"/>
                <a:ext cx="715758" cy="20345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2" name="Rectangle 591">
                <a:extLst>
                  <a:ext uri="{FF2B5EF4-FFF2-40B4-BE49-F238E27FC236}">
                    <a16:creationId xmlns:a16="http://schemas.microsoft.com/office/drawing/2014/main" id="{FEA4A2F8-8987-498A-96E2-0A020667CDA7}"/>
                  </a:ext>
                </a:extLst>
              </p:cNvPr>
              <p:cNvSpPr/>
              <p:nvPr/>
            </p:nvSpPr>
            <p:spPr>
              <a:xfrm>
                <a:off x="27827865" y="39123530"/>
                <a:ext cx="3100500" cy="24166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C0C0C0"/>
                    </a:highlight>
                    <a:latin typeface="Times New Roman" panose="02020603050405020304" pitchFamily="18" charset="0"/>
                    <a:cs typeface="Times New Roman" panose="02020603050405020304" pitchFamily="18" charset="0"/>
                  </a:rPr>
                  <a:t>S</a:t>
                </a:r>
                <a:r>
                  <a:rPr lang="en-IN" b="1" dirty="0">
                    <a:solidFill>
                      <a:schemeClr val="tx1"/>
                    </a:solidFill>
                    <a:highlight>
                      <a:srgbClr val="C0C0C0"/>
                    </a:highlight>
                    <a:latin typeface="Times New Roman" panose="02020603050405020304" pitchFamily="18" charset="0"/>
                    <a:cs typeface="Times New Roman" panose="02020603050405020304" pitchFamily="18" charset="0"/>
                  </a:rPr>
                  <a:t>tage Creator</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Time-Stage</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Work-All stage Info</a:t>
                </a:r>
              </a:p>
              <a:p>
                <a:pPr algn="just"/>
                <a:endParaRPr lang="en-IN" b="1"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593" name="Rectangle 592">
                <a:extLst>
                  <a:ext uri="{FF2B5EF4-FFF2-40B4-BE49-F238E27FC236}">
                    <a16:creationId xmlns:a16="http://schemas.microsoft.com/office/drawing/2014/main" id="{307F5DE2-CE9C-4276-B3FD-BAFB9917C96C}"/>
                  </a:ext>
                </a:extLst>
              </p:cNvPr>
              <p:cNvSpPr/>
              <p:nvPr/>
            </p:nvSpPr>
            <p:spPr>
              <a:xfrm>
                <a:off x="32128147" y="39123530"/>
                <a:ext cx="3271032" cy="241659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C0C0C0"/>
                    </a:highlight>
                    <a:latin typeface="Times New Roman" panose="02020603050405020304" pitchFamily="18" charset="0"/>
                    <a:cs typeface="Times New Roman" panose="02020603050405020304" pitchFamily="18" charset="0"/>
                  </a:rPr>
                  <a:t>Section Creator</a:t>
                </a:r>
                <a:endParaRPr lang="en-IN" b="1" dirty="0">
                  <a:solidFill>
                    <a:schemeClr val="tx1"/>
                  </a:solidFill>
                  <a:highlight>
                    <a:srgbClr val="C0C0C0"/>
                  </a:highlight>
                  <a:latin typeface="Times New Roman" panose="02020603050405020304" pitchFamily="18" charset="0"/>
                  <a:cs typeface="Times New Roman" panose="02020603050405020304" pitchFamily="18" charset="0"/>
                </a:endParaRP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Time-Sec Time</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Work-Syllabus Logical</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            Model</a:t>
                </a:r>
              </a:p>
              <a:p>
                <a:pPr algn="just"/>
                <a:endParaRPr lang="en-IN" b="1"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594" name="Rectangle 593">
                <a:extLst>
                  <a:ext uri="{FF2B5EF4-FFF2-40B4-BE49-F238E27FC236}">
                    <a16:creationId xmlns:a16="http://schemas.microsoft.com/office/drawing/2014/main" id="{9111F01D-04D8-4C01-8AA6-F861373EF483}"/>
                  </a:ext>
                </a:extLst>
              </p:cNvPr>
              <p:cNvSpPr/>
              <p:nvPr/>
            </p:nvSpPr>
            <p:spPr>
              <a:xfrm>
                <a:off x="36811587" y="39153816"/>
                <a:ext cx="3320027" cy="234996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C0C0C0"/>
                    </a:highlight>
                    <a:latin typeface="Times New Roman" panose="02020603050405020304" pitchFamily="18" charset="0"/>
                    <a:cs typeface="Times New Roman" panose="02020603050405020304" pitchFamily="18" charset="0"/>
                  </a:rPr>
                  <a:t>Question Setter</a:t>
                </a:r>
                <a:endParaRPr lang="en-IN" b="1" dirty="0">
                  <a:solidFill>
                    <a:schemeClr val="tx1"/>
                  </a:solidFill>
                  <a:highlight>
                    <a:srgbClr val="C0C0C0"/>
                  </a:highlight>
                  <a:latin typeface="Times New Roman" panose="02020603050405020304" pitchFamily="18" charset="0"/>
                  <a:cs typeface="Times New Roman" panose="02020603050405020304" pitchFamily="18" charset="0"/>
                </a:endParaRP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Time-</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Work-	</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1.Weitage of Subject</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2.Weitage of Topics</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3.Type of Question</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		 </a:t>
                </a:r>
              </a:p>
            </p:txBody>
          </p:sp>
          <p:sp>
            <p:nvSpPr>
              <p:cNvPr id="595" name="Rectangle 594">
                <a:extLst>
                  <a:ext uri="{FF2B5EF4-FFF2-40B4-BE49-F238E27FC236}">
                    <a16:creationId xmlns:a16="http://schemas.microsoft.com/office/drawing/2014/main" id="{B7189C1A-FD11-4580-A4FB-18AEE032BF40}"/>
                  </a:ext>
                </a:extLst>
              </p:cNvPr>
              <p:cNvSpPr/>
              <p:nvPr/>
            </p:nvSpPr>
            <p:spPr>
              <a:xfrm>
                <a:off x="42069727" y="39062136"/>
                <a:ext cx="4118798" cy="262858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chorCtr="0"/>
              <a:lstStyle/>
              <a:p>
                <a:pPr algn="just"/>
                <a:r>
                  <a:rPr lang="en-US" b="1" dirty="0">
                    <a:solidFill>
                      <a:schemeClr val="tx1"/>
                    </a:solidFill>
                    <a:highlight>
                      <a:srgbClr val="C0C0C0"/>
                    </a:highlight>
                    <a:latin typeface="Times New Roman" panose="02020603050405020304" pitchFamily="18" charset="0"/>
                    <a:cs typeface="Times New Roman" panose="02020603050405020304" pitchFamily="18" charset="0"/>
                  </a:rPr>
                  <a:t>Evaluator/</a:t>
                </a:r>
              </a:p>
              <a:p>
                <a:pPr algn="just"/>
                <a:r>
                  <a:rPr lang="en-US" b="1" dirty="0">
                    <a:solidFill>
                      <a:schemeClr val="tx1"/>
                    </a:solidFill>
                    <a:highlight>
                      <a:srgbClr val="C0C0C0"/>
                    </a:highlight>
                    <a:latin typeface="Times New Roman" panose="02020603050405020304" pitchFamily="18" charset="0"/>
                    <a:cs typeface="Times New Roman" panose="02020603050405020304" pitchFamily="18" charset="0"/>
                  </a:rPr>
                  <a:t>Result Announcer</a:t>
                </a:r>
                <a:endParaRPr lang="en-IN" b="1" dirty="0">
                  <a:solidFill>
                    <a:schemeClr val="tx1"/>
                  </a:solidFill>
                  <a:highlight>
                    <a:srgbClr val="C0C0C0"/>
                  </a:highlight>
                  <a:latin typeface="Times New Roman" panose="02020603050405020304" pitchFamily="18" charset="0"/>
                  <a:cs typeface="Times New Roman" panose="02020603050405020304" pitchFamily="18" charset="0"/>
                </a:endParaRP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Time-</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Work-</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1.Cutoff</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2.Marking Style</a:t>
                </a:r>
              </a:p>
              <a:p>
                <a:pPr algn="just"/>
                <a:r>
                  <a:rPr lang="en-IN" b="1" dirty="0">
                    <a:solidFill>
                      <a:schemeClr val="tx1"/>
                    </a:solidFill>
                    <a:highlight>
                      <a:srgbClr val="C0C0C0"/>
                    </a:highlight>
                    <a:latin typeface="Times New Roman" panose="02020603050405020304" pitchFamily="18" charset="0"/>
                    <a:cs typeface="Times New Roman" panose="02020603050405020304" pitchFamily="18" charset="0"/>
                  </a:rPr>
                  <a:t>3.How to evaluate</a:t>
                </a:r>
              </a:p>
            </p:txBody>
          </p:sp>
          <p:cxnSp>
            <p:nvCxnSpPr>
              <p:cNvPr id="596" name="Connector: Elbow 595">
                <a:extLst>
                  <a:ext uri="{FF2B5EF4-FFF2-40B4-BE49-F238E27FC236}">
                    <a16:creationId xmlns:a16="http://schemas.microsoft.com/office/drawing/2014/main" id="{66AFCFA7-C7D3-4B2F-8580-2E1D0FB18A92}"/>
                  </a:ext>
                </a:extLst>
              </p:cNvPr>
              <p:cNvCxnSpPr>
                <a:cxnSpLocks/>
                <a:endCxn id="592" idx="0"/>
              </p:cNvCxnSpPr>
              <p:nvPr/>
            </p:nvCxnSpPr>
            <p:spPr>
              <a:xfrm rot="5400000">
                <a:off x="28736611" y="38120782"/>
                <a:ext cx="1644252" cy="36124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7" name="Connector: Elbow 596">
                <a:extLst>
                  <a:ext uri="{FF2B5EF4-FFF2-40B4-BE49-F238E27FC236}">
                    <a16:creationId xmlns:a16="http://schemas.microsoft.com/office/drawing/2014/main" id="{F50F45BB-4933-4300-ADA6-394D23D62864}"/>
                  </a:ext>
                </a:extLst>
              </p:cNvPr>
              <p:cNvCxnSpPr>
                <a:cxnSpLocks/>
                <a:stCxn id="569" idx="2"/>
                <a:endCxn id="593" idx="0"/>
              </p:cNvCxnSpPr>
              <p:nvPr/>
            </p:nvCxnSpPr>
            <p:spPr>
              <a:xfrm rot="5400000">
                <a:off x="33163465" y="37859955"/>
                <a:ext cx="1863773" cy="66337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8" name="Connector: Elbow 597">
                <a:extLst>
                  <a:ext uri="{FF2B5EF4-FFF2-40B4-BE49-F238E27FC236}">
                    <a16:creationId xmlns:a16="http://schemas.microsoft.com/office/drawing/2014/main" id="{247978D3-09A1-4F3B-A856-28E5B26888E2}"/>
                  </a:ext>
                </a:extLst>
              </p:cNvPr>
              <p:cNvCxnSpPr>
                <a:cxnSpLocks/>
                <a:stCxn id="577" idx="2"/>
                <a:endCxn id="594" idx="0"/>
              </p:cNvCxnSpPr>
              <p:nvPr/>
            </p:nvCxnSpPr>
            <p:spPr>
              <a:xfrm rot="5400000">
                <a:off x="37859150" y="37886551"/>
                <a:ext cx="1879716" cy="65481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9" name="Connector: Elbow 598">
                <a:extLst>
                  <a:ext uri="{FF2B5EF4-FFF2-40B4-BE49-F238E27FC236}">
                    <a16:creationId xmlns:a16="http://schemas.microsoft.com/office/drawing/2014/main" id="{5ED4CA78-67D7-40D3-9D1B-45940352FC36}"/>
                  </a:ext>
                </a:extLst>
              </p:cNvPr>
              <p:cNvCxnSpPr>
                <a:cxnSpLocks/>
                <a:stCxn id="585" idx="2"/>
              </p:cNvCxnSpPr>
              <p:nvPr/>
            </p:nvCxnSpPr>
            <p:spPr>
              <a:xfrm rot="5400000">
                <a:off x="43561881" y="37867064"/>
                <a:ext cx="1664763" cy="45730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00" name="Connector: Elbow 599">
              <a:extLst>
                <a:ext uri="{FF2B5EF4-FFF2-40B4-BE49-F238E27FC236}">
                  <a16:creationId xmlns:a16="http://schemas.microsoft.com/office/drawing/2014/main" id="{D70048EC-7385-4B03-9C80-F1603D955645}"/>
                </a:ext>
              </a:extLst>
            </p:cNvPr>
            <p:cNvCxnSpPr>
              <a:cxnSpLocks/>
              <a:stCxn id="278" idx="2"/>
              <a:endCxn id="547" idx="0"/>
            </p:cNvCxnSpPr>
            <p:nvPr/>
          </p:nvCxnSpPr>
          <p:spPr>
            <a:xfrm rot="5400000">
              <a:off x="32468152" y="27579523"/>
              <a:ext cx="3191815" cy="698115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1" name="Connector: Elbow 600">
              <a:extLst>
                <a:ext uri="{FF2B5EF4-FFF2-40B4-BE49-F238E27FC236}">
                  <a16:creationId xmlns:a16="http://schemas.microsoft.com/office/drawing/2014/main" id="{5D93A2ED-3154-43AF-AC7C-419B61D127F5}"/>
                </a:ext>
              </a:extLst>
            </p:cNvPr>
            <p:cNvCxnSpPr>
              <a:cxnSpLocks/>
              <a:stCxn id="278" idx="2"/>
              <a:endCxn id="548" idx="0"/>
            </p:cNvCxnSpPr>
            <p:nvPr/>
          </p:nvCxnSpPr>
          <p:spPr>
            <a:xfrm rot="5400000">
              <a:off x="34660926" y="29772297"/>
              <a:ext cx="3191815" cy="259561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Connector: Elbow 601">
              <a:extLst>
                <a:ext uri="{FF2B5EF4-FFF2-40B4-BE49-F238E27FC236}">
                  <a16:creationId xmlns:a16="http://schemas.microsoft.com/office/drawing/2014/main" id="{C442A120-0986-4BCA-812D-CD72C31FC94A}"/>
                </a:ext>
              </a:extLst>
            </p:cNvPr>
            <p:cNvCxnSpPr>
              <a:cxnSpLocks/>
              <a:stCxn id="278" idx="2"/>
              <a:endCxn id="549" idx="0"/>
            </p:cNvCxnSpPr>
            <p:nvPr/>
          </p:nvCxnSpPr>
          <p:spPr>
            <a:xfrm rot="16200000" flipH="1">
              <a:off x="37004556" y="30024276"/>
              <a:ext cx="3212491" cy="211232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3" name="Connector: Elbow 602">
              <a:extLst>
                <a:ext uri="{FF2B5EF4-FFF2-40B4-BE49-F238E27FC236}">
                  <a16:creationId xmlns:a16="http://schemas.microsoft.com/office/drawing/2014/main" id="{C6B603B5-8D5A-4ED3-8238-FAB22A0F2CF3}"/>
                </a:ext>
              </a:extLst>
            </p:cNvPr>
            <p:cNvCxnSpPr>
              <a:cxnSpLocks/>
              <a:stCxn id="278" idx="2"/>
              <a:endCxn id="550" idx="0"/>
            </p:cNvCxnSpPr>
            <p:nvPr/>
          </p:nvCxnSpPr>
          <p:spPr>
            <a:xfrm rot="16200000" flipH="1">
              <a:off x="39864614" y="27164219"/>
              <a:ext cx="3149901" cy="776985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5" name="Rectangle 834">
              <a:extLst>
                <a:ext uri="{FF2B5EF4-FFF2-40B4-BE49-F238E27FC236}">
                  <a16:creationId xmlns:a16="http://schemas.microsoft.com/office/drawing/2014/main" id="{46132053-2DA5-424B-AE94-2B7FE9C20778}"/>
                </a:ext>
              </a:extLst>
            </p:cNvPr>
            <p:cNvSpPr/>
            <p:nvPr/>
          </p:nvSpPr>
          <p:spPr>
            <a:xfrm>
              <a:off x="30561758" y="28472501"/>
              <a:ext cx="4179974" cy="89858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just"/>
              <a:r>
                <a:rPr lang="en-IN" sz="4800" b="1" dirty="0">
                  <a:solidFill>
                    <a:schemeClr val="tx1"/>
                  </a:solidFill>
                  <a:latin typeface="Times New Roman" panose="02020603050405020304" pitchFamily="18" charset="0"/>
                  <a:cs typeface="Times New Roman" panose="02020603050405020304" pitchFamily="18" charset="0"/>
                </a:rPr>
                <a:t>Info</a:t>
              </a:r>
              <a:r>
                <a:rPr lang="en-IN" sz="48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Log Info </a:t>
              </a:r>
              <a:endParaRPr lang="en-IN" sz="4800" b="1" dirty="0">
                <a:solidFill>
                  <a:schemeClr val="tx1"/>
                </a:solidFill>
                <a:latin typeface="Times New Roman" panose="02020603050405020304" pitchFamily="18" charset="0"/>
                <a:cs typeface="Times New Roman" panose="02020603050405020304" pitchFamily="18" charset="0"/>
              </a:endParaRPr>
            </a:p>
          </p:txBody>
        </p:sp>
        <p:cxnSp>
          <p:nvCxnSpPr>
            <p:cNvPr id="838" name="Connector: Elbow 837">
              <a:extLst>
                <a:ext uri="{FF2B5EF4-FFF2-40B4-BE49-F238E27FC236}">
                  <a16:creationId xmlns:a16="http://schemas.microsoft.com/office/drawing/2014/main" id="{9624EF9A-1C62-45A2-845D-BC4BD53F0C6A}"/>
                </a:ext>
              </a:extLst>
            </p:cNvPr>
            <p:cNvCxnSpPr>
              <a:cxnSpLocks/>
              <a:stCxn id="835" idx="3"/>
              <a:endCxn id="278" idx="1"/>
            </p:cNvCxnSpPr>
            <p:nvPr/>
          </p:nvCxnSpPr>
          <p:spPr>
            <a:xfrm flipV="1">
              <a:off x="34741732" y="28910501"/>
              <a:ext cx="2496834" cy="1129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B3256133-B5CD-492F-9DFE-E88E630DC038}"/>
                </a:ext>
              </a:extLst>
            </p:cNvPr>
            <p:cNvSpPr/>
            <p:nvPr/>
          </p:nvSpPr>
          <p:spPr>
            <a:xfrm>
              <a:off x="28332444" y="38892169"/>
              <a:ext cx="2957010" cy="193929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Strategy Machine</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Logical Analysis</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Machine</a:t>
              </a:r>
            </a:p>
            <a:p>
              <a:pPr algn="ctr"/>
              <a:endParaRPr lang="en-IN" sz="2400" b="1" dirty="0">
                <a:solidFill>
                  <a:schemeClr val="tx1"/>
                </a:solidFill>
                <a:highlight>
                  <a:srgbClr val="00FF00"/>
                </a:highlight>
                <a:latin typeface="Times New Roman" panose="02020603050405020304" pitchFamily="18" charset="0"/>
                <a:cs typeface="Times New Roman" panose="02020603050405020304" pitchFamily="18" charset="0"/>
              </a:endParaRPr>
            </a:p>
          </p:txBody>
        </p:sp>
        <p:sp>
          <p:nvSpPr>
            <p:cNvPr id="840" name="Rectangle 839">
              <a:extLst>
                <a:ext uri="{FF2B5EF4-FFF2-40B4-BE49-F238E27FC236}">
                  <a16:creationId xmlns:a16="http://schemas.microsoft.com/office/drawing/2014/main" id="{261F5172-C0FB-4CD8-8354-ECB0FF52AE95}"/>
                </a:ext>
              </a:extLst>
            </p:cNvPr>
            <p:cNvSpPr/>
            <p:nvPr/>
          </p:nvSpPr>
          <p:spPr>
            <a:xfrm>
              <a:off x="32940288" y="38882514"/>
              <a:ext cx="2957010" cy="193929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Strategy Machine</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Logical Analysis</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Machine</a:t>
              </a:r>
            </a:p>
            <a:p>
              <a:pPr algn="ctr"/>
              <a:endParaRPr lang="en-IN" sz="2400" b="1" dirty="0">
                <a:solidFill>
                  <a:schemeClr val="tx1"/>
                </a:solidFill>
                <a:highlight>
                  <a:srgbClr val="00FF00"/>
                </a:highlight>
                <a:latin typeface="Times New Roman" panose="02020603050405020304" pitchFamily="18" charset="0"/>
                <a:cs typeface="Times New Roman" panose="02020603050405020304" pitchFamily="18" charset="0"/>
              </a:endParaRPr>
            </a:p>
          </p:txBody>
        </p:sp>
        <p:sp>
          <p:nvSpPr>
            <p:cNvPr id="841" name="Rectangle 840">
              <a:extLst>
                <a:ext uri="{FF2B5EF4-FFF2-40B4-BE49-F238E27FC236}">
                  <a16:creationId xmlns:a16="http://schemas.microsoft.com/office/drawing/2014/main" id="{EA0E1597-4504-460B-B1BE-89BF672FAE96}"/>
                </a:ext>
              </a:extLst>
            </p:cNvPr>
            <p:cNvSpPr/>
            <p:nvPr/>
          </p:nvSpPr>
          <p:spPr>
            <a:xfrm>
              <a:off x="37672723" y="38835435"/>
              <a:ext cx="2957010" cy="193929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Strategy Machine</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Logical Analysis</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Machine</a:t>
              </a:r>
            </a:p>
            <a:p>
              <a:pPr algn="ctr"/>
              <a:endParaRPr lang="en-IN" sz="2400" b="1" dirty="0">
                <a:solidFill>
                  <a:schemeClr val="tx1"/>
                </a:solidFill>
                <a:highlight>
                  <a:srgbClr val="00FF00"/>
                </a:highlight>
                <a:latin typeface="Times New Roman" panose="02020603050405020304" pitchFamily="18" charset="0"/>
                <a:cs typeface="Times New Roman" panose="02020603050405020304" pitchFamily="18" charset="0"/>
              </a:endParaRPr>
            </a:p>
          </p:txBody>
        </p:sp>
        <p:sp>
          <p:nvSpPr>
            <p:cNvPr id="842" name="Rectangle 841">
              <a:extLst>
                <a:ext uri="{FF2B5EF4-FFF2-40B4-BE49-F238E27FC236}">
                  <a16:creationId xmlns:a16="http://schemas.microsoft.com/office/drawing/2014/main" id="{F4CF3856-F078-4F57-9177-D0F07B53A068}"/>
                </a:ext>
              </a:extLst>
            </p:cNvPr>
            <p:cNvSpPr/>
            <p:nvPr/>
          </p:nvSpPr>
          <p:spPr>
            <a:xfrm>
              <a:off x="43095102" y="38867460"/>
              <a:ext cx="2957010" cy="193929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Strategy Machine</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Logical Analysis</a:t>
              </a:r>
            </a:p>
            <a:p>
              <a:pPr algn="ctr"/>
              <a:r>
                <a:rPr lang="en-IN" sz="2400" b="1" dirty="0">
                  <a:solidFill>
                    <a:schemeClr val="tx1"/>
                  </a:solidFill>
                  <a:highlight>
                    <a:srgbClr val="00FF00"/>
                  </a:highlight>
                  <a:latin typeface="Times New Roman" panose="02020603050405020304" pitchFamily="18" charset="0"/>
                  <a:cs typeface="Times New Roman" panose="02020603050405020304" pitchFamily="18" charset="0"/>
                </a:rPr>
                <a:t>Machine</a:t>
              </a:r>
            </a:p>
            <a:p>
              <a:pPr algn="ctr"/>
              <a:endParaRPr lang="en-IN" sz="2400" b="1" dirty="0">
                <a:solidFill>
                  <a:schemeClr val="tx1"/>
                </a:solidFill>
                <a:highlight>
                  <a:srgbClr val="00FF00"/>
                </a:highlight>
                <a:latin typeface="Times New Roman" panose="02020603050405020304" pitchFamily="18" charset="0"/>
                <a:cs typeface="Times New Roman" panose="02020603050405020304" pitchFamily="18" charset="0"/>
              </a:endParaRPr>
            </a:p>
          </p:txBody>
        </p:sp>
        <p:cxnSp>
          <p:nvCxnSpPr>
            <p:cNvPr id="843" name="Connector: Elbow 842">
              <a:extLst>
                <a:ext uri="{FF2B5EF4-FFF2-40B4-BE49-F238E27FC236}">
                  <a16:creationId xmlns:a16="http://schemas.microsoft.com/office/drawing/2014/main" id="{8B6B213B-6BA1-40CD-88B7-78D5D67CFD2E}"/>
                </a:ext>
              </a:extLst>
            </p:cNvPr>
            <p:cNvCxnSpPr>
              <a:cxnSpLocks/>
              <a:stCxn id="592" idx="2"/>
              <a:endCxn id="839" idx="0"/>
            </p:cNvCxnSpPr>
            <p:nvPr/>
          </p:nvCxnSpPr>
          <p:spPr>
            <a:xfrm rot="5400000">
              <a:off x="29510747" y="38526681"/>
              <a:ext cx="665691" cy="6528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4" name="Connector: Elbow 843">
              <a:extLst>
                <a:ext uri="{FF2B5EF4-FFF2-40B4-BE49-F238E27FC236}">
                  <a16:creationId xmlns:a16="http://schemas.microsoft.com/office/drawing/2014/main" id="{EC83ACCC-C267-4B1B-9FAC-F6C18F2662E4}"/>
                </a:ext>
              </a:extLst>
            </p:cNvPr>
            <p:cNvCxnSpPr>
              <a:cxnSpLocks/>
              <a:stCxn id="593" idx="2"/>
              <a:endCxn id="840" idx="0"/>
            </p:cNvCxnSpPr>
            <p:nvPr/>
          </p:nvCxnSpPr>
          <p:spPr>
            <a:xfrm rot="16200000" flipH="1">
              <a:off x="34012269" y="38475989"/>
              <a:ext cx="656037" cy="15701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5" name="Connector: Elbow 844">
              <a:extLst>
                <a:ext uri="{FF2B5EF4-FFF2-40B4-BE49-F238E27FC236}">
                  <a16:creationId xmlns:a16="http://schemas.microsoft.com/office/drawing/2014/main" id="{F1317BC3-2952-42E0-A347-2A1D03E0F335}"/>
                </a:ext>
              </a:extLst>
            </p:cNvPr>
            <p:cNvCxnSpPr>
              <a:cxnSpLocks/>
              <a:stCxn id="594" idx="2"/>
              <a:endCxn id="841" idx="0"/>
            </p:cNvCxnSpPr>
            <p:nvPr/>
          </p:nvCxnSpPr>
          <p:spPr>
            <a:xfrm rot="16200000" flipH="1">
              <a:off x="38743589" y="38427795"/>
              <a:ext cx="633771" cy="18150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Connector: Elbow 845">
              <a:extLst>
                <a:ext uri="{FF2B5EF4-FFF2-40B4-BE49-F238E27FC236}">
                  <a16:creationId xmlns:a16="http://schemas.microsoft.com/office/drawing/2014/main" id="{553B32C9-DEFC-4973-A41C-C40A83CE0985}"/>
                </a:ext>
              </a:extLst>
            </p:cNvPr>
            <p:cNvCxnSpPr>
              <a:cxnSpLocks/>
              <a:stCxn id="595" idx="2"/>
              <a:endCxn id="842" idx="0"/>
            </p:cNvCxnSpPr>
            <p:nvPr/>
          </p:nvCxnSpPr>
          <p:spPr>
            <a:xfrm rot="5400000">
              <a:off x="44331340" y="38571555"/>
              <a:ext cx="538172" cy="5363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45" name="Picture 14" descr="Image result for stage">
              <a:extLst>
                <a:ext uri="{FF2B5EF4-FFF2-40B4-BE49-F238E27FC236}">
                  <a16:creationId xmlns:a16="http://schemas.microsoft.com/office/drawing/2014/main" id="{156DA5C5-DD7C-4E85-A9AF-2CBA3EFA7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42469" y="28179788"/>
              <a:ext cx="2952750" cy="154305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612" name="Rectangle 611">
              <a:extLst>
                <a:ext uri="{FF2B5EF4-FFF2-40B4-BE49-F238E27FC236}">
                  <a16:creationId xmlns:a16="http://schemas.microsoft.com/office/drawing/2014/main" id="{7472EDF7-EE00-41EE-9B82-1DF62EC27665}"/>
                </a:ext>
              </a:extLst>
            </p:cNvPr>
            <p:cNvSpPr/>
            <p:nvPr/>
          </p:nvSpPr>
          <p:spPr>
            <a:xfrm>
              <a:off x="46384552" y="28046749"/>
              <a:ext cx="4736123"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Region-4.1</a:t>
              </a:r>
            </a:p>
            <a:p>
              <a:pPr algn="ctr"/>
              <a:r>
                <a:rPr lang="en-IN" sz="6600" b="1" dirty="0">
                  <a:solidFill>
                    <a:schemeClr val="tx1"/>
                  </a:solidFill>
                  <a:latin typeface="Times New Roman" panose="02020603050405020304" pitchFamily="18" charset="0"/>
                  <a:cs typeface="Times New Roman" panose="02020603050405020304" pitchFamily="18" charset="0"/>
                </a:rPr>
                <a:t>Pre Action</a:t>
              </a:r>
            </a:p>
          </p:txBody>
        </p:sp>
        <p:cxnSp>
          <p:nvCxnSpPr>
            <p:cNvPr id="614" name="Connector: Elbow 613">
              <a:extLst>
                <a:ext uri="{FF2B5EF4-FFF2-40B4-BE49-F238E27FC236}">
                  <a16:creationId xmlns:a16="http://schemas.microsoft.com/office/drawing/2014/main" id="{38418DC3-3BF6-4D07-ADCB-CE2CF5C49ED0}"/>
                </a:ext>
              </a:extLst>
            </p:cNvPr>
            <p:cNvCxnSpPr>
              <a:cxnSpLocks/>
              <a:stCxn id="612" idx="1"/>
              <a:endCxn id="545" idx="3"/>
            </p:cNvCxnSpPr>
            <p:nvPr/>
          </p:nvCxnSpPr>
          <p:spPr>
            <a:xfrm rot="10800000">
              <a:off x="43195220" y="28951313"/>
              <a:ext cx="3189333"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5" name="Connector: Elbow 614">
              <a:extLst>
                <a:ext uri="{FF2B5EF4-FFF2-40B4-BE49-F238E27FC236}">
                  <a16:creationId xmlns:a16="http://schemas.microsoft.com/office/drawing/2014/main" id="{BD443E01-6DDF-40AF-BFCD-0011F7A4C576}"/>
                </a:ext>
              </a:extLst>
            </p:cNvPr>
            <p:cNvCxnSpPr>
              <a:cxnSpLocks/>
              <a:stCxn id="278" idx="3"/>
              <a:endCxn id="545" idx="1"/>
            </p:cNvCxnSpPr>
            <p:nvPr/>
          </p:nvCxnSpPr>
          <p:spPr>
            <a:xfrm>
              <a:off x="37870709" y="28910501"/>
              <a:ext cx="2371760" cy="4081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11" name="Rectangle 610">
            <a:extLst>
              <a:ext uri="{FF2B5EF4-FFF2-40B4-BE49-F238E27FC236}">
                <a16:creationId xmlns:a16="http://schemas.microsoft.com/office/drawing/2014/main" id="{B25884E6-34DF-4460-A7FE-8A5505B6A2E0}"/>
              </a:ext>
            </a:extLst>
          </p:cNvPr>
          <p:cNvSpPr/>
          <p:nvPr/>
        </p:nvSpPr>
        <p:spPr>
          <a:xfrm>
            <a:off x="22904316" y="27727643"/>
            <a:ext cx="7355341" cy="95241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Stage Break Down</a:t>
            </a:r>
          </a:p>
        </p:txBody>
      </p:sp>
      <p:cxnSp>
        <p:nvCxnSpPr>
          <p:cNvPr id="613" name="Connector: Elbow 612">
            <a:extLst>
              <a:ext uri="{FF2B5EF4-FFF2-40B4-BE49-F238E27FC236}">
                <a16:creationId xmlns:a16="http://schemas.microsoft.com/office/drawing/2014/main" id="{FEE66838-2AFE-4B29-873E-4121F6DD67DE}"/>
              </a:ext>
            </a:extLst>
          </p:cNvPr>
          <p:cNvCxnSpPr>
            <a:cxnSpLocks/>
            <a:stCxn id="114" idx="2"/>
            <a:endCxn id="611" idx="0"/>
          </p:cNvCxnSpPr>
          <p:nvPr/>
        </p:nvCxnSpPr>
        <p:spPr>
          <a:xfrm rot="16200000" flipH="1">
            <a:off x="26354598" y="27500254"/>
            <a:ext cx="422238" cy="3253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6" name="Rectangle 615">
            <a:extLst>
              <a:ext uri="{FF2B5EF4-FFF2-40B4-BE49-F238E27FC236}">
                <a16:creationId xmlns:a16="http://schemas.microsoft.com/office/drawing/2014/main" id="{E1C8733C-258F-45CD-85FE-CDE3D35FA0D7}"/>
              </a:ext>
            </a:extLst>
          </p:cNvPr>
          <p:cNvSpPr/>
          <p:nvPr/>
        </p:nvSpPr>
        <p:spPr>
          <a:xfrm>
            <a:off x="20488271" y="29217999"/>
            <a:ext cx="3205442" cy="95241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Section1</a:t>
            </a:r>
          </a:p>
        </p:txBody>
      </p:sp>
      <p:sp>
        <p:nvSpPr>
          <p:cNvPr id="618" name="Rectangle 617">
            <a:extLst>
              <a:ext uri="{FF2B5EF4-FFF2-40B4-BE49-F238E27FC236}">
                <a16:creationId xmlns:a16="http://schemas.microsoft.com/office/drawing/2014/main" id="{BAD4214F-A381-4681-8C2C-7899252EA1AF}"/>
              </a:ext>
            </a:extLst>
          </p:cNvPr>
          <p:cNvSpPr/>
          <p:nvPr/>
        </p:nvSpPr>
        <p:spPr>
          <a:xfrm>
            <a:off x="24938030" y="29326859"/>
            <a:ext cx="3205442" cy="95241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Section2</a:t>
            </a:r>
          </a:p>
        </p:txBody>
      </p:sp>
      <p:sp>
        <p:nvSpPr>
          <p:cNvPr id="619" name="Rectangle 618">
            <a:extLst>
              <a:ext uri="{FF2B5EF4-FFF2-40B4-BE49-F238E27FC236}">
                <a16:creationId xmlns:a16="http://schemas.microsoft.com/office/drawing/2014/main" id="{799D3403-993F-46CC-8ED4-53AD8A341639}"/>
              </a:ext>
            </a:extLst>
          </p:cNvPr>
          <p:cNvSpPr/>
          <p:nvPr/>
        </p:nvSpPr>
        <p:spPr>
          <a:xfrm>
            <a:off x="29475054" y="29267553"/>
            <a:ext cx="3205442" cy="95241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Section3</a:t>
            </a:r>
          </a:p>
        </p:txBody>
      </p:sp>
      <p:cxnSp>
        <p:nvCxnSpPr>
          <p:cNvPr id="620" name="Connector: Elbow 619">
            <a:extLst>
              <a:ext uri="{FF2B5EF4-FFF2-40B4-BE49-F238E27FC236}">
                <a16:creationId xmlns:a16="http://schemas.microsoft.com/office/drawing/2014/main" id="{BAC15C92-524E-4B56-92D2-C13EEC142CE1}"/>
              </a:ext>
            </a:extLst>
          </p:cNvPr>
          <p:cNvCxnSpPr>
            <a:cxnSpLocks/>
            <a:stCxn id="611" idx="2"/>
            <a:endCxn id="616" idx="0"/>
          </p:cNvCxnSpPr>
          <p:nvPr/>
        </p:nvCxnSpPr>
        <p:spPr>
          <a:xfrm rot="5400000">
            <a:off x="24067521" y="26703533"/>
            <a:ext cx="537938" cy="449099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1" name="Connector: Elbow 620">
            <a:extLst>
              <a:ext uri="{FF2B5EF4-FFF2-40B4-BE49-F238E27FC236}">
                <a16:creationId xmlns:a16="http://schemas.microsoft.com/office/drawing/2014/main" id="{09F80F7B-C100-4A26-85A0-A55090A15831}"/>
              </a:ext>
            </a:extLst>
          </p:cNvPr>
          <p:cNvCxnSpPr>
            <a:cxnSpLocks/>
            <a:stCxn id="611" idx="2"/>
            <a:endCxn id="618" idx="0"/>
          </p:cNvCxnSpPr>
          <p:nvPr/>
        </p:nvCxnSpPr>
        <p:spPr>
          <a:xfrm rot="5400000">
            <a:off x="26237970" y="28982842"/>
            <a:ext cx="646798" cy="4123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3" name="Connector: Elbow 652">
            <a:extLst>
              <a:ext uri="{FF2B5EF4-FFF2-40B4-BE49-F238E27FC236}">
                <a16:creationId xmlns:a16="http://schemas.microsoft.com/office/drawing/2014/main" id="{0E90304D-477D-41A1-95BD-A138743FAC87}"/>
              </a:ext>
            </a:extLst>
          </p:cNvPr>
          <p:cNvCxnSpPr>
            <a:cxnSpLocks/>
            <a:stCxn id="611" idx="2"/>
            <a:endCxn id="619" idx="0"/>
          </p:cNvCxnSpPr>
          <p:nvPr/>
        </p:nvCxnSpPr>
        <p:spPr>
          <a:xfrm rot="16200000" flipH="1">
            <a:off x="28536135" y="26725913"/>
            <a:ext cx="587492" cy="449578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4" name="Connector: Elbow 653">
            <a:extLst>
              <a:ext uri="{FF2B5EF4-FFF2-40B4-BE49-F238E27FC236}">
                <a16:creationId xmlns:a16="http://schemas.microsoft.com/office/drawing/2014/main" id="{FD628241-8068-4912-B534-C949426104A3}"/>
              </a:ext>
            </a:extLst>
          </p:cNvPr>
          <p:cNvCxnSpPr>
            <a:cxnSpLocks/>
            <a:stCxn id="618" idx="2"/>
            <a:endCxn id="655" idx="0"/>
          </p:cNvCxnSpPr>
          <p:nvPr/>
        </p:nvCxnSpPr>
        <p:spPr>
          <a:xfrm rot="5400000">
            <a:off x="24317380" y="28581066"/>
            <a:ext cx="525160" cy="392158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5" name="Rectangle 654">
            <a:extLst>
              <a:ext uri="{FF2B5EF4-FFF2-40B4-BE49-F238E27FC236}">
                <a16:creationId xmlns:a16="http://schemas.microsoft.com/office/drawing/2014/main" id="{F602F136-9C6E-4668-B427-33CBB0F72887}"/>
              </a:ext>
            </a:extLst>
          </p:cNvPr>
          <p:cNvSpPr/>
          <p:nvPr/>
        </p:nvSpPr>
        <p:spPr>
          <a:xfrm>
            <a:off x="20207230" y="30804437"/>
            <a:ext cx="4823877" cy="102037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Pre-Action</a:t>
            </a:r>
          </a:p>
        </p:txBody>
      </p:sp>
      <p:sp>
        <p:nvSpPr>
          <p:cNvPr id="656" name="Rectangle 655">
            <a:extLst>
              <a:ext uri="{FF2B5EF4-FFF2-40B4-BE49-F238E27FC236}">
                <a16:creationId xmlns:a16="http://schemas.microsoft.com/office/drawing/2014/main" id="{CF153857-D959-4686-929A-8A1D0DE5C233}"/>
              </a:ext>
            </a:extLst>
          </p:cNvPr>
          <p:cNvSpPr/>
          <p:nvPr/>
        </p:nvSpPr>
        <p:spPr>
          <a:xfrm>
            <a:off x="27993955" y="30790223"/>
            <a:ext cx="3683876" cy="102037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Action</a:t>
            </a:r>
          </a:p>
        </p:txBody>
      </p:sp>
      <p:cxnSp>
        <p:nvCxnSpPr>
          <p:cNvPr id="657" name="Connector: Elbow 656">
            <a:extLst>
              <a:ext uri="{FF2B5EF4-FFF2-40B4-BE49-F238E27FC236}">
                <a16:creationId xmlns:a16="http://schemas.microsoft.com/office/drawing/2014/main" id="{5A6DD7CF-30F7-4297-B295-75066117ACD6}"/>
              </a:ext>
            </a:extLst>
          </p:cNvPr>
          <p:cNvCxnSpPr>
            <a:cxnSpLocks/>
            <a:stCxn id="618" idx="2"/>
            <a:endCxn id="656" idx="0"/>
          </p:cNvCxnSpPr>
          <p:nvPr/>
        </p:nvCxnSpPr>
        <p:spPr>
          <a:xfrm rot="16200000" flipH="1">
            <a:off x="27932849" y="28887179"/>
            <a:ext cx="510946" cy="329514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7" name="Table 616">
            <a:extLst>
              <a:ext uri="{FF2B5EF4-FFF2-40B4-BE49-F238E27FC236}">
                <a16:creationId xmlns:a16="http://schemas.microsoft.com/office/drawing/2014/main" id="{F13CE02E-C384-48AC-9E44-DCC3DCEDF96C}"/>
              </a:ext>
            </a:extLst>
          </p:cNvPr>
          <p:cNvGraphicFramePr>
            <a:graphicFrameLocks noGrp="1"/>
          </p:cNvGraphicFramePr>
          <p:nvPr>
            <p:extLst>
              <p:ext uri="{D42A27DB-BD31-4B8C-83A1-F6EECF244321}">
                <p14:modId xmlns:p14="http://schemas.microsoft.com/office/powerpoint/2010/main" val="623625735"/>
              </p:ext>
            </p:extLst>
          </p:nvPr>
        </p:nvGraphicFramePr>
        <p:xfrm>
          <a:off x="32780740" y="11627699"/>
          <a:ext cx="2850315" cy="1638104"/>
        </p:xfrm>
        <a:graphic>
          <a:graphicData uri="http://schemas.openxmlformats.org/drawingml/2006/table">
            <a:tbl>
              <a:tblPr firstRow="1" firstCol="1" bandRow="1">
                <a:tableStyleId>{5C22544A-7EE6-4342-B048-85BDC9FD1C3A}</a:tableStyleId>
              </a:tblPr>
              <a:tblGrid>
                <a:gridCol w="562935">
                  <a:extLst>
                    <a:ext uri="{9D8B030D-6E8A-4147-A177-3AD203B41FA5}">
                      <a16:colId xmlns:a16="http://schemas.microsoft.com/office/drawing/2014/main" val="458391520"/>
                    </a:ext>
                  </a:extLst>
                </a:gridCol>
                <a:gridCol w="563073">
                  <a:extLst>
                    <a:ext uri="{9D8B030D-6E8A-4147-A177-3AD203B41FA5}">
                      <a16:colId xmlns:a16="http://schemas.microsoft.com/office/drawing/2014/main" val="669184091"/>
                    </a:ext>
                  </a:extLst>
                </a:gridCol>
                <a:gridCol w="562935">
                  <a:extLst>
                    <a:ext uri="{9D8B030D-6E8A-4147-A177-3AD203B41FA5}">
                      <a16:colId xmlns:a16="http://schemas.microsoft.com/office/drawing/2014/main" val="2766987512"/>
                    </a:ext>
                  </a:extLst>
                </a:gridCol>
                <a:gridCol w="550411">
                  <a:extLst>
                    <a:ext uri="{9D8B030D-6E8A-4147-A177-3AD203B41FA5}">
                      <a16:colId xmlns:a16="http://schemas.microsoft.com/office/drawing/2014/main" val="2124582922"/>
                    </a:ext>
                  </a:extLst>
                </a:gridCol>
                <a:gridCol w="610961">
                  <a:extLst>
                    <a:ext uri="{9D8B030D-6E8A-4147-A177-3AD203B41FA5}">
                      <a16:colId xmlns:a16="http://schemas.microsoft.com/office/drawing/2014/main" val="3797480457"/>
                    </a:ext>
                  </a:extLst>
                </a:gridCol>
              </a:tblGrid>
              <a:tr h="28551">
                <a:tc>
                  <a:txBody>
                    <a:bodyPr/>
                    <a:lstStyle/>
                    <a:p>
                      <a:pPr>
                        <a:lnSpc>
                          <a:spcPct val="107000"/>
                        </a:lnSpc>
                        <a:spcAft>
                          <a:spcPts val="0"/>
                        </a:spcAft>
                      </a:pPr>
                      <a:r>
                        <a:rPr lang="en-IN" sz="200">
                          <a:effectLst/>
                        </a:rPr>
                        <a:t>Job Type</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Objective</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Exams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Requirement</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Status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1267986"/>
                  </a:ext>
                </a:extLst>
              </a:tr>
              <a:tr h="28551">
                <a:tc rowSpan="2">
                  <a:txBody>
                    <a:bodyPr/>
                    <a:lstStyle/>
                    <a:p>
                      <a:pPr>
                        <a:lnSpc>
                          <a:spcPct val="107000"/>
                        </a:lnSpc>
                        <a:spcAft>
                          <a:spcPts val="0"/>
                        </a:spcAft>
                      </a:pPr>
                      <a:r>
                        <a:rPr lang="en-IN" sz="200">
                          <a:effectLst/>
                        </a:rPr>
                        <a:t>Govt Jobs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0"/>
                        </a:spcAft>
                      </a:pPr>
                      <a:r>
                        <a:rPr lang="en-IN" sz="200">
                          <a:effectLst/>
                        </a:rPr>
                        <a:t>Powerful</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UPSC ( IAS, IPS, IES, IFS)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2515591"/>
                  </a:ext>
                </a:extLst>
              </a:tr>
              <a:tr h="177852">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Staff Selection of Commission ( CGL, CHSL, Police, Junior Engineer, Technical and non-Technical Jobs)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1596057"/>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345198"/>
                  </a:ext>
                </a:extLst>
              </a:tr>
              <a:tr h="58412">
                <a:tc rowSpan="4">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n-IN" sz="200">
                          <a:effectLst/>
                        </a:rPr>
                        <a:t>Techful</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DRDO (Scientist, Engineer, Programmer)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319618"/>
                  </a:ext>
                </a:extLst>
              </a:tr>
              <a:tr h="88272">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BSNL ( Junior engineer, Programmer, Technician)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49533349"/>
                  </a:ext>
                </a:extLst>
              </a:tr>
              <a:tr h="118132">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DSSSB (clerk, Technician, lab assistant, Junior engineer)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467385601"/>
                  </a:ext>
                </a:extLst>
              </a:tr>
              <a:tr h="28551">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PSU</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057723521"/>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8041656"/>
                  </a:ext>
                </a:extLst>
              </a:tr>
              <a:tr h="88272">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Banker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IBPS(Probationary officer, clerk, Engineer, Programmer)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5545509"/>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091869"/>
                  </a:ext>
                </a:extLst>
              </a:tr>
              <a:tr h="28551">
                <a:tc rowSpan="4">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n-IN" sz="200">
                          <a:effectLst/>
                        </a:rPr>
                        <a:t>Defence</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Indian Army</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1144729"/>
                  </a:ext>
                </a:extLst>
              </a:tr>
              <a:tr h="28551">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Indian Navy jobs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83804038"/>
                  </a:ext>
                </a:extLst>
              </a:tr>
              <a:tr h="28551">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Indian Airforce jobs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246395355"/>
                  </a:ext>
                </a:extLst>
              </a:tr>
              <a:tr h="58412">
                <a:tc vMerge="1">
                  <a:txBody>
                    <a:bodyPr/>
                    <a:lstStyle/>
                    <a:p>
                      <a:endParaRPr lang="en-IN"/>
                    </a:p>
                  </a:txBody>
                  <a:tcPr/>
                </a:tc>
                <a:tc vMerge="1">
                  <a:txBody>
                    <a:bodyPr/>
                    <a:lstStyle/>
                    <a:p>
                      <a:endParaRPr lang="en-IN"/>
                    </a:p>
                  </a:txBody>
                  <a:tcPr/>
                </a:tc>
                <a:tc>
                  <a:txBody>
                    <a:bodyPr/>
                    <a:lstStyle/>
                    <a:p>
                      <a:pPr>
                        <a:lnSpc>
                          <a:spcPct val="107000"/>
                        </a:lnSpc>
                        <a:spcAft>
                          <a:spcPts val="0"/>
                        </a:spcAft>
                      </a:pPr>
                      <a:r>
                        <a:rPr lang="en-IN" sz="200">
                          <a:effectLst/>
                        </a:rPr>
                        <a:t>BSF (Border security Force jobs)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47343021"/>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184385"/>
                  </a:ext>
                </a:extLst>
              </a:tr>
              <a:tr h="207712">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Transoprataion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Railway Recruitment Board (Ticket collector,clerks,pharmacist,police departments,Station Master, Technicians, ALP, NTPC)</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5844312"/>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1831124"/>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Agricultural</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Agricultural Jobs</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209823"/>
                  </a:ext>
                </a:extLst>
              </a:tr>
              <a:tr h="28551">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782643"/>
                  </a:ext>
                </a:extLst>
              </a:tr>
              <a:tr h="416733">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Hospitality</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NHAI (National Highways Authority of India)</a:t>
                      </a:r>
                    </a:p>
                    <a:p>
                      <a:pPr>
                        <a:lnSpc>
                          <a:spcPct val="107000"/>
                        </a:lnSpc>
                        <a:spcAft>
                          <a:spcPts val="0"/>
                        </a:spcAft>
                      </a:pPr>
                      <a:r>
                        <a:rPr lang="en-IN" sz="200">
                          <a:effectLst/>
                        </a:rPr>
                        <a:t>These are the various departments that have various kind of jobs for every aspirants. if you want to know more the latest government jobs then you may visit the official website of Sarkari Results - India’s most trusted Web Portal.</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a:effectLst/>
                        </a:rPr>
                        <a:t> </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 dirty="0">
                          <a:effectLst/>
                        </a:rPr>
                        <a:t> </a:t>
                      </a:r>
                      <a:endParaRPr lang="en-IN" sz="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524726"/>
                  </a:ext>
                </a:extLst>
              </a:tr>
            </a:tbl>
          </a:graphicData>
        </a:graphic>
      </p:graphicFrame>
      <p:cxnSp>
        <p:nvCxnSpPr>
          <p:cNvPr id="658" name="Connector: Elbow 657">
            <a:extLst>
              <a:ext uri="{FF2B5EF4-FFF2-40B4-BE49-F238E27FC236}">
                <a16:creationId xmlns:a16="http://schemas.microsoft.com/office/drawing/2014/main" id="{96A28448-AE3A-4D60-A06B-BDF5BDF1883D}"/>
              </a:ext>
            </a:extLst>
          </p:cNvPr>
          <p:cNvCxnSpPr>
            <a:cxnSpLocks/>
            <a:stCxn id="546" idx="2"/>
            <a:endCxn id="617" idx="1"/>
          </p:cNvCxnSpPr>
          <p:nvPr/>
        </p:nvCxnSpPr>
        <p:spPr>
          <a:xfrm rot="16200000" flipH="1">
            <a:off x="31613506" y="11279517"/>
            <a:ext cx="240308" cy="2094160"/>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95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4D705C-7CD7-44C7-90FE-5747FBFD8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2284" y="15759975"/>
            <a:ext cx="2151622" cy="1247211"/>
          </a:xfrm>
          <a:prstGeom prst="rect">
            <a:avLst/>
          </a:prstGeom>
        </p:spPr>
      </p:pic>
      <p:sp>
        <p:nvSpPr>
          <p:cNvPr id="5" name="Rectangle 4">
            <a:extLst>
              <a:ext uri="{FF2B5EF4-FFF2-40B4-BE49-F238E27FC236}">
                <a16:creationId xmlns:a16="http://schemas.microsoft.com/office/drawing/2014/main" id="{7278652F-6567-4716-BC4B-F62027E89F09}"/>
              </a:ext>
            </a:extLst>
          </p:cNvPr>
          <p:cNvSpPr/>
          <p:nvPr/>
        </p:nvSpPr>
        <p:spPr>
          <a:xfrm>
            <a:off x="-165113" y="2160977"/>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a:t>
            </a:r>
          </a:p>
        </p:txBody>
      </p:sp>
      <p:sp>
        <p:nvSpPr>
          <p:cNvPr id="6" name="Rectangle 5">
            <a:extLst>
              <a:ext uri="{FF2B5EF4-FFF2-40B4-BE49-F238E27FC236}">
                <a16:creationId xmlns:a16="http://schemas.microsoft.com/office/drawing/2014/main" id="{77B6D1EA-1EEF-4344-9675-D38482CBA063}"/>
              </a:ext>
            </a:extLst>
          </p:cNvPr>
          <p:cNvSpPr/>
          <p:nvPr/>
        </p:nvSpPr>
        <p:spPr>
          <a:xfrm>
            <a:off x="46305165" y="2187208"/>
            <a:ext cx="4736123" cy="117349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a:t>
            </a:r>
          </a:p>
        </p:txBody>
      </p:sp>
      <p:cxnSp>
        <p:nvCxnSpPr>
          <p:cNvPr id="7" name="Connector: Elbow 6">
            <a:extLst>
              <a:ext uri="{FF2B5EF4-FFF2-40B4-BE49-F238E27FC236}">
                <a16:creationId xmlns:a16="http://schemas.microsoft.com/office/drawing/2014/main" id="{F12F41BB-69D5-43A3-8F0C-09992ED994FB}"/>
              </a:ext>
            </a:extLst>
          </p:cNvPr>
          <p:cNvCxnSpPr>
            <a:cxnSpLocks/>
            <a:stCxn id="5" idx="3"/>
            <a:endCxn id="23" idx="1"/>
          </p:cNvCxnSpPr>
          <p:nvPr/>
        </p:nvCxnSpPr>
        <p:spPr>
          <a:xfrm flipV="1">
            <a:off x="4571010" y="2552989"/>
            <a:ext cx="20053104" cy="19473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54151DE7-B50D-4320-927B-091B208C822C}"/>
              </a:ext>
            </a:extLst>
          </p:cNvPr>
          <p:cNvCxnSpPr>
            <a:cxnSpLocks/>
            <a:stCxn id="6" idx="1"/>
            <a:endCxn id="23" idx="3"/>
          </p:cNvCxnSpPr>
          <p:nvPr/>
        </p:nvCxnSpPr>
        <p:spPr>
          <a:xfrm rot="10800000">
            <a:off x="27408431" y="2552989"/>
            <a:ext cx="18896735" cy="220968"/>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FE8BEC5C-4968-4404-86CE-72AD5F3B1D0B}"/>
              </a:ext>
            </a:extLst>
          </p:cNvPr>
          <p:cNvCxnSpPr>
            <a:cxnSpLocks/>
            <a:stCxn id="23" idx="2"/>
            <a:endCxn id="27" idx="0"/>
          </p:cNvCxnSpPr>
          <p:nvPr/>
        </p:nvCxnSpPr>
        <p:spPr>
          <a:xfrm rot="5400000">
            <a:off x="23599180" y="2101184"/>
            <a:ext cx="1184126" cy="365005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3E5FB5D-69FD-43AD-81A4-02C4647681C8}"/>
              </a:ext>
            </a:extLst>
          </p:cNvPr>
          <p:cNvSpPr/>
          <p:nvPr/>
        </p:nvSpPr>
        <p:spPr>
          <a:xfrm>
            <a:off x="3992326" y="4338970"/>
            <a:ext cx="6377904"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Region-4.1</a:t>
            </a:r>
          </a:p>
          <a:p>
            <a:pPr algn="ctr"/>
            <a:r>
              <a:rPr lang="en-IN" sz="6600" b="1" dirty="0">
                <a:solidFill>
                  <a:schemeClr val="tx1"/>
                </a:solidFill>
                <a:latin typeface="Times New Roman" panose="02020603050405020304" pitchFamily="18" charset="0"/>
                <a:cs typeface="Times New Roman" panose="02020603050405020304" pitchFamily="18" charset="0"/>
              </a:rPr>
              <a:t>Pre-Preparation</a:t>
            </a:r>
          </a:p>
        </p:txBody>
      </p:sp>
      <p:cxnSp>
        <p:nvCxnSpPr>
          <p:cNvPr id="11" name="Connector: Elbow 10">
            <a:extLst>
              <a:ext uri="{FF2B5EF4-FFF2-40B4-BE49-F238E27FC236}">
                <a16:creationId xmlns:a16="http://schemas.microsoft.com/office/drawing/2014/main" id="{91873393-75F8-4ED2-80A2-3E7D7A95AF7D}"/>
              </a:ext>
            </a:extLst>
          </p:cNvPr>
          <p:cNvCxnSpPr>
            <a:cxnSpLocks/>
            <a:stCxn id="5" idx="2"/>
            <a:endCxn id="10" idx="1"/>
          </p:cNvCxnSpPr>
          <p:nvPr/>
        </p:nvCxnSpPr>
        <p:spPr>
          <a:xfrm rot="16200000" flipH="1">
            <a:off x="2143108" y="3394315"/>
            <a:ext cx="1909059" cy="1789377"/>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AD24D4B-A899-494B-AF5C-D6DF569E0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5530" y="16748608"/>
            <a:ext cx="1131732" cy="727285"/>
          </a:xfrm>
          <a:prstGeom prst="rect">
            <a:avLst/>
          </a:prstGeom>
          <a:ln w="57150">
            <a:solidFill>
              <a:schemeClr val="tx1"/>
            </a:solidFill>
          </a:ln>
        </p:spPr>
      </p:pic>
      <p:sp>
        <p:nvSpPr>
          <p:cNvPr id="13" name="Rectangle 12">
            <a:extLst>
              <a:ext uri="{FF2B5EF4-FFF2-40B4-BE49-F238E27FC236}">
                <a16:creationId xmlns:a16="http://schemas.microsoft.com/office/drawing/2014/main" id="{8F3DC421-3E22-4A04-8371-886BE35063EE}"/>
              </a:ext>
            </a:extLst>
          </p:cNvPr>
          <p:cNvSpPr/>
          <p:nvPr/>
        </p:nvSpPr>
        <p:spPr>
          <a:xfrm>
            <a:off x="5349608" y="7231498"/>
            <a:ext cx="4029873" cy="188762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Phase-1</a:t>
            </a:r>
          </a:p>
          <a:p>
            <a:pPr algn="ctr"/>
            <a:r>
              <a:rPr lang="en-IN" sz="6600" b="1" dirty="0">
                <a:solidFill>
                  <a:schemeClr val="tx1"/>
                </a:solidFill>
                <a:latin typeface="Times New Roman" panose="02020603050405020304" pitchFamily="18" charset="0"/>
                <a:cs typeface="Times New Roman" panose="02020603050405020304" pitchFamily="18" charset="0"/>
              </a:rPr>
              <a:t>Self Liner</a:t>
            </a:r>
          </a:p>
        </p:txBody>
      </p:sp>
      <p:sp>
        <p:nvSpPr>
          <p:cNvPr id="14" name="Rectangle 13">
            <a:extLst>
              <a:ext uri="{FF2B5EF4-FFF2-40B4-BE49-F238E27FC236}">
                <a16:creationId xmlns:a16="http://schemas.microsoft.com/office/drawing/2014/main" id="{1088C5B4-B3BD-434E-96A0-7767290D0B19}"/>
              </a:ext>
            </a:extLst>
          </p:cNvPr>
          <p:cNvSpPr/>
          <p:nvPr/>
        </p:nvSpPr>
        <p:spPr>
          <a:xfrm>
            <a:off x="4673642" y="13923627"/>
            <a:ext cx="3924760" cy="96558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Phase-2</a:t>
            </a:r>
          </a:p>
        </p:txBody>
      </p:sp>
      <p:cxnSp>
        <p:nvCxnSpPr>
          <p:cNvPr id="15" name="Connector: Elbow 14">
            <a:extLst>
              <a:ext uri="{FF2B5EF4-FFF2-40B4-BE49-F238E27FC236}">
                <a16:creationId xmlns:a16="http://schemas.microsoft.com/office/drawing/2014/main" id="{0EC36653-0C6E-42C6-9FC6-2F6B5918F2F8}"/>
              </a:ext>
            </a:extLst>
          </p:cNvPr>
          <p:cNvCxnSpPr>
            <a:cxnSpLocks/>
            <a:stCxn id="10" idx="1"/>
            <a:endCxn id="13" idx="1"/>
          </p:cNvCxnSpPr>
          <p:nvPr/>
        </p:nvCxnSpPr>
        <p:spPr>
          <a:xfrm rot="10800000" flipH="1" flipV="1">
            <a:off x="3992326" y="5243534"/>
            <a:ext cx="1357282" cy="2931774"/>
          </a:xfrm>
          <a:prstGeom prst="bentConnector3">
            <a:avLst>
              <a:gd name="adj1" fmla="val -1684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D03DC49-8F1E-493B-A227-59D153169E30}"/>
              </a:ext>
            </a:extLst>
          </p:cNvPr>
          <p:cNvSpPr/>
          <p:nvPr/>
        </p:nvSpPr>
        <p:spPr>
          <a:xfrm>
            <a:off x="7667586" y="10355423"/>
            <a:ext cx="3552922" cy="190350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Work Start</a:t>
            </a:r>
          </a:p>
        </p:txBody>
      </p:sp>
      <p:sp>
        <p:nvSpPr>
          <p:cNvPr id="17" name="Rectangle 16">
            <a:extLst>
              <a:ext uri="{FF2B5EF4-FFF2-40B4-BE49-F238E27FC236}">
                <a16:creationId xmlns:a16="http://schemas.microsoft.com/office/drawing/2014/main" id="{F407A7F3-1ECF-4BC6-9186-41C21BD3162C}"/>
              </a:ext>
            </a:extLst>
          </p:cNvPr>
          <p:cNvSpPr/>
          <p:nvPr/>
        </p:nvSpPr>
        <p:spPr>
          <a:xfrm>
            <a:off x="44528704" y="10606027"/>
            <a:ext cx="3552922" cy="190350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Work End</a:t>
            </a:r>
          </a:p>
        </p:txBody>
      </p:sp>
      <p:cxnSp>
        <p:nvCxnSpPr>
          <p:cNvPr id="18" name="Connector: Elbow 17">
            <a:extLst>
              <a:ext uri="{FF2B5EF4-FFF2-40B4-BE49-F238E27FC236}">
                <a16:creationId xmlns:a16="http://schemas.microsoft.com/office/drawing/2014/main" id="{8F918C91-C48B-4801-AA4B-947FB6BC001C}"/>
              </a:ext>
            </a:extLst>
          </p:cNvPr>
          <p:cNvCxnSpPr>
            <a:cxnSpLocks/>
            <a:stCxn id="21" idx="3"/>
          </p:cNvCxnSpPr>
          <p:nvPr/>
        </p:nvCxnSpPr>
        <p:spPr>
          <a:xfrm flipV="1">
            <a:off x="10898762" y="9075320"/>
            <a:ext cx="35081238" cy="5057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3AB99F5-EF42-489A-84D2-D751EDFD04EC}"/>
              </a:ext>
            </a:extLst>
          </p:cNvPr>
          <p:cNvCxnSpPr>
            <a:cxnSpLocks/>
          </p:cNvCxnSpPr>
          <p:nvPr/>
        </p:nvCxnSpPr>
        <p:spPr>
          <a:xfrm rot="5400000">
            <a:off x="9179389" y="24589117"/>
            <a:ext cx="46732342"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BB43A5F8-C654-4B32-9329-B741FF49D4C6}"/>
              </a:ext>
            </a:extLst>
          </p:cNvPr>
          <p:cNvCxnSpPr>
            <a:cxnSpLocks/>
          </p:cNvCxnSpPr>
          <p:nvPr/>
        </p:nvCxnSpPr>
        <p:spPr>
          <a:xfrm>
            <a:off x="425773" y="13599694"/>
            <a:ext cx="51206400" cy="4013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7DD214A-852E-4266-A56C-453BC9B8E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6619" y="8562196"/>
            <a:ext cx="632143" cy="1127388"/>
          </a:xfrm>
          <a:prstGeom prst="rect">
            <a:avLst/>
          </a:prstGeom>
        </p:spPr>
      </p:pic>
      <p:pic>
        <p:nvPicPr>
          <p:cNvPr id="22" name="Picture 21">
            <a:extLst>
              <a:ext uri="{FF2B5EF4-FFF2-40B4-BE49-F238E27FC236}">
                <a16:creationId xmlns:a16="http://schemas.microsoft.com/office/drawing/2014/main" id="{6970E88D-043A-444B-A2FC-E33DA421F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87041" y="8441148"/>
            <a:ext cx="632143" cy="1127388"/>
          </a:xfrm>
          <a:prstGeom prst="rect">
            <a:avLst/>
          </a:prstGeom>
        </p:spPr>
      </p:pic>
      <p:pic>
        <p:nvPicPr>
          <p:cNvPr id="23" name="Picture 2" descr="Image result for Action">
            <a:extLst>
              <a:ext uri="{FF2B5EF4-FFF2-40B4-BE49-F238E27FC236}">
                <a16:creationId xmlns:a16="http://schemas.microsoft.com/office/drawing/2014/main" id="{80B8722A-6CD3-43BE-A517-AA541B388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24114" y="1771827"/>
            <a:ext cx="2784316" cy="1562323"/>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cxnSp>
        <p:nvCxnSpPr>
          <p:cNvPr id="24" name="Connector: Elbow 23">
            <a:extLst>
              <a:ext uri="{FF2B5EF4-FFF2-40B4-BE49-F238E27FC236}">
                <a16:creationId xmlns:a16="http://schemas.microsoft.com/office/drawing/2014/main" id="{F65E0F65-D23D-4BB5-8412-AFC4D6C6A5AE}"/>
              </a:ext>
            </a:extLst>
          </p:cNvPr>
          <p:cNvCxnSpPr>
            <a:cxnSpLocks/>
            <a:stCxn id="23" idx="2"/>
            <a:endCxn id="10" idx="0"/>
          </p:cNvCxnSpPr>
          <p:nvPr/>
        </p:nvCxnSpPr>
        <p:spPr>
          <a:xfrm rot="5400000">
            <a:off x="16096365" y="-5580937"/>
            <a:ext cx="1004820" cy="1883499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E10E8FB-2CB8-41D6-9433-8F678231F302}"/>
              </a:ext>
            </a:extLst>
          </p:cNvPr>
          <p:cNvSpPr/>
          <p:nvPr/>
        </p:nvSpPr>
        <p:spPr>
          <a:xfrm>
            <a:off x="19177262" y="4518276"/>
            <a:ext cx="6377904"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Region-4.2</a:t>
            </a:r>
          </a:p>
          <a:p>
            <a:pPr algn="ctr"/>
            <a:r>
              <a:rPr lang="en-IN" sz="6600" b="1" dirty="0">
                <a:solidFill>
                  <a:schemeClr val="tx1"/>
                </a:solidFill>
                <a:latin typeface="Times New Roman" panose="02020603050405020304" pitchFamily="18" charset="0"/>
                <a:cs typeface="Times New Roman" panose="02020603050405020304" pitchFamily="18" charset="0"/>
              </a:rPr>
              <a:t>Preparation</a:t>
            </a:r>
          </a:p>
        </p:txBody>
      </p:sp>
      <p:sp>
        <p:nvSpPr>
          <p:cNvPr id="28" name="Rectangle 27">
            <a:extLst>
              <a:ext uri="{FF2B5EF4-FFF2-40B4-BE49-F238E27FC236}">
                <a16:creationId xmlns:a16="http://schemas.microsoft.com/office/drawing/2014/main" id="{DB5CE015-4193-416D-AEA7-1ED2F26093E8}"/>
              </a:ext>
            </a:extLst>
          </p:cNvPr>
          <p:cNvSpPr/>
          <p:nvPr/>
        </p:nvSpPr>
        <p:spPr>
          <a:xfrm>
            <a:off x="37059620" y="4693555"/>
            <a:ext cx="6377904"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Region-4.2</a:t>
            </a:r>
          </a:p>
          <a:p>
            <a:pPr algn="ctr"/>
            <a:r>
              <a:rPr lang="en-IN" sz="6600" b="1" dirty="0">
                <a:solidFill>
                  <a:schemeClr val="tx1"/>
                </a:solidFill>
                <a:latin typeface="Times New Roman" panose="02020603050405020304" pitchFamily="18" charset="0"/>
                <a:cs typeface="Times New Roman" panose="02020603050405020304" pitchFamily="18" charset="0"/>
              </a:rPr>
              <a:t>Execution</a:t>
            </a:r>
          </a:p>
        </p:txBody>
      </p:sp>
      <p:cxnSp>
        <p:nvCxnSpPr>
          <p:cNvPr id="29" name="Connector: Elbow 28">
            <a:extLst>
              <a:ext uri="{FF2B5EF4-FFF2-40B4-BE49-F238E27FC236}">
                <a16:creationId xmlns:a16="http://schemas.microsoft.com/office/drawing/2014/main" id="{AD5407AC-EEA1-4F41-A136-DFDB20A8DF84}"/>
              </a:ext>
            </a:extLst>
          </p:cNvPr>
          <p:cNvCxnSpPr>
            <a:cxnSpLocks/>
          </p:cNvCxnSpPr>
          <p:nvPr/>
        </p:nvCxnSpPr>
        <p:spPr>
          <a:xfrm rot="5400000">
            <a:off x="20508009" y="23817592"/>
            <a:ext cx="46732342"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1AB11CD-5EC3-4D00-8D5D-B54C5B0E8D94}"/>
              </a:ext>
            </a:extLst>
          </p:cNvPr>
          <p:cNvSpPr/>
          <p:nvPr/>
        </p:nvSpPr>
        <p:spPr>
          <a:xfrm>
            <a:off x="44892674" y="4488834"/>
            <a:ext cx="6377904" cy="18091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Region-4.2</a:t>
            </a:r>
          </a:p>
          <a:p>
            <a:pPr algn="ctr"/>
            <a:r>
              <a:rPr lang="en-IN" sz="6600" b="1" dirty="0">
                <a:solidFill>
                  <a:schemeClr val="tx1"/>
                </a:solidFill>
                <a:latin typeface="Times New Roman" panose="02020603050405020304" pitchFamily="18" charset="0"/>
                <a:cs typeface="Times New Roman" panose="02020603050405020304" pitchFamily="18" charset="0"/>
              </a:rPr>
              <a:t>Post Execution</a:t>
            </a:r>
          </a:p>
        </p:txBody>
      </p:sp>
      <p:cxnSp>
        <p:nvCxnSpPr>
          <p:cNvPr id="31" name="Connector: Elbow 30">
            <a:extLst>
              <a:ext uri="{FF2B5EF4-FFF2-40B4-BE49-F238E27FC236}">
                <a16:creationId xmlns:a16="http://schemas.microsoft.com/office/drawing/2014/main" id="{E3AED112-019F-4C88-9753-23F7088BE38D}"/>
              </a:ext>
            </a:extLst>
          </p:cNvPr>
          <p:cNvCxnSpPr>
            <a:cxnSpLocks/>
            <a:stCxn id="23" idx="2"/>
            <a:endCxn id="28" idx="0"/>
          </p:cNvCxnSpPr>
          <p:nvPr/>
        </p:nvCxnSpPr>
        <p:spPr>
          <a:xfrm rot="16200000" flipH="1">
            <a:off x="32452720" y="-3102298"/>
            <a:ext cx="1359405" cy="142323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BAFF892-8710-4549-8DAA-1157DE978773}"/>
              </a:ext>
            </a:extLst>
          </p:cNvPr>
          <p:cNvCxnSpPr>
            <a:cxnSpLocks/>
          </p:cNvCxnSpPr>
          <p:nvPr/>
        </p:nvCxnSpPr>
        <p:spPr>
          <a:xfrm rot="5400000">
            <a:off x="-11523689" y="24961785"/>
            <a:ext cx="46732342"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11C65CA7-332B-453A-9EC1-61EEF7C87F33}"/>
              </a:ext>
            </a:extLst>
          </p:cNvPr>
          <p:cNvCxnSpPr>
            <a:cxnSpLocks/>
            <a:stCxn id="10" idx="1"/>
            <a:endCxn id="14" idx="1"/>
          </p:cNvCxnSpPr>
          <p:nvPr/>
        </p:nvCxnSpPr>
        <p:spPr>
          <a:xfrm rot="10800000" flipH="1" flipV="1">
            <a:off x="3992326" y="5243534"/>
            <a:ext cx="681316" cy="9162884"/>
          </a:xfrm>
          <a:prstGeom prst="bentConnector3">
            <a:avLst>
              <a:gd name="adj1" fmla="val -3355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C075186-3D41-449B-A5AE-C0738E0DC69C}"/>
              </a:ext>
            </a:extLst>
          </p:cNvPr>
          <p:cNvSpPr/>
          <p:nvPr/>
        </p:nvSpPr>
        <p:spPr>
          <a:xfrm>
            <a:off x="-165113" y="0"/>
            <a:ext cx="51120675" cy="11049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6600" b="1" dirty="0">
                <a:solidFill>
                  <a:schemeClr val="tx1"/>
                </a:solidFill>
                <a:latin typeface="Times New Roman" panose="02020603050405020304" pitchFamily="18" charset="0"/>
                <a:cs typeface="Times New Roman" panose="02020603050405020304" pitchFamily="18" charset="0"/>
              </a:rPr>
              <a:t>       World Stage</a:t>
            </a:r>
          </a:p>
        </p:txBody>
      </p:sp>
      <p:grpSp>
        <p:nvGrpSpPr>
          <p:cNvPr id="237" name="Group 236">
            <a:extLst>
              <a:ext uri="{FF2B5EF4-FFF2-40B4-BE49-F238E27FC236}">
                <a16:creationId xmlns:a16="http://schemas.microsoft.com/office/drawing/2014/main" id="{3FB2D70C-27D8-48F6-AD54-9B0A6EE1DDF0}"/>
              </a:ext>
            </a:extLst>
          </p:cNvPr>
          <p:cNvGrpSpPr/>
          <p:nvPr/>
        </p:nvGrpSpPr>
        <p:grpSpPr>
          <a:xfrm rot="16200000">
            <a:off x="-8473817" y="27094912"/>
            <a:ext cx="27529276" cy="8994775"/>
            <a:chOff x="4686808" y="24964327"/>
            <a:chExt cx="27529276" cy="8994775"/>
          </a:xfrm>
        </p:grpSpPr>
        <p:pic>
          <p:nvPicPr>
            <p:cNvPr id="238" name="Picture 2" descr="Image result for fuchsia os">
              <a:extLst>
                <a:ext uri="{FF2B5EF4-FFF2-40B4-BE49-F238E27FC236}">
                  <a16:creationId xmlns:a16="http://schemas.microsoft.com/office/drawing/2014/main" id="{DA8356C0-843C-4B93-9FFF-5D7522AA8AA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6630150" y="26797725"/>
              <a:ext cx="990084" cy="64933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F2F6A48A-31FC-44B3-B3F7-9348227109D6}"/>
                </a:ext>
              </a:extLst>
            </p:cNvPr>
            <p:cNvSpPr/>
            <p:nvPr/>
          </p:nvSpPr>
          <p:spPr>
            <a:xfrm>
              <a:off x="16448888" y="29366444"/>
              <a:ext cx="595956" cy="2612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800" b="1" dirty="0">
                  <a:solidFill>
                    <a:schemeClr val="tx1"/>
                  </a:solidFill>
                  <a:latin typeface="Times New Roman" panose="02020603050405020304" pitchFamily="18" charset="0"/>
                  <a:cs typeface="Times New Roman" panose="02020603050405020304" pitchFamily="18" charset="0"/>
                </a:rPr>
                <a:t>Deep Zone</a:t>
              </a:r>
            </a:p>
            <a:p>
              <a:pPr algn="ctr"/>
              <a:r>
                <a:rPr lang="en-IN" sz="800" b="1" dirty="0">
                  <a:solidFill>
                    <a:schemeClr val="tx1"/>
                  </a:solidFill>
                  <a:latin typeface="Times New Roman" panose="02020603050405020304" pitchFamily="18" charset="0"/>
                  <a:cs typeface="Times New Roman" panose="02020603050405020304" pitchFamily="18" charset="0"/>
                </a:rPr>
                <a:t>Upper Part</a:t>
              </a:r>
            </a:p>
          </p:txBody>
        </p:sp>
        <p:sp>
          <p:nvSpPr>
            <p:cNvPr id="240" name="Rectangle 239">
              <a:extLst>
                <a:ext uri="{FF2B5EF4-FFF2-40B4-BE49-F238E27FC236}">
                  <a16:creationId xmlns:a16="http://schemas.microsoft.com/office/drawing/2014/main" id="{0E8C87AC-311C-4038-BCCD-C10082EC7195}"/>
                </a:ext>
              </a:extLst>
            </p:cNvPr>
            <p:cNvSpPr/>
            <p:nvPr/>
          </p:nvSpPr>
          <p:spPr>
            <a:xfrm>
              <a:off x="26827213" y="29366443"/>
              <a:ext cx="595956" cy="2612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800" b="1" dirty="0">
                  <a:solidFill>
                    <a:schemeClr val="tx1"/>
                  </a:solidFill>
                  <a:latin typeface="Times New Roman" panose="02020603050405020304" pitchFamily="18" charset="0"/>
                  <a:cs typeface="Times New Roman" panose="02020603050405020304" pitchFamily="18" charset="0"/>
                </a:rPr>
                <a:t>Open Zone</a:t>
              </a:r>
            </a:p>
            <a:p>
              <a:pPr algn="ctr"/>
              <a:r>
                <a:rPr lang="en-IN" sz="800" b="1" dirty="0">
                  <a:solidFill>
                    <a:schemeClr val="tx1"/>
                  </a:solidFill>
                  <a:latin typeface="Times New Roman" panose="02020603050405020304" pitchFamily="18" charset="0"/>
                  <a:cs typeface="Times New Roman" panose="02020603050405020304" pitchFamily="18" charset="0"/>
                </a:rPr>
                <a:t>Lower Part</a:t>
              </a:r>
            </a:p>
          </p:txBody>
        </p:sp>
        <p:sp>
          <p:nvSpPr>
            <p:cNvPr id="241" name="Rectangle 240">
              <a:extLst>
                <a:ext uri="{FF2B5EF4-FFF2-40B4-BE49-F238E27FC236}">
                  <a16:creationId xmlns:a16="http://schemas.microsoft.com/office/drawing/2014/main" id="{425EFAF7-1977-4630-8E5F-DCFDA56975BA}"/>
                </a:ext>
              </a:extLst>
            </p:cNvPr>
            <p:cNvSpPr/>
            <p:nvPr/>
          </p:nvSpPr>
          <p:spPr>
            <a:xfrm>
              <a:off x="7544678" y="30954532"/>
              <a:ext cx="1332442" cy="478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800" b="1" dirty="0">
                  <a:solidFill>
                    <a:schemeClr val="tx1"/>
                  </a:solidFill>
                  <a:latin typeface="Times New Roman" panose="02020603050405020304" pitchFamily="18" charset="0"/>
                  <a:cs typeface="Times New Roman" panose="02020603050405020304" pitchFamily="18" charset="0"/>
                </a:rPr>
                <a:t>Abhishek</a:t>
              </a:r>
            </a:p>
            <a:p>
              <a:pPr algn="ctr"/>
              <a:r>
                <a:rPr lang="en-IN" sz="800" b="1" dirty="0">
                  <a:solidFill>
                    <a:schemeClr val="tx1"/>
                  </a:solidFill>
                  <a:latin typeface="Times New Roman" panose="02020603050405020304" pitchFamily="18" charset="0"/>
                  <a:cs typeface="Times New Roman" panose="02020603050405020304" pitchFamily="18" charset="0"/>
                </a:rPr>
                <a:t>90% Weightage Of Work</a:t>
              </a:r>
            </a:p>
            <a:p>
              <a:pPr algn="ctr"/>
              <a:r>
                <a:rPr lang="en-IN" sz="800" b="1" dirty="0">
                  <a:solidFill>
                    <a:schemeClr val="tx1"/>
                  </a:solidFill>
                  <a:latin typeface="Times New Roman" panose="02020603050405020304" pitchFamily="18" charset="0"/>
                  <a:cs typeface="Times New Roman" panose="02020603050405020304" pitchFamily="18" charset="0"/>
                </a:rPr>
                <a:t>(Mostly Emotion Part)</a:t>
              </a:r>
            </a:p>
          </p:txBody>
        </p:sp>
        <p:sp>
          <p:nvSpPr>
            <p:cNvPr id="242" name="Rectangle 241">
              <a:extLst>
                <a:ext uri="{FF2B5EF4-FFF2-40B4-BE49-F238E27FC236}">
                  <a16:creationId xmlns:a16="http://schemas.microsoft.com/office/drawing/2014/main" id="{B4CBEB2D-E633-4F6C-960B-332E8607FC6D}"/>
                </a:ext>
              </a:extLst>
            </p:cNvPr>
            <p:cNvSpPr/>
            <p:nvPr/>
          </p:nvSpPr>
          <p:spPr>
            <a:xfrm>
              <a:off x="12182873" y="30915568"/>
              <a:ext cx="1356175" cy="478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800" b="1" dirty="0">
                  <a:solidFill>
                    <a:schemeClr val="tx1"/>
                  </a:solidFill>
                  <a:latin typeface="Times New Roman" panose="02020603050405020304" pitchFamily="18" charset="0"/>
                  <a:cs typeface="Times New Roman" panose="02020603050405020304" pitchFamily="18" charset="0"/>
                </a:rPr>
                <a:t>Soul</a:t>
              </a:r>
            </a:p>
            <a:p>
              <a:pPr algn="ctr"/>
              <a:r>
                <a:rPr lang="en-IN" sz="800" b="1" dirty="0">
                  <a:solidFill>
                    <a:schemeClr val="tx1"/>
                  </a:solidFill>
                  <a:latin typeface="Times New Roman" panose="02020603050405020304" pitchFamily="18" charset="0"/>
                  <a:cs typeface="Times New Roman" panose="02020603050405020304" pitchFamily="18" charset="0"/>
                </a:rPr>
                <a:t>90% Weightage Of Work</a:t>
              </a:r>
            </a:p>
            <a:p>
              <a:pPr algn="ctr"/>
              <a:r>
                <a:rPr lang="en-IN" sz="800" b="1" dirty="0">
                  <a:solidFill>
                    <a:schemeClr val="tx1"/>
                  </a:solidFill>
                  <a:latin typeface="Times New Roman" panose="02020603050405020304" pitchFamily="18" charset="0"/>
                  <a:cs typeface="Times New Roman" panose="02020603050405020304" pitchFamily="18" charset="0"/>
                </a:rPr>
                <a:t>(Mostly Time &amp; Work)</a:t>
              </a:r>
            </a:p>
          </p:txBody>
        </p:sp>
        <p:sp>
          <p:nvSpPr>
            <p:cNvPr id="243" name="Rectangle 242">
              <a:extLst>
                <a:ext uri="{FF2B5EF4-FFF2-40B4-BE49-F238E27FC236}">
                  <a16:creationId xmlns:a16="http://schemas.microsoft.com/office/drawing/2014/main" id="{38801272-6E92-4414-8575-850650CD1AC0}"/>
                </a:ext>
              </a:extLst>
            </p:cNvPr>
            <p:cNvSpPr/>
            <p:nvPr/>
          </p:nvSpPr>
          <p:spPr>
            <a:xfrm>
              <a:off x="7987534" y="31928823"/>
              <a:ext cx="446730"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Internal</a:t>
              </a:r>
            </a:p>
          </p:txBody>
        </p:sp>
        <p:sp>
          <p:nvSpPr>
            <p:cNvPr id="244" name="Rectangle 243">
              <a:extLst>
                <a:ext uri="{FF2B5EF4-FFF2-40B4-BE49-F238E27FC236}">
                  <a16:creationId xmlns:a16="http://schemas.microsoft.com/office/drawing/2014/main" id="{B4CABDB9-6F8F-42C9-BDCD-BEDD63CE2E8D}"/>
                </a:ext>
              </a:extLst>
            </p:cNvPr>
            <p:cNvSpPr/>
            <p:nvPr/>
          </p:nvSpPr>
          <p:spPr>
            <a:xfrm>
              <a:off x="5663225" y="31856799"/>
              <a:ext cx="507293"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External</a:t>
              </a:r>
            </a:p>
          </p:txBody>
        </p:sp>
        <p:sp>
          <p:nvSpPr>
            <p:cNvPr id="245" name="Rectangle 244">
              <a:extLst>
                <a:ext uri="{FF2B5EF4-FFF2-40B4-BE49-F238E27FC236}">
                  <a16:creationId xmlns:a16="http://schemas.microsoft.com/office/drawing/2014/main" id="{D8DBD2D0-C32F-4B31-800F-6B1978C26024}"/>
                </a:ext>
              </a:extLst>
            </p:cNvPr>
            <p:cNvSpPr/>
            <p:nvPr/>
          </p:nvSpPr>
          <p:spPr>
            <a:xfrm>
              <a:off x="21609860" y="28716760"/>
              <a:ext cx="598231"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Brain</a:t>
              </a:r>
            </a:p>
            <a:p>
              <a:r>
                <a:rPr lang="en-IN" sz="800" b="1" dirty="0">
                  <a:solidFill>
                    <a:schemeClr val="tx1"/>
                  </a:solidFill>
                  <a:latin typeface="Times New Roman" panose="02020603050405020304" pitchFamily="18" charset="0"/>
                  <a:cs typeface="Times New Roman" panose="02020603050405020304" pitchFamily="18" charset="0"/>
                </a:rPr>
                <a:t>Universe</a:t>
              </a:r>
            </a:p>
          </p:txBody>
        </p:sp>
        <p:sp>
          <p:nvSpPr>
            <p:cNvPr id="246" name="Rectangle 245">
              <a:extLst>
                <a:ext uri="{FF2B5EF4-FFF2-40B4-BE49-F238E27FC236}">
                  <a16:creationId xmlns:a16="http://schemas.microsoft.com/office/drawing/2014/main" id="{972336D7-6B24-4D05-A967-548025668D30}"/>
                </a:ext>
              </a:extLst>
            </p:cNvPr>
            <p:cNvSpPr/>
            <p:nvPr/>
          </p:nvSpPr>
          <p:spPr>
            <a:xfrm>
              <a:off x="30827481" y="28712410"/>
              <a:ext cx="664311"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Body Universe</a:t>
              </a:r>
            </a:p>
          </p:txBody>
        </p:sp>
        <p:sp>
          <p:nvSpPr>
            <p:cNvPr id="247" name="Rectangle 246">
              <a:extLst>
                <a:ext uri="{FF2B5EF4-FFF2-40B4-BE49-F238E27FC236}">
                  <a16:creationId xmlns:a16="http://schemas.microsoft.com/office/drawing/2014/main" id="{11E06B5F-00F0-47C6-8BFE-9C5B7825B4FF}"/>
                </a:ext>
              </a:extLst>
            </p:cNvPr>
            <p:cNvSpPr/>
            <p:nvPr/>
          </p:nvSpPr>
          <p:spPr>
            <a:xfrm>
              <a:off x="11112592" y="30080333"/>
              <a:ext cx="507293"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Mental</a:t>
              </a:r>
            </a:p>
          </p:txBody>
        </p:sp>
        <p:sp>
          <p:nvSpPr>
            <p:cNvPr id="248" name="Rectangle 247">
              <a:extLst>
                <a:ext uri="{FF2B5EF4-FFF2-40B4-BE49-F238E27FC236}">
                  <a16:creationId xmlns:a16="http://schemas.microsoft.com/office/drawing/2014/main" id="{EB6BB180-D3D0-4796-95BA-BD77E6E22BBD}"/>
                </a:ext>
              </a:extLst>
            </p:cNvPr>
            <p:cNvSpPr/>
            <p:nvPr/>
          </p:nvSpPr>
          <p:spPr>
            <a:xfrm>
              <a:off x="21141175" y="30080333"/>
              <a:ext cx="507293"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Memory</a:t>
              </a:r>
            </a:p>
          </p:txBody>
        </p:sp>
        <p:sp>
          <p:nvSpPr>
            <p:cNvPr id="249" name="Rectangle 248">
              <a:extLst>
                <a:ext uri="{FF2B5EF4-FFF2-40B4-BE49-F238E27FC236}">
                  <a16:creationId xmlns:a16="http://schemas.microsoft.com/office/drawing/2014/main" id="{A3A32C04-FCA0-44E8-A102-48308DC3361C}"/>
                </a:ext>
              </a:extLst>
            </p:cNvPr>
            <p:cNvSpPr/>
            <p:nvPr/>
          </p:nvSpPr>
          <p:spPr>
            <a:xfrm>
              <a:off x="30298853" y="29400619"/>
              <a:ext cx="507293"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Fitness</a:t>
              </a:r>
            </a:p>
          </p:txBody>
        </p:sp>
        <p:sp>
          <p:nvSpPr>
            <p:cNvPr id="250" name="Rectangle 249">
              <a:extLst>
                <a:ext uri="{FF2B5EF4-FFF2-40B4-BE49-F238E27FC236}">
                  <a16:creationId xmlns:a16="http://schemas.microsoft.com/office/drawing/2014/main" id="{62F4AE43-C1CF-4250-BBDC-ADD54F7F180A}"/>
                </a:ext>
              </a:extLst>
            </p:cNvPr>
            <p:cNvSpPr/>
            <p:nvPr/>
          </p:nvSpPr>
          <p:spPr>
            <a:xfrm>
              <a:off x="30320188" y="29822861"/>
              <a:ext cx="507293"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Personality</a:t>
              </a:r>
            </a:p>
          </p:txBody>
        </p:sp>
        <p:sp>
          <p:nvSpPr>
            <p:cNvPr id="251" name="Rectangle 250">
              <a:extLst>
                <a:ext uri="{FF2B5EF4-FFF2-40B4-BE49-F238E27FC236}">
                  <a16:creationId xmlns:a16="http://schemas.microsoft.com/office/drawing/2014/main" id="{42768E67-5B8A-49C1-B1E2-9D0F6439B49E}"/>
                </a:ext>
              </a:extLst>
            </p:cNvPr>
            <p:cNvSpPr/>
            <p:nvPr/>
          </p:nvSpPr>
          <p:spPr>
            <a:xfrm>
              <a:off x="31708791" y="29501805"/>
              <a:ext cx="507293" cy="2023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Energy</a:t>
              </a:r>
            </a:p>
          </p:txBody>
        </p:sp>
        <p:sp>
          <p:nvSpPr>
            <p:cNvPr id="252" name="Rectangle 251">
              <a:extLst>
                <a:ext uri="{FF2B5EF4-FFF2-40B4-BE49-F238E27FC236}">
                  <a16:creationId xmlns:a16="http://schemas.microsoft.com/office/drawing/2014/main" id="{9C1A6BEB-5C0B-4D16-BC65-2E8607CB86A1}"/>
                </a:ext>
              </a:extLst>
            </p:cNvPr>
            <p:cNvSpPr/>
            <p:nvPr/>
          </p:nvSpPr>
          <p:spPr>
            <a:xfrm>
              <a:off x="14968900" y="30837984"/>
              <a:ext cx="1356175" cy="478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800" b="1" dirty="0">
                  <a:solidFill>
                    <a:schemeClr val="tx1"/>
                  </a:solidFill>
                  <a:latin typeface="Times New Roman" panose="02020603050405020304" pitchFamily="18" charset="0"/>
                  <a:cs typeface="Times New Roman" panose="02020603050405020304" pitchFamily="18" charset="0"/>
                </a:rPr>
                <a:t>CM</a:t>
              </a:r>
            </a:p>
            <a:p>
              <a:pPr algn="ctr"/>
              <a:r>
                <a:rPr lang="en-IN" sz="800" b="1" dirty="0">
                  <a:solidFill>
                    <a:schemeClr val="tx1"/>
                  </a:solidFill>
                  <a:latin typeface="Times New Roman" panose="02020603050405020304" pitchFamily="18" charset="0"/>
                  <a:cs typeface="Times New Roman" panose="02020603050405020304" pitchFamily="18" charset="0"/>
                </a:rPr>
                <a:t>90% Weightage Of Work</a:t>
              </a:r>
            </a:p>
            <a:p>
              <a:pPr algn="ctr"/>
              <a:r>
                <a:rPr lang="en-IN" sz="800" b="1" dirty="0">
                  <a:solidFill>
                    <a:schemeClr val="tx1"/>
                  </a:solidFill>
                  <a:latin typeface="Times New Roman" panose="02020603050405020304" pitchFamily="18" charset="0"/>
                  <a:cs typeface="Times New Roman" panose="02020603050405020304" pitchFamily="18" charset="0"/>
                </a:rPr>
                <a:t>(Mostly Time &amp; Work)</a:t>
              </a:r>
            </a:p>
          </p:txBody>
        </p:sp>
        <p:sp>
          <p:nvSpPr>
            <p:cNvPr id="253" name="Rectangle 252">
              <a:extLst>
                <a:ext uri="{FF2B5EF4-FFF2-40B4-BE49-F238E27FC236}">
                  <a16:creationId xmlns:a16="http://schemas.microsoft.com/office/drawing/2014/main" id="{87B274FB-06D8-4B18-8132-4F9E5899B4B7}"/>
                </a:ext>
              </a:extLst>
            </p:cNvPr>
            <p:cNvSpPr/>
            <p:nvPr/>
          </p:nvSpPr>
          <p:spPr>
            <a:xfrm>
              <a:off x="16741150" y="30837984"/>
              <a:ext cx="1356175" cy="478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800" b="1" dirty="0">
                  <a:solidFill>
                    <a:schemeClr val="tx1"/>
                  </a:solidFill>
                  <a:latin typeface="Times New Roman" panose="02020603050405020304" pitchFamily="18" charset="0"/>
                  <a:cs typeface="Times New Roman" panose="02020603050405020304" pitchFamily="18" charset="0"/>
                </a:rPr>
                <a:t>SCM</a:t>
              </a:r>
            </a:p>
            <a:p>
              <a:pPr algn="ctr"/>
              <a:r>
                <a:rPr lang="en-IN" sz="800" b="1" dirty="0">
                  <a:solidFill>
                    <a:schemeClr val="tx1"/>
                  </a:solidFill>
                  <a:latin typeface="Times New Roman" panose="02020603050405020304" pitchFamily="18" charset="0"/>
                  <a:cs typeface="Times New Roman" panose="02020603050405020304" pitchFamily="18" charset="0"/>
                </a:rPr>
                <a:t>90% Weightage Of Work</a:t>
              </a:r>
            </a:p>
            <a:p>
              <a:pPr algn="ctr"/>
              <a:r>
                <a:rPr lang="en-IN" sz="800" b="1" dirty="0">
                  <a:solidFill>
                    <a:schemeClr val="tx1"/>
                  </a:solidFill>
                  <a:latin typeface="Times New Roman" panose="02020603050405020304" pitchFamily="18" charset="0"/>
                  <a:cs typeface="Times New Roman" panose="02020603050405020304" pitchFamily="18" charset="0"/>
                </a:rPr>
                <a:t>(Mostly Time &amp; Work)</a:t>
              </a:r>
            </a:p>
          </p:txBody>
        </p:sp>
        <p:sp>
          <p:nvSpPr>
            <p:cNvPr id="254" name="Rectangle 253">
              <a:extLst>
                <a:ext uri="{FF2B5EF4-FFF2-40B4-BE49-F238E27FC236}">
                  <a16:creationId xmlns:a16="http://schemas.microsoft.com/office/drawing/2014/main" id="{4A67AF87-1FD2-4962-A24D-17F7E0BE56A9}"/>
                </a:ext>
              </a:extLst>
            </p:cNvPr>
            <p:cNvSpPr/>
            <p:nvPr/>
          </p:nvSpPr>
          <p:spPr>
            <a:xfrm>
              <a:off x="8004706" y="32568264"/>
              <a:ext cx="446730"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Emotion</a:t>
              </a:r>
            </a:p>
          </p:txBody>
        </p:sp>
        <p:sp>
          <p:nvSpPr>
            <p:cNvPr id="255" name="Rectangle 254">
              <a:extLst>
                <a:ext uri="{FF2B5EF4-FFF2-40B4-BE49-F238E27FC236}">
                  <a16:creationId xmlns:a16="http://schemas.microsoft.com/office/drawing/2014/main" id="{025896ED-7A24-472E-BAC2-3FEFAC0C760C}"/>
                </a:ext>
              </a:extLst>
            </p:cNvPr>
            <p:cNvSpPr/>
            <p:nvPr/>
          </p:nvSpPr>
          <p:spPr>
            <a:xfrm>
              <a:off x="10057227" y="31845003"/>
              <a:ext cx="446730"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Core</a:t>
              </a:r>
            </a:p>
          </p:txBody>
        </p:sp>
        <p:sp>
          <p:nvSpPr>
            <p:cNvPr id="256" name="Rectangle 255">
              <a:extLst>
                <a:ext uri="{FF2B5EF4-FFF2-40B4-BE49-F238E27FC236}">
                  <a16:creationId xmlns:a16="http://schemas.microsoft.com/office/drawing/2014/main" id="{FC27CE62-D91F-4EB6-BD43-D372FD4649E3}"/>
                </a:ext>
              </a:extLst>
            </p:cNvPr>
            <p:cNvSpPr/>
            <p:nvPr/>
          </p:nvSpPr>
          <p:spPr>
            <a:xfrm>
              <a:off x="7612726" y="33066996"/>
              <a:ext cx="1264394" cy="8921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1.Anxierty,Stress</a:t>
              </a:r>
            </a:p>
            <a:p>
              <a:r>
                <a:rPr lang="en-IN" sz="800" b="1" dirty="0">
                  <a:solidFill>
                    <a:schemeClr val="tx1"/>
                  </a:solidFill>
                  <a:latin typeface="Times New Roman" panose="02020603050405020304" pitchFamily="18" charset="0"/>
                  <a:cs typeface="Times New Roman" panose="02020603050405020304" pitchFamily="18" charset="0"/>
                </a:rPr>
                <a:t>2.Motivation,Depression</a:t>
              </a:r>
            </a:p>
            <a:p>
              <a:r>
                <a:rPr lang="en-IN" sz="800" b="1" dirty="0">
                  <a:solidFill>
                    <a:schemeClr val="tx1"/>
                  </a:solidFill>
                  <a:latin typeface="Times New Roman" panose="02020603050405020304" pitchFamily="18" charset="0"/>
                  <a:cs typeface="Times New Roman" panose="02020603050405020304" pitchFamily="18" charset="0"/>
                </a:rPr>
                <a:t>3.Extrapush,Pressure</a:t>
              </a:r>
            </a:p>
            <a:p>
              <a:r>
                <a:rPr lang="en-IN" sz="800" b="1" dirty="0">
                  <a:solidFill>
                    <a:schemeClr val="tx1"/>
                  </a:solidFill>
                  <a:latin typeface="Times New Roman" panose="02020603050405020304" pitchFamily="18" charset="0"/>
                  <a:cs typeface="Times New Roman" panose="02020603050405020304" pitchFamily="18" charset="0"/>
                </a:rPr>
                <a:t>4.Success,Failure</a:t>
              </a:r>
            </a:p>
            <a:p>
              <a:r>
                <a:rPr lang="en-IN" sz="800" b="1" dirty="0">
                  <a:solidFill>
                    <a:schemeClr val="tx1"/>
                  </a:solidFill>
                  <a:latin typeface="Times New Roman" panose="02020603050405020304" pitchFamily="18" charset="0"/>
                  <a:cs typeface="Times New Roman" panose="02020603050405020304" pitchFamily="18" charset="0"/>
                </a:rPr>
                <a:t>5.Happy,Angry/Frustration</a:t>
              </a:r>
            </a:p>
            <a:p>
              <a:r>
                <a:rPr lang="en-IN" sz="800" b="1" dirty="0">
                  <a:solidFill>
                    <a:schemeClr val="tx1"/>
                  </a:solidFill>
                  <a:latin typeface="Times New Roman" panose="02020603050405020304" pitchFamily="18" charset="0"/>
                  <a:cs typeface="Times New Roman" panose="02020603050405020304" pitchFamily="18" charset="0"/>
                </a:rPr>
                <a:t>6.White,Black Region</a:t>
              </a:r>
            </a:p>
            <a:p>
              <a:r>
                <a:rPr lang="en-IN" sz="800" b="1" dirty="0">
                  <a:solidFill>
                    <a:schemeClr val="tx1"/>
                  </a:solidFill>
                  <a:latin typeface="Times New Roman" panose="02020603050405020304" pitchFamily="18" charset="0"/>
                  <a:cs typeface="Times New Roman" panose="02020603050405020304" pitchFamily="18" charset="0"/>
                </a:rPr>
                <a:t>7.Sucess,Failure</a:t>
              </a:r>
            </a:p>
            <a:p>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257" name="Rectangle 256">
              <a:extLst>
                <a:ext uri="{FF2B5EF4-FFF2-40B4-BE49-F238E27FC236}">
                  <a16:creationId xmlns:a16="http://schemas.microsoft.com/office/drawing/2014/main" id="{22884D41-D37F-48F1-B401-6BF8CB2545D4}"/>
                </a:ext>
              </a:extLst>
            </p:cNvPr>
            <p:cNvSpPr/>
            <p:nvPr/>
          </p:nvSpPr>
          <p:spPr>
            <a:xfrm>
              <a:off x="4686808" y="32630122"/>
              <a:ext cx="621079" cy="1587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Comments</a:t>
              </a:r>
            </a:p>
          </p:txBody>
        </p:sp>
        <p:sp>
          <p:nvSpPr>
            <p:cNvPr id="258" name="Rectangle 257">
              <a:extLst>
                <a:ext uri="{FF2B5EF4-FFF2-40B4-BE49-F238E27FC236}">
                  <a16:creationId xmlns:a16="http://schemas.microsoft.com/office/drawing/2014/main" id="{E60249AD-3C14-4446-AF52-1B4F46626898}"/>
                </a:ext>
              </a:extLst>
            </p:cNvPr>
            <p:cNvSpPr/>
            <p:nvPr/>
          </p:nvSpPr>
          <p:spPr>
            <a:xfrm>
              <a:off x="13573746" y="32035648"/>
              <a:ext cx="576014"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Core</a:t>
              </a:r>
            </a:p>
          </p:txBody>
        </p:sp>
        <p:sp>
          <p:nvSpPr>
            <p:cNvPr id="259" name="Rectangle 258">
              <a:extLst>
                <a:ext uri="{FF2B5EF4-FFF2-40B4-BE49-F238E27FC236}">
                  <a16:creationId xmlns:a16="http://schemas.microsoft.com/office/drawing/2014/main" id="{64B6F95C-4A09-43B8-BA0F-02DED2264358}"/>
                </a:ext>
              </a:extLst>
            </p:cNvPr>
            <p:cNvSpPr/>
            <p:nvPr/>
          </p:nvSpPr>
          <p:spPr>
            <a:xfrm>
              <a:off x="20600508" y="30794222"/>
              <a:ext cx="1588626" cy="478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1.Govinda Memory</a:t>
              </a:r>
            </a:p>
            <a:p>
              <a:r>
                <a:rPr lang="en-IN" sz="800" b="1" dirty="0">
                  <a:solidFill>
                    <a:schemeClr val="tx1"/>
                  </a:solidFill>
                  <a:latin typeface="Times New Roman" panose="02020603050405020304" pitchFamily="18" charset="0"/>
                  <a:cs typeface="Times New Roman" panose="02020603050405020304" pitchFamily="18" charset="0"/>
                </a:rPr>
                <a:t>   Universal Fact</a:t>
              </a:r>
            </a:p>
            <a:p>
              <a:r>
                <a:rPr lang="en-IN" sz="800" b="1" dirty="0">
                  <a:solidFill>
                    <a:schemeClr val="tx1"/>
                  </a:solidFill>
                  <a:latin typeface="Times New Roman" panose="02020603050405020304" pitchFamily="18" charset="0"/>
                  <a:cs typeface="Times New Roman" panose="02020603050405020304" pitchFamily="18" charset="0"/>
                </a:rPr>
                <a:t>2.Toppers Guidelines</a:t>
              </a:r>
            </a:p>
          </p:txBody>
        </p:sp>
        <p:sp>
          <p:nvSpPr>
            <p:cNvPr id="260" name="Rectangle 259">
              <a:extLst>
                <a:ext uri="{FF2B5EF4-FFF2-40B4-BE49-F238E27FC236}">
                  <a16:creationId xmlns:a16="http://schemas.microsoft.com/office/drawing/2014/main" id="{1D693FF6-26C8-4341-B2D1-83AC31554E98}"/>
                </a:ext>
              </a:extLst>
            </p:cNvPr>
            <p:cNvSpPr/>
            <p:nvPr/>
          </p:nvSpPr>
          <p:spPr>
            <a:xfrm>
              <a:off x="14682450" y="31790752"/>
              <a:ext cx="446730"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Internal</a:t>
              </a:r>
            </a:p>
          </p:txBody>
        </p:sp>
        <p:sp>
          <p:nvSpPr>
            <p:cNvPr id="261" name="Rectangle 260">
              <a:extLst>
                <a:ext uri="{FF2B5EF4-FFF2-40B4-BE49-F238E27FC236}">
                  <a16:creationId xmlns:a16="http://schemas.microsoft.com/office/drawing/2014/main" id="{201A2BCE-E996-471F-8E42-A7A5F2DEDAA9}"/>
                </a:ext>
              </a:extLst>
            </p:cNvPr>
            <p:cNvSpPr/>
            <p:nvPr/>
          </p:nvSpPr>
          <p:spPr>
            <a:xfrm>
              <a:off x="15933147" y="31784498"/>
              <a:ext cx="446730" cy="1918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N" sz="800" b="1" dirty="0">
                  <a:solidFill>
                    <a:schemeClr val="tx1"/>
                  </a:solidFill>
                  <a:latin typeface="Times New Roman" panose="02020603050405020304" pitchFamily="18" charset="0"/>
                  <a:cs typeface="Times New Roman" panose="02020603050405020304" pitchFamily="18" charset="0"/>
                </a:rPr>
                <a:t>Core</a:t>
              </a:r>
            </a:p>
          </p:txBody>
        </p:sp>
        <p:sp>
          <p:nvSpPr>
            <p:cNvPr id="262" name="Rectangle 261">
              <a:extLst>
                <a:ext uri="{FF2B5EF4-FFF2-40B4-BE49-F238E27FC236}">
                  <a16:creationId xmlns:a16="http://schemas.microsoft.com/office/drawing/2014/main" id="{23256B8C-08CF-4349-969F-08BC67D2E80C}"/>
                </a:ext>
              </a:extLst>
            </p:cNvPr>
            <p:cNvSpPr/>
            <p:nvPr/>
          </p:nvSpPr>
          <p:spPr>
            <a:xfrm>
              <a:off x="14609892" y="32387463"/>
              <a:ext cx="579719" cy="3982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Discipline</a:t>
              </a:r>
              <a:br>
                <a:rPr lang="en-IN" sz="800" b="1" dirty="0">
                  <a:solidFill>
                    <a:schemeClr val="tx1"/>
                  </a:solidFill>
                  <a:latin typeface="Times New Roman" panose="02020603050405020304" pitchFamily="18" charset="0"/>
                  <a:cs typeface="Times New Roman" panose="02020603050405020304" pitchFamily="18" charset="0"/>
                </a:rPr>
              </a:br>
              <a:r>
                <a:rPr lang="en-IN" sz="800" b="1" dirty="0">
                  <a:solidFill>
                    <a:schemeClr val="tx1"/>
                  </a:solidFill>
                  <a:latin typeface="Times New Roman" panose="02020603050405020304" pitchFamily="18" charset="0"/>
                  <a:cs typeface="Times New Roman" panose="02020603050405020304" pitchFamily="18" charset="0"/>
                </a:rPr>
                <a:t>Will Power</a:t>
              </a:r>
            </a:p>
            <a:p>
              <a:r>
                <a:rPr lang="en-IN" sz="800" b="1" dirty="0">
                  <a:solidFill>
                    <a:schemeClr val="tx1"/>
                  </a:solidFill>
                  <a:latin typeface="Times New Roman" panose="02020603050405020304" pitchFamily="18" charset="0"/>
                  <a:cs typeface="Times New Roman" panose="02020603050405020304" pitchFamily="18" charset="0"/>
                </a:rPr>
                <a:t>Extra Push</a:t>
              </a:r>
            </a:p>
          </p:txBody>
        </p:sp>
        <p:sp>
          <p:nvSpPr>
            <p:cNvPr id="263" name="Rectangle 262">
              <a:extLst>
                <a:ext uri="{FF2B5EF4-FFF2-40B4-BE49-F238E27FC236}">
                  <a16:creationId xmlns:a16="http://schemas.microsoft.com/office/drawing/2014/main" id="{51104365-C7EC-4092-A98B-85BB8B28934B}"/>
                </a:ext>
              </a:extLst>
            </p:cNvPr>
            <p:cNvSpPr/>
            <p:nvPr/>
          </p:nvSpPr>
          <p:spPr>
            <a:xfrm>
              <a:off x="15749371" y="32422375"/>
              <a:ext cx="814282" cy="2917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Speed</a:t>
              </a:r>
            </a:p>
            <a:p>
              <a:r>
                <a:rPr lang="en-IN" sz="800" b="1" dirty="0">
                  <a:solidFill>
                    <a:schemeClr val="tx1"/>
                  </a:solidFill>
                  <a:latin typeface="Times New Roman" panose="02020603050405020304" pitchFamily="18" charset="0"/>
                  <a:cs typeface="Times New Roman" panose="02020603050405020304" pitchFamily="18" charset="0"/>
                </a:rPr>
                <a:t>Presence of Mind</a:t>
              </a:r>
            </a:p>
          </p:txBody>
        </p:sp>
        <p:sp>
          <p:nvSpPr>
            <p:cNvPr id="264" name="Rectangle 263">
              <a:extLst>
                <a:ext uri="{FF2B5EF4-FFF2-40B4-BE49-F238E27FC236}">
                  <a16:creationId xmlns:a16="http://schemas.microsoft.com/office/drawing/2014/main" id="{4939C39D-0225-49F6-95D4-C64577E9CF9C}"/>
                </a:ext>
              </a:extLst>
            </p:cNvPr>
            <p:cNvSpPr/>
            <p:nvPr/>
          </p:nvSpPr>
          <p:spPr>
            <a:xfrm>
              <a:off x="6272795" y="32637454"/>
              <a:ext cx="942719" cy="3982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Environment</a:t>
              </a:r>
            </a:p>
            <a:p>
              <a:r>
                <a:rPr lang="en-IN" sz="800" b="1" dirty="0">
                  <a:solidFill>
                    <a:schemeClr val="tx1"/>
                  </a:solidFill>
                  <a:latin typeface="Times New Roman" panose="02020603050405020304" pitchFamily="18" charset="0"/>
                  <a:cs typeface="Times New Roman" panose="02020603050405020304" pitchFamily="18" charset="0"/>
                </a:rPr>
                <a:t>Noise/Distraction</a:t>
              </a:r>
            </a:p>
            <a:p>
              <a:r>
                <a:rPr lang="en-IN" sz="800" b="1" dirty="0">
                  <a:solidFill>
                    <a:schemeClr val="tx1"/>
                  </a:solidFill>
                  <a:latin typeface="Times New Roman" panose="02020603050405020304" pitchFamily="18" charset="0"/>
                  <a:cs typeface="Times New Roman" panose="02020603050405020304" pitchFamily="18" charset="0"/>
                </a:rPr>
                <a:t>Factor Management</a:t>
              </a:r>
            </a:p>
          </p:txBody>
        </p:sp>
        <p:sp>
          <p:nvSpPr>
            <p:cNvPr id="265" name="Rectangle 264">
              <a:extLst>
                <a:ext uri="{FF2B5EF4-FFF2-40B4-BE49-F238E27FC236}">
                  <a16:creationId xmlns:a16="http://schemas.microsoft.com/office/drawing/2014/main" id="{112B8A23-A900-4097-99C0-53031E2371AF}"/>
                </a:ext>
              </a:extLst>
            </p:cNvPr>
            <p:cNvSpPr/>
            <p:nvPr/>
          </p:nvSpPr>
          <p:spPr>
            <a:xfrm>
              <a:off x="9666312" y="32344448"/>
              <a:ext cx="1264394" cy="7752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1.Art of Examination</a:t>
              </a:r>
            </a:p>
            <a:p>
              <a:r>
                <a:rPr lang="en-IN" sz="800" b="1" dirty="0">
                  <a:solidFill>
                    <a:schemeClr val="tx1"/>
                  </a:solidFill>
                  <a:latin typeface="Times New Roman" panose="02020603050405020304" pitchFamily="18" charset="0"/>
                  <a:cs typeface="Times New Roman" panose="02020603050405020304" pitchFamily="18" charset="0"/>
                </a:rPr>
                <a:t>2.Art of Communication</a:t>
              </a:r>
            </a:p>
            <a:p>
              <a:r>
                <a:rPr lang="en-IN" sz="800" b="1" dirty="0">
                  <a:solidFill>
                    <a:schemeClr val="tx1"/>
                  </a:solidFill>
                  <a:latin typeface="Times New Roman" panose="02020603050405020304" pitchFamily="18" charset="0"/>
                  <a:cs typeface="Times New Roman" panose="02020603050405020304" pitchFamily="18" charset="0"/>
                </a:rPr>
                <a:t>3.Skills</a:t>
              </a:r>
            </a:p>
            <a:p>
              <a:r>
                <a:rPr lang="en-IN" sz="800" b="1" dirty="0">
                  <a:solidFill>
                    <a:schemeClr val="tx1"/>
                  </a:solidFill>
                  <a:latin typeface="Times New Roman" panose="02020603050405020304" pitchFamily="18" charset="0"/>
                  <a:cs typeface="Times New Roman" panose="02020603050405020304" pitchFamily="18" charset="0"/>
                </a:rPr>
                <a:t>4.Sacrifise</a:t>
              </a:r>
            </a:p>
            <a:p>
              <a:r>
                <a:rPr lang="en-IN" sz="800" b="1" dirty="0">
                  <a:solidFill>
                    <a:schemeClr val="tx1"/>
                  </a:solidFill>
                  <a:latin typeface="Times New Roman" panose="02020603050405020304" pitchFamily="18" charset="0"/>
                  <a:cs typeface="Times New Roman" panose="02020603050405020304" pitchFamily="18" charset="0"/>
                </a:rPr>
                <a:t>5.Tools</a:t>
              </a:r>
            </a:p>
            <a:p>
              <a:r>
                <a:rPr lang="en-IN" sz="800" b="1" dirty="0">
                  <a:solidFill>
                    <a:schemeClr val="tx1"/>
                  </a:solidFill>
                  <a:latin typeface="Times New Roman" panose="02020603050405020304" pitchFamily="18" charset="0"/>
                  <a:cs typeface="Times New Roman" panose="02020603050405020304" pitchFamily="18" charset="0"/>
                </a:rPr>
                <a:t>6.Update Fuschia</a:t>
              </a:r>
            </a:p>
          </p:txBody>
        </p:sp>
        <p:cxnSp>
          <p:nvCxnSpPr>
            <p:cNvPr id="266" name="Connector: Elbow 265">
              <a:extLst>
                <a:ext uri="{FF2B5EF4-FFF2-40B4-BE49-F238E27FC236}">
                  <a16:creationId xmlns:a16="http://schemas.microsoft.com/office/drawing/2014/main" id="{ED25549A-D0BA-4D0F-8A23-CC6130669845}"/>
                </a:ext>
              </a:extLst>
            </p:cNvPr>
            <p:cNvCxnSpPr>
              <a:cxnSpLocks/>
              <a:stCxn id="238" idx="2"/>
              <a:endCxn id="245" idx="0"/>
            </p:cNvCxnSpPr>
            <p:nvPr/>
          </p:nvCxnSpPr>
          <p:spPr>
            <a:xfrm rot="5400000">
              <a:off x="23882232" y="25473799"/>
              <a:ext cx="1269705" cy="521621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Connector: Elbow 266">
              <a:extLst>
                <a:ext uri="{FF2B5EF4-FFF2-40B4-BE49-F238E27FC236}">
                  <a16:creationId xmlns:a16="http://schemas.microsoft.com/office/drawing/2014/main" id="{24203450-CB16-4614-BC16-95EE0020BEA0}"/>
                </a:ext>
              </a:extLst>
            </p:cNvPr>
            <p:cNvCxnSpPr>
              <a:cxnSpLocks/>
              <a:stCxn id="238" idx="2"/>
              <a:endCxn id="246" idx="0"/>
            </p:cNvCxnSpPr>
            <p:nvPr/>
          </p:nvCxnSpPr>
          <p:spPr>
            <a:xfrm rot="16200000" flipH="1">
              <a:off x="28509737" y="26062509"/>
              <a:ext cx="1265355" cy="403444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Connector: Elbow 267">
              <a:extLst>
                <a:ext uri="{FF2B5EF4-FFF2-40B4-BE49-F238E27FC236}">
                  <a16:creationId xmlns:a16="http://schemas.microsoft.com/office/drawing/2014/main" id="{5BA1AD34-BE0E-4195-9A21-16DAD74A095A}"/>
                </a:ext>
              </a:extLst>
            </p:cNvPr>
            <p:cNvCxnSpPr>
              <a:cxnSpLocks/>
              <a:stCxn id="245" idx="2"/>
              <a:endCxn id="239" idx="0"/>
            </p:cNvCxnSpPr>
            <p:nvPr/>
          </p:nvCxnSpPr>
          <p:spPr>
            <a:xfrm rot="5400000">
              <a:off x="19098984" y="26556452"/>
              <a:ext cx="457874" cy="516211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4CD7BCA3-7DE2-458B-9615-9BFB6538963D}"/>
                </a:ext>
              </a:extLst>
            </p:cNvPr>
            <p:cNvCxnSpPr>
              <a:cxnSpLocks/>
              <a:stCxn id="245" idx="2"/>
              <a:endCxn id="240" idx="0"/>
            </p:cNvCxnSpPr>
            <p:nvPr/>
          </p:nvCxnSpPr>
          <p:spPr>
            <a:xfrm rot="16200000" flipH="1">
              <a:off x="24288147" y="26529398"/>
              <a:ext cx="457873" cy="521621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Connector: Elbow 269">
              <a:extLst>
                <a:ext uri="{FF2B5EF4-FFF2-40B4-BE49-F238E27FC236}">
                  <a16:creationId xmlns:a16="http://schemas.microsoft.com/office/drawing/2014/main" id="{87515720-8300-439E-A9EE-3E55CB12FC50}"/>
                </a:ext>
              </a:extLst>
            </p:cNvPr>
            <p:cNvCxnSpPr>
              <a:cxnSpLocks/>
              <a:stCxn id="239" idx="2"/>
              <a:endCxn id="247" idx="0"/>
            </p:cNvCxnSpPr>
            <p:nvPr/>
          </p:nvCxnSpPr>
          <p:spPr>
            <a:xfrm rot="5400000">
              <a:off x="13830256" y="27163723"/>
              <a:ext cx="452594" cy="538062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Connector: Elbow 270">
              <a:extLst>
                <a:ext uri="{FF2B5EF4-FFF2-40B4-BE49-F238E27FC236}">
                  <a16:creationId xmlns:a16="http://schemas.microsoft.com/office/drawing/2014/main" id="{3FBF8FF7-E5E3-4C77-93D5-B1E2474495A6}"/>
                </a:ext>
              </a:extLst>
            </p:cNvPr>
            <p:cNvCxnSpPr>
              <a:cxnSpLocks/>
              <a:stCxn id="239" idx="2"/>
              <a:endCxn id="248" idx="0"/>
            </p:cNvCxnSpPr>
            <p:nvPr/>
          </p:nvCxnSpPr>
          <p:spPr>
            <a:xfrm rot="16200000" flipH="1">
              <a:off x="18844547" y="27530059"/>
              <a:ext cx="452594" cy="464795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2CF6F38F-E55D-4889-8D25-23FAA96E1EAE}"/>
                </a:ext>
              </a:extLst>
            </p:cNvPr>
            <p:cNvCxnSpPr>
              <a:cxnSpLocks/>
              <a:stCxn id="247" idx="2"/>
              <a:endCxn id="242" idx="0"/>
            </p:cNvCxnSpPr>
            <p:nvPr/>
          </p:nvCxnSpPr>
          <p:spPr>
            <a:xfrm rot="16200000" flipH="1">
              <a:off x="11797169" y="29851776"/>
              <a:ext cx="632862" cy="149472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Connector: Elbow 272">
              <a:extLst>
                <a:ext uri="{FF2B5EF4-FFF2-40B4-BE49-F238E27FC236}">
                  <a16:creationId xmlns:a16="http://schemas.microsoft.com/office/drawing/2014/main" id="{AC4635A8-719A-4237-8AE3-D50A62E82164}"/>
                </a:ext>
              </a:extLst>
            </p:cNvPr>
            <p:cNvCxnSpPr>
              <a:cxnSpLocks/>
              <a:stCxn id="247" idx="2"/>
              <a:endCxn id="252" idx="0"/>
            </p:cNvCxnSpPr>
            <p:nvPr/>
          </p:nvCxnSpPr>
          <p:spPr>
            <a:xfrm rot="16200000" flipH="1">
              <a:off x="13228974" y="28419969"/>
              <a:ext cx="555279" cy="428074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Connector: Elbow 273">
              <a:extLst>
                <a:ext uri="{FF2B5EF4-FFF2-40B4-BE49-F238E27FC236}">
                  <a16:creationId xmlns:a16="http://schemas.microsoft.com/office/drawing/2014/main" id="{103B2963-5237-4F01-B9F6-C614969C9569}"/>
                </a:ext>
              </a:extLst>
            </p:cNvPr>
            <p:cNvCxnSpPr>
              <a:cxnSpLocks/>
              <a:stCxn id="247" idx="2"/>
              <a:endCxn id="253" idx="0"/>
            </p:cNvCxnSpPr>
            <p:nvPr/>
          </p:nvCxnSpPr>
          <p:spPr>
            <a:xfrm rot="16200000" flipH="1">
              <a:off x="14115099" y="27533844"/>
              <a:ext cx="555279" cy="6052999"/>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Connector: Elbow 274">
              <a:extLst>
                <a:ext uri="{FF2B5EF4-FFF2-40B4-BE49-F238E27FC236}">
                  <a16:creationId xmlns:a16="http://schemas.microsoft.com/office/drawing/2014/main" id="{547E1415-A2B4-42CF-BCF7-86C2867AE310}"/>
                </a:ext>
              </a:extLst>
            </p:cNvPr>
            <p:cNvCxnSpPr>
              <a:cxnSpLocks/>
              <a:stCxn id="247" idx="2"/>
              <a:endCxn id="241" idx="0"/>
            </p:cNvCxnSpPr>
            <p:nvPr/>
          </p:nvCxnSpPr>
          <p:spPr>
            <a:xfrm rot="5400000">
              <a:off x="9452656" y="29040948"/>
              <a:ext cx="671827" cy="315534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nector: Elbow 275">
              <a:extLst>
                <a:ext uri="{FF2B5EF4-FFF2-40B4-BE49-F238E27FC236}">
                  <a16:creationId xmlns:a16="http://schemas.microsoft.com/office/drawing/2014/main" id="{529C9723-CF9E-4D21-AAB3-A1D6E39E4D41}"/>
                </a:ext>
              </a:extLst>
            </p:cNvPr>
            <p:cNvCxnSpPr>
              <a:cxnSpLocks/>
              <a:stCxn id="241" idx="2"/>
              <a:endCxn id="244" idx="0"/>
            </p:cNvCxnSpPr>
            <p:nvPr/>
          </p:nvCxnSpPr>
          <p:spPr>
            <a:xfrm rot="5400000">
              <a:off x="6851985" y="30497885"/>
              <a:ext cx="423802" cy="229402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Connector: Elbow 276">
              <a:extLst>
                <a:ext uri="{FF2B5EF4-FFF2-40B4-BE49-F238E27FC236}">
                  <a16:creationId xmlns:a16="http://schemas.microsoft.com/office/drawing/2014/main" id="{D018F67F-9504-4049-B722-EA661ED5DAC5}"/>
                </a:ext>
              </a:extLst>
            </p:cNvPr>
            <p:cNvCxnSpPr>
              <a:cxnSpLocks/>
              <a:stCxn id="241" idx="2"/>
              <a:endCxn id="255" idx="0"/>
            </p:cNvCxnSpPr>
            <p:nvPr/>
          </p:nvCxnSpPr>
          <p:spPr>
            <a:xfrm rot="16200000" flipH="1">
              <a:off x="9039743" y="30604153"/>
              <a:ext cx="412005" cy="206969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33D44B9E-450A-4FD3-93AE-3C586FAC3B0D}"/>
                </a:ext>
              </a:extLst>
            </p:cNvPr>
            <p:cNvCxnSpPr>
              <a:cxnSpLocks/>
              <a:stCxn id="241" idx="2"/>
              <a:endCxn id="243" idx="0"/>
            </p:cNvCxnSpPr>
            <p:nvPr/>
          </p:nvCxnSpPr>
          <p:spPr>
            <a:xfrm rot="5400000">
              <a:off x="7962987" y="31680909"/>
              <a:ext cx="495825"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Connector: Elbow 278">
              <a:extLst>
                <a:ext uri="{FF2B5EF4-FFF2-40B4-BE49-F238E27FC236}">
                  <a16:creationId xmlns:a16="http://schemas.microsoft.com/office/drawing/2014/main" id="{BB62ED63-959B-4E44-B413-6979A08CB852}"/>
                </a:ext>
              </a:extLst>
            </p:cNvPr>
            <p:cNvCxnSpPr>
              <a:cxnSpLocks/>
              <a:stCxn id="243" idx="2"/>
              <a:endCxn id="254" idx="0"/>
            </p:cNvCxnSpPr>
            <p:nvPr/>
          </p:nvCxnSpPr>
          <p:spPr>
            <a:xfrm rot="16200000" flipH="1">
              <a:off x="7995670" y="32335861"/>
              <a:ext cx="447631" cy="1717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Connector: Elbow 279">
              <a:extLst>
                <a:ext uri="{FF2B5EF4-FFF2-40B4-BE49-F238E27FC236}">
                  <a16:creationId xmlns:a16="http://schemas.microsoft.com/office/drawing/2014/main" id="{A7C65875-7712-4EB9-8FCB-42ECDCFDC9D3}"/>
                </a:ext>
              </a:extLst>
            </p:cNvPr>
            <p:cNvCxnSpPr>
              <a:cxnSpLocks/>
              <a:stCxn id="244" idx="2"/>
              <a:endCxn id="257" idx="0"/>
            </p:cNvCxnSpPr>
            <p:nvPr/>
          </p:nvCxnSpPr>
          <p:spPr>
            <a:xfrm rot="5400000">
              <a:off x="5171635" y="31884885"/>
              <a:ext cx="570950" cy="91952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Connector: Elbow 280">
              <a:extLst>
                <a:ext uri="{FF2B5EF4-FFF2-40B4-BE49-F238E27FC236}">
                  <a16:creationId xmlns:a16="http://schemas.microsoft.com/office/drawing/2014/main" id="{80114CF3-191B-42B9-9D72-8CE762D6A383}"/>
                </a:ext>
              </a:extLst>
            </p:cNvPr>
            <p:cNvCxnSpPr>
              <a:cxnSpLocks/>
              <a:stCxn id="244" idx="2"/>
              <a:endCxn id="264" idx="0"/>
            </p:cNvCxnSpPr>
            <p:nvPr/>
          </p:nvCxnSpPr>
          <p:spPr>
            <a:xfrm rot="16200000" flipH="1">
              <a:off x="6041372" y="31934670"/>
              <a:ext cx="578282" cy="82728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Connector: Elbow 281">
              <a:extLst>
                <a:ext uri="{FF2B5EF4-FFF2-40B4-BE49-F238E27FC236}">
                  <a16:creationId xmlns:a16="http://schemas.microsoft.com/office/drawing/2014/main" id="{4CE758D9-395D-4B74-B3D6-7CD24722C8CC}"/>
                </a:ext>
              </a:extLst>
            </p:cNvPr>
            <p:cNvCxnSpPr>
              <a:cxnSpLocks/>
              <a:stCxn id="254" idx="2"/>
              <a:endCxn id="256" idx="0"/>
            </p:cNvCxnSpPr>
            <p:nvPr/>
          </p:nvCxnSpPr>
          <p:spPr>
            <a:xfrm rot="16200000" flipH="1">
              <a:off x="8083036" y="32905109"/>
              <a:ext cx="306922" cy="1685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Connector: Elbow 282">
              <a:extLst>
                <a:ext uri="{FF2B5EF4-FFF2-40B4-BE49-F238E27FC236}">
                  <a16:creationId xmlns:a16="http://schemas.microsoft.com/office/drawing/2014/main" id="{61550960-7930-4B87-A0A5-214695DF6DF0}"/>
                </a:ext>
              </a:extLst>
            </p:cNvPr>
            <p:cNvCxnSpPr>
              <a:cxnSpLocks/>
              <a:stCxn id="255" idx="2"/>
              <a:endCxn id="265" idx="0"/>
            </p:cNvCxnSpPr>
            <p:nvPr/>
          </p:nvCxnSpPr>
          <p:spPr>
            <a:xfrm rot="16200000" flipH="1">
              <a:off x="10135733" y="32181671"/>
              <a:ext cx="307635" cy="1791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Connector: Elbow 283">
              <a:extLst>
                <a:ext uri="{FF2B5EF4-FFF2-40B4-BE49-F238E27FC236}">
                  <a16:creationId xmlns:a16="http://schemas.microsoft.com/office/drawing/2014/main" id="{A22D52E4-8124-4528-AA14-66F162062067}"/>
                </a:ext>
              </a:extLst>
            </p:cNvPr>
            <p:cNvCxnSpPr>
              <a:cxnSpLocks/>
              <a:stCxn id="242" idx="2"/>
              <a:endCxn id="258" idx="0"/>
            </p:cNvCxnSpPr>
            <p:nvPr/>
          </p:nvCxnSpPr>
          <p:spPr>
            <a:xfrm rot="16200000" flipH="1">
              <a:off x="13040550" y="31214444"/>
              <a:ext cx="641615" cy="100079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Connector: Elbow 284">
              <a:extLst>
                <a:ext uri="{FF2B5EF4-FFF2-40B4-BE49-F238E27FC236}">
                  <a16:creationId xmlns:a16="http://schemas.microsoft.com/office/drawing/2014/main" id="{8BFEFF54-A6C5-4B98-A989-4D29587801B7}"/>
                </a:ext>
              </a:extLst>
            </p:cNvPr>
            <p:cNvCxnSpPr>
              <a:cxnSpLocks/>
              <a:stCxn id="252" idx="2"/>
              <a:endCxn id="260" idx="0"/>
            </p:cNvCxnSpPr>
            <p:nvPr/>
          </p:nvCxnSpPr>
          <p:spPr>
            <a:xfrm rot="5400000">
              <a:off x="15039251" y="31183014"/>
              <a:ext cx="474303" cy="74117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Connector: Elbow 285">
              <a:extLst>
                <a:ext uri="{FF2B5EF4-FFF2-40B4-BE49-F238E27FC236}">
                  <a16:creationId xmlns:a16="http://schemas.microsoft.com/office/drawing/2014/main" id="{C45C306C-0337-435C-BAD3-0020A9C490B1}"/>
                </a:ext>
              </a:extLst>
            </p:cNvPr>
            <p:cNvCxnSpPr>
              <a:cxnSpLocks/>
              <a:stCxn id="252" idx="2"/>
              <a:endCxn id="261" idx="0"/>
            </p:cNvCxnSpPr>
            <p:nvPr/>
          </p:nvCxnSpPr>
          <p:spPr>
            <a:xfrm rot="16200000" flipH="1">
              <a:off x="15667726" y="31295710"/>
              <a:ext cx="468049" cy="50952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DCA66854-1948-4657-83B1-9BDF3360F6C8}"/>
                </a:ext>
              </a:extLst>
            </p:cNvPr>
            <p:cNvCxnSpPr>
              <a:cxnSpLocks/>
              <a:stCxn id="253" idx="2"/>
              <a:endCxn id="290" idx="0"/>
            </p:cNvCxnSpPr>
            <p:nvPr/>
          </p:nvCxnSpPr>
          <p:spPr>
            <a:xfrm rot="5400000">
              <a:off x="17232113" y="31503574"/>
              <a:ext cx="374251" cy="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Connector: Elbow 287">
              <a:extLst>
                <a:ext uri="{FF2B5EF4-FFF2-40B4-BE49-F238E27FC236}">
                  <a16:creationId xmlns:a16="http://schemas.microsoft.com/office/drawing/2014/main" id="{FBA901C1-7FAD-4A1B-9A6F-71F0733C49C0}"/>
                </a:ext>
              </a:extLst>
            </p:cNvPr>
            <p:cNvCxnSpPr>
              <a:cxnSpLocks/>
              <a:stCxn id="260" idx="2"/>
              <a:endCxn id="262" idx="0"/>
            </p:cNvCxnSpPr>
            <p:nvPr/>
          </p:nvCxnSpPr>
          <p:spPr>
            <a:xfrm rot="5400000">
              <a:off x="14700333" y="32181981"/>
              <a:ext cx="404902" cy="606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6B42A9C1-1A21-4577-A9D8-7493100D03CD}"/>
                </a:ext>
              </a:extLst>
            </p:cNvPr>
            <p:cNvCxnSpPr>
              <a:cxnSpLocks/>
              <a:stCxn id="261" idx="2"/>
              <a:endCxn id="263" idx="0"/>
            </p:cNvCxnSpPr>
            <p:nvPr/>
          </p:nvCxnSpPr>
          <p:spPr>
            <a:xfrm rot="5400000">
              <a:off x="15933478" y="32199342"/>
              <a:ext cx="446068" cy="1270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7C8F7C62-D5DE-4EA5-B61E-7CCF9769BCC9}"/>
                </a:ext>
              </a:extLst>
            </p:cNvPr>
            <p:cNvSpPr/>
            <p:nvPr/>
          </p:nvSpPr>
          <p:spPr>
            <a:xfrm>
              <a:off x="16897686" y="31690699"/>
              <a:ext cx="1043101" cy="3006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Internal Emotion</a:t>
              </a:r>
            </a:p>
            <a:p>
              <a:r>
                <a:rPr lang="en-IN" sz="800" b="1" dirty="0">
                  <a:solidFill>
                    <a:schemeClr val="tx1"/>
                  </a:solidFill>
                  <a:latin typeface="Times New Roman" panose="02020603050405020304" pitchFamily="18" charset="0"/>
                  <a:cs typeface="Times New Roman" panose="02020603050405020304" pitchFamily="18" charset="0"/>
                </a:rPr>
                <a:t>Embrace Solitude</a:t>
              </a:r>
            </a:p>
          </p:txBody>
        </p:sp>
        <p:cxnSp>
          <p:nvCxnSpPr>
            <p:cNvPr id="291" name="Connector: Elbow 290">
              <a:extLst>
                <a:ext uri="{FF2B5EF4-FFF2-40B4-BE49-F238E27FC236}">
                  <a16:creationId xmlns:a16="http://schemas.microsoft.com/office/drawing/2014/main" id="{E541DA85-9CBC-4D0B-93B4-12CD22FA0A86}"/>
                </a:ext>
              </a:extLst>
            </p:cNvPr>
            <p:cNvCxnSpPr>
              <a:cxnSpLocks/>
              <a:stCxn id="246" idx="1"/>
              <a:endCxn id="249" idx="1"/>
            </p:cNvCxnSpPr>
            <p:nvPr/>
          </p:nvCxnSpPr>
          <p:spPr>
            <a:xfrm rot="10800000" flipV="1">
              <a:off x="30298853" y="28813595"/>
              <a:ext cx="528628" cy="688209"/>
            </a:xfrm>
            <a:prstGeom prst="bentConnector3">
              <a:avLst>
                <a:gd name="adj1" fmla="val 143244"/>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Connector: Elbow 291">
              <a:extLst>
                <a:ext uri="{FF2B5EF4-FFF2-40B4-BE49-F238E27FC236}">
                  <a16:creationId xmlns:a16="http://schemas.microsoft.com/office/drawing/2014/main" id="{C1DBB7DA-296B-49E3-BAC7-89FD29562F75}"/>
                </a:ext>
              </a:extLst>
            </p:cNvPr>
            <p:cNvCxnSpPr>
              <a:cxnSpLocks/>
              <a:stCxn id="249" idx="1"/>
              <a:endCxn id="250" idx="1"/>
            </p:cNvCxnSpPr>
            <p:nvPr/>
          </p:nvCxnSpPr>
          <p:spPr>
            <a:xfrm rot="10800000" flipH="1" flipV="1">
              <a:off x="30298852" y="29501805"/>
              <a:ext cx="21335" cy="422242"/>
            </a:xfrm>
            <a:prstGeom prst="bentConnector3">
              <a:avLst>
                <a:gd name="adj1" fmla="val -1071479"/>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Connector: Elbow 292">
              <a:extLst>
                <a:ext uri="{FF2B5EF4-FFF2-40B4-BE49-F238E27FC236}">
                  <a16:creationId xmlns:a16="http://schemas.microsoft.com/office/drawing/2014/main" id="{28B3369A-7306-44F5-BFF3-0B0FC7642397}"/>
                </a:ext>
              </a:extLst>
            </p:cNvPr>
            <p:cNvCxnSpPr>
              <a:cxnSpLocks/>
              <a:stCxn id="246" idx="3"/>
              <a:endCxn id="251" idx="3"/>
            </p:cNvCxnSpPr>
            <p:nvPr/>
          </p:nvCxnSpPr>
          <p:spPr>
            <a:xfrm>
              <a:off x="31491792" y="28813596"/>
              <a:ext cx="724292" cy="789395"/>
            </a:xfrm>
            <a:prstGeom prst="bentConnector3">
              <a:avLst>
                <a:gd name="adj1" fmla="val 13156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94" name="Picture 293">
              <a:extLst>
                <a:ext uri="{FF2B5EF4-FFF2-40B4-BE49-F238E27FC236}">
                  <a16:creationId xmlns:a16="http://schemas.microsoft.com/office/drawing/2014/main" id="{4B83CA11-35A4-49EF-B23D-38969570D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6284" y="24964327"/>
              <a:ext cx="632143" cy="1127388"/>
            </a:xfrm>
            <a:prstGeom prst="rect">
              <a:avLst/>
            </a:prstGeom>
          </p:spPr>
        </p:pic>
        <p:cxnSp>
          <p:nvCxnSpPr>
            <p:cNvPr id="295" name="Connector: Elbow 294">
              <a:extLst>
                <a:ext uri="{FF2B5EF4-FFF2-40B4-BE49-F238E27FC236}">
                  <a16:creationId xmlns:a16="http://schemas.microsoft.com/office/drawing/2014/main" id="{27D5A61F-D69D-437A-8205-D0D6FB35F5A9}"/>
                </a:ext>
              </a:extLst>
            </p:cNvPr>
            <p:cNvCxnSpPr>
              <a:cxnSpLocks/>
              <a:stCxn id="294" idx="2"/>
              <a:endCxn id="238" idx="0"/>
            </p:cNvCxnSpPr>
            <p:nvPr/>
          </p:nvCxnSpPr>
          <p:spPr>
            <a:xfrm rot="16200000" flipH="1">
              <a:off x="26765769" y="26438302"/>
              <a:ext cx="706010" cy="1283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Connector: Elbow 295">
              <a:extLst>
                <a:ext uri="{FF2B5EF4-FFF2-40B4-BE49-F238E27FC236}">
                  <a16:creationId xmlns:a16="http://schemas.microsoft.com/office/drawing/2014/main" id="{3FFDD5F1-1B15-4900-9CAF-1F035A29DF58}"/>
                </a:ext>
              </a:extLst>
            </p:cNvPr>
            <p:cNvCxnSpPr>
              <a:cxnSpLocks/>
              <a:stCxn id="242" idx="2"/>
              <a:endCxn id="300" idx="0"/>
            </p:cNvCxnSpPr>
            <p:nvPr/>
          </p:nvCxnSpPr>
          <p:spPr>
            <a:xfrm rot="5400000">
              <a:off x="11961972" y="31152446"/>
              <a:ext cx="657403" cy="114057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7" name="Rectangle 296">
              <a:extLst>
                <a:ext uri="{FF2B5EF4-FFF2-40B4-BE49-F238E27FC236}">
                  <a16:creationId xmlns:a16="http://schemas.microsoft.com/office/drawing/2014/main" id="{D667614A-9706-4968-A98B-C73FC55E777A}"/>
                </a:ext>
              </a:extLst>
            </p:cNvPr>
            <p:cNvSpPr/>
            <p:nvPr/>
          </p:nvSpPr>
          <p:spPr>
            <a:xfrm>
              <a:off x="13444634" y="32591696"/>
              <a:ext cx="927431" cy="5779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1.Spirituality</a:t>
              </a:r>
            </a:p>
            <a:p>
              <a:r>
                <a:rPr lang="en-IN" sz="800" b="1" dirty="0">
                  <a:solidFill>
                    <a:schemeClr val="tx1"/>
                  </a:solidFill>
                  <a:latin typeface="Times New Roman" panose="02020603050405020304" pitchFamily="18" charset="0"/>
                  <a:cs typeface="Times New Roman" panose="02020603050405020304" pitchFamily="18" charset="0"/>
                </a:rPr>
                <a:t>2.Self Management</a:t>
              </a:r>
            </a:p>
            <a:p>
              <a:r>
                <a:rPr lang="en-IN" sz="800" b="1" dirty="0">
                  <a:solidFill>
                    <a:schemeClr val="tx1"/>
                  </a:solidFill>
                  <a:latin typeface="Times New Roman" panose="02020603050405020304" pitchFamily="18" charset="0"/>
                  <a:cs typeface="Times New Roman" panose="02020603050405020304" pitchFamily="18" charset="0"/>
                </a:rPr>
                <a:t>3.Decion Making</a:t>
              </a:r>
            </a:p>
            <a:p>
              <a:r>
                <a:rPr lang="en-IN" sz="800" b="1" dirty="0">
                  <a:solidFill>
                    <a:schemeClr val="tx1"/>
                  </a:solidFill>
                  <a:latin typeface="Times New Roman" panose="02020603050405020304" pitchFamily="18" charset="0"/>
                  <a:cs typeface="Times New Roman" panose="02020603050405020304" pitchFamily="18" charset="0"/>
                </a:rPr>
                <a:t>4.Update Fuschia</a:t>
              </a:r>
            </a:p>
          </p:txBody>
        </p:sp>
        <p:sp>
          <p:nvSpPr>
            <p:cNvPr id="298" name="Rectangle 297">
              <a:extLst>
                <a:ext uri="{FF2B5EF4-FFF2-40B4-BE49-F238E27FC236}">
                  <a16:creationId xmlns:a16="http://schemas.microsoft.com/office/drawing/2014/main" id="{3048D1CC-B752-4E94-BA92-5B9F703C860F}"/>
                </a:ext>
              </a:extLst>
            </p:cNvPr>
            <p:cNvSpPr/>
            <p:nvPr/>
          </p:nvSpPr>
          <p:spPr>
            <a:xfrm>
              <a:off x="12406634" y="32589362"/>
              <a:ext cx="927431" cy="6328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1.Procastination</a:t>
              </a:r>
            </a:p>
            <a:p>
              <a:r>
                <a:rPr lang="en-IN" sz="800" b="1" dirty="0">
                  <a:solidFill>
                    <a:schemeClr val="tx1"/>
                  </a:solidFill>
                  <a:latin typeface="Times New Roman" panose="02020603050405020304" pitchFamily="18" charset="0"/>
                  <a:cs typeface="Times New Roman" panose="02020603050405020304" pitchFamily="18" charset="0"/>
                </a:rPr>
                <a:t>2.Mision/Vision</a:t>
              </a:r>
            </a:p>
            <a:p>
              <a:r>
                <a:rPr lang="en-IN" sz="800" b="1" dirty="0">
                  <a:solidFill>
                    <a:schemeClr val="tx1"/>
                  </a:solidFill>
                  <a:latin typeface="Times New Roman" panose="02020603050405020304" pitchFamily="18" charset="0"/>
                  <a:cs typeface="Times New Roman" panose="02020603050405020304" pitchFamily="18" charset="0"/>
                </a:rPr>
                <a:t>3.Motivation</a:t>
              </a:r>
            </a:p>
            <a:p>
              <a:r>
                <a:rPr lang="en-IN" sz="800" b="1" dirty="0">
                  <a:solidFill>
                    <a:schemeClr val="tx1"/>
                  </a:solidFill>
                  <a:latin typeface="Times New Roman" panose="02020603050405020304" pitchFamily="18" charset="0"/>
                  <a:cs typeface="Times New Roman" panose="02020603050405020304" pitchFamily="18" charset="0"/>
                </a:rPr>
                <a:t>4.Mind Set</a:t>
              </a:r>
            </a:p>
            <a:p>
              <a:r>
                <a:rPr lang="en-IN" sz="800" b="1" dirty="0">
                  <a:solidFill>
                    <a:schemeClr val="tx1"/>
                  </a:solidFill>
                  <a:latin typeface="Times New Roman" panose="02020603050405020304" pitchFamily="18" charset="0"/>
                  <a:cs typeface="Times New Roman" panose="02020603050405020304" pitchFamily="18" charset="0"/>
                </a:rPr>
                <a:t>5.Confidence</a:t>
              </a:r>
            </a:p>
          </p:txBody>
        </p:sp>
        <p:sp>
          <p:nvSpPr>
            <p:cNvPr id="299" name="Rectangle 298">
              <a:extLst>
                <a:ext uri="{FF2B5EF4-FFF2-40B4-BE49-F238E27FC236}">
                  <a16:creationId xmlns:a16="http://schemas.microsoft.com/office/drawing/2014/main" id="{39D8C069-53AA-466B-BB27-F5E8FE112FE4}"/>
                </a:ext>
              </a:extLst>
            </p:cNvPr>
            <p:cNvSpPr/>
            <p:nvPr/>
          </p:nvSpPr>
          <p:spPr>
            <a:xfrm>
              <a:off x="11273437" y="32569872"/>
              <a:ext cx="864507" cy="1924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1.Time Dilation</a:t>
              </a:r>
            </a:p>
          </p:txBody>
        </p:sp>
        <p:sp>
          <p:nvSpPr>
            <p:cNvPr id="300" name="Rectangle 299">
              <a:extLst>
                <a:ext uri="{FF2B5EF4-FFF2-40B4-BE49-F238E27FC236}">
                  <a16:creationId xmlns:a16="http://schemas.microsoft.com/office/drawing/2014/main" id="{01969D6B-B7BD-41EA-9B09-F4CAC9A43A6F}"/>
                </a:ext>
              </a:extLst>
            </p:cNvPr>
            <p:cNvSpPr/>
            <p:nvPr/>
          </p:nvSpPr>
          <p:spPr>
            <a:xfrm>
              <a:off x="11568077" y="32051436"/>
              <a:ext cx="304616" cy="13839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Time</a:t>
              </a:r>
            </a:p>
          </p:txBody>
        </p:sp>
        <p:sp>
          <p:nvSpPr>
            <p:cNvPr id="301" name="Rectangle 300">
              <a:extLst>
                <a:ext uri="{FF2B5EF4-FFF2-40B4-BE49-F238E27FC236}">
                  <a16:creationId xmlns:a16="http://schemas.microsoft.com/office/drawing/2014/main" id="{0A34FD03-8570-423F-AAF5-8259DB897D5E}"/>
                </a:ext>
              </a:extLst>
            </p:cNvPr>
            <p:cNvSpPr/>
            <p:nvPr/>
          </p:nvSpPr>
          <p:spPr>
            <a:xfrm>
              <a:off x="12708652" y="32074684"/>
              <a:ext cx="304616" cy="13839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lstStyle/>
            <a:p>
              <a:r>
                <a:rPr lang="en-IN" sz="800" b="1" dirty="0">
                  <a:solidFill>
                    <a:schemeClr val="tx1"/>
                  </a:solidFill>
                  <a:latin typeface="Times New Roman" panose="02020603050405020304" pitchFamily="18" charset="0"/>
                  <a:cs typeface="Times New Roman" panose="02020603050405020304" pitchFamily="18" charset="0"/>
                </a:rPr>
                <a:t>Work</a:t>
              </a:r>
            </a:p>
          </p:txBody>
        </p:sp>
        <p:cxnSp>
          <p:nvCxnSpPr>
            <p:cNvPr id="302" name="Connector: Elbow 301">
              <a:extLst>
                <a:ext uri="{FF2B5EF4-FFF2-40B4-BE49-F238E27FC236}">
                  <a16:creationId xmlns:a16="http://schemas.microsoft.com/office/drawing/2014/main" id="{38065550-511D-4E02-A131-FBEDF11B973D}"/>
                </a:ext>
              </a:extLst>
            </p:cNvPr>
            <p:cNvCxnSpPr>
              <a:cxnSpLocks/>
              <a:stCxn id="300" idx="2"/>
              <a:endCxn id="299" idx="0"/>
            </p:cNvCxnSpPr>
            <p:nvPr/>
          </p:nvCxnSpPr>
          <p:spPr>
            <a:xfrm rot="5400000">
              <a:off x="11523015" y="32372502"/>
              <a:ext cx="380046" cy="1469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Connector: Elbow 302">
              <a:extLst>
                <a:ext uri="{FF2B5EF4-FFF2-40B4-BE49-F238E27FC236}">
                  <a16:creationId xmlns:a16="http://schemas.microsoft.com/office/drawing/2014/main" id="{6B7C2A53-B2A6-4604-8AB2-FA4D6F4292F3}"/>
                </a:ext>
              </a:extLst>
            </p:cNvPr>
            <p:cNvCxnSpPr>
              <a:cxnSpLocks/>
              <a:stCxn id="242" idx="2"/>
              <a:endCxn id="301" idx="0"/>
            </p:cNvCxnSpPr>
            <p:nvPr/>
          </p:nvCxnSpPr>
          <p:spPr>
            <a:xfrm rot="5400000">
              <a:off x="12520636" y="31734358"/>
              <a:ext cx="680651" cy="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Connector: Elbow 303">
              <a:extLst>
                <a:ext uri="{FF2B5EF4-FFF2-40B4-BE49-F238E27FC236}">
                  <a16:creationId xmlns:a16="http://schemas.microsoft.com/office/drawing/2014/main" id="{C65B71C1-B095-4728-AF51-BD66EE2575E6}"/>
                </a:ext>
              </a:extLst>
            </p:cNvPr>
            <p:cNvCxnSpPr>
              <a:cxnSpLocks/>
              <a:stCxn id="258" idx="2"/>
              <a:endCxn id="297" idx="0"/>
            </p:cNvCxnSpPr>
            <p:nvPr/>
          </p:nvCxnSpPr>
          <p:spPr>
            <a:xfrm rot="16200000" flipH="1">
              <a:off x="13702932" y="32386278"/>
              <a:ext cx="364238" cy="4659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Connector: Elbow 304">
              <a:extLst>
                <a:ext uri="{FF2B5EF4-FFF2-40B4-BE49-F238E27FC236}">
                  <a16:creationId xmlns:a16="http://schemas.microsoft.com/office/drawing/2014/main" id="{AF9E9715-CFE3-47E3-B725-A1F71AD160C0}"/>
                </a:ext>
              </a:extLst>
            </p:cNvPr>
            <p:cNvCxnSpPr>
              <a:cxnSpLocks/>
              <a:stCxn id="301" idx="2"/>
              <a:endCxn id="298" idx="0"/>
            </p:cNvCxnSpPr>
            <p:nvPr/>
          </p:nvCxnSpPr>
          <p:spPr>
            <a:xfrm rot="16200000" flipH="1">
              <a:off x="12677511" y="32396523"/>
              <a:ext cx="376288" cy="939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Connector: Elbow 305">
              <a:extLst>
                <a:ext uri="{FF2B5EF4-FFF2-40B4-BE49-F238E27FC236}">
                  <a16:creationId xmlns:a16="http://schemas.microsoft.com/office/drawing/2014/main" id="{25E918E7-12FC-447F-A0D8-4BC32140FB08}"/>
                </a:ext>
              </a:extLst>
            </p:cNvPr>
            <p:cNvCxnSpPr>
              <a:cxnSpLocks/>
              <a:stCxn id="248" idx="2"/>
              <a:endCxn id="259" idx="0"/>
            </p:cNvCxnSpPr>
            <p:nvPr/>
          </p:nvCxnSpPr>
          <p:spPr>
            <a:xfrm rot="5400000">
              <a:off x="21139064" y="30538463"/>
              <a:ext cx="511517" cy="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07" name="Rectangle 306">
            <a:extLst>
              <a:ext uri="{FF2B5EF4-FFF2-40B4-BE49-F238E27FC236}">
                <a16:creationId xmlns:a16="http://schemas.microsoft.com/office/drawing/2014/main" id="{01F3DA84-4D69-47F9-AB86-E6A728B6D0E3}"/>
              </a:ext>
            </a:extLst>
          </p:cNvPr>
          <p:cNvSpPr/>
          <p:nvPr/>
        </p:nvSpPr>
        <p:spPr>
          <a:xfrm>
            <a:off x="15710258" y="13905008"/>
            <a:ext cx="2061282" cy="10880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Phase-2.2</a:t>
            </a:r>
          </a:p>
          <a:p>
            <a:pPr algn="ctr"/>
            <a:r>
              <a:rPr lang="en-IN" sz="2400" b="1" dirty="0">
                <a:solidFill>
                  <a:schemeClr val="tx1"/>
                </a:solidFill>
                <a:latin typeface="Times New Roman" panose="02020603050405020304" pitchFamily="18" charset="0"/>
                <a:cs typeface="Times New Roman" panose="02020603050405020304" pitchFamily="18" charset="0"/>
              </a:rPr>
              <a:t>Time Table</a:t>
            </a:r>
          </a:p>
        </p:txBody>
      </p:sp>
      <p:sp>
        <p:nvSpPr>
          <p:cNvPr id="308" name="Rectangle 307">
            <a:extLst>
              <a:ext uri="{FF2B5EF4-FFF2-40B4-BE49-F238E27FC236}">
                <a16:creationId xmlns:a16="http://schemas.microsoft.com/office/drawing/2014/main" id="{3622B781-7889-4A94-9841-C1D3324FE7C1}"/>
              </a:ext>
            </a:extLst>
          </p:cNvPr>
          <p:cNvSpPr/>
          <p:nvPr/>
        </p:nvSpPr>
        <p:spPr>
          <a:xfrm>
            <a:off x="19202784" y="13916406"/>
            <a:ext cx="2122434" cy="11235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Phase-2.3</a:t>
            </a:r>
          </a:p>
          <a:p>
            <a:pPr algn="ctr"/>
            <a:r>
              <a:rPr lang="en-IN" sz="2400" b="1" dirty="0">
                <a:solidFill>
                  <a:schemeClr val="tx1"/>
                </a:solidFill>
                <a:latin typeface="Times New Roman" panose="02020603050405020304" pitchFamily="18" charset="0"/>
                <a:cs typeface="Times New Roman" panose="02020603050405020304" pitchFamily="18" charset="0"/>
              </a:rPr>
              <a:t>Preparation</a:t>
            </a:r>
          </a:p>
        </p:txBody>
      </p:sp>
      <p:sp>
        <p:nvSpPr>
          <p:cNvPr id="309" name="Rectangle 308">
            <a:extLst>
              <a:ext uri="{FF2B5EF4-FFF2-40B4-BE49-F238E27FC236}">
                <a16:creationId xmlns:a16="http://schemas.microsoft.com/office/drawing/2014/main" id="{EBE53319-E958-45C0-A402-2B32B6C8CA9E}"/>
              </a:ext>
            </a:extLst>
          </p:cNvPr>
          <p:cNvSpPr/>
          <p:nvPr/>
        </p:nvSpPr>
        <p:spPr>
          <a:xfrm>
            <a:off x="23039182" y="13988514"/>
            <a:ext cx="2122434" cy="11235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Phase-2.4</a:t>
            </a:r>
          </a:p>
          <a:p>
            <a:pPr algn="ctr"/>
            <a:r>
              <a:rPr lang="en-IN" sz="2400" b="1" dirty="0">
                <a:solidFill>
                  <a:schemeClr val="tx1"/>
                </a:solidFill>
                <a:latin typeface="Times New Roman" panose="02020603050405020304" pitchFamily="18" charset="0"/>
                <a:cs typeface="Times New Roman" panose="02020603050405020304" pitchFamily="18" charset="0"/>
              </a:rPr>
              <a:t>Revision</a:t>
            </a:r>
          </a:p>
        </p:txBody>
      </p:sp>
      <p:sp>
        <p:nvSpPr>
          <p:cNvPr id="310" name="Rectangle 309">
            <a:extLst>
              <a:ext uri="{FF2B5EF4-FFF2-40B4-BE49-F238E27FC236}">
                <a16:creationId xmlns:a16="http://schemas.microsoft.com/office/drawing/2014/main" id="{24B42B16-D9FA-4326-ADD6-CDF57A4D79B1}"/>
              </a:ext>
            </a:extLst>
          </p:cNvPr>
          <p:cNvSpPr/>
          <p:nvPr/>
        </p:nvSpPr>
        <p:spPr>
          <a:xfrm>
            <a:off x="26625290" y="13988513"/>
            <a:ext cx="2122434" cy="11235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Phase-2.5</a:t>
            </a:r>
          </a:p>
          <a:p>
            <a:pPr algn="ctr"/>
            <a:r>
              <a:rPr lang="en-IN" sz="2400" b="1" dirty="0">
                <a:solidFill>
                  <a:schemeClr val="tx1"/>
                </a:solidFill>
                <a:latin typeface="Times New Roman" panose="02020603050405020304" pitchFamily="18" charset="0"/>
                <a:cs typeface="Times New Roman" panose="02020603050405020304" pitchFamily="18" charset="0"/>
              </a:rPr>
              <a:t>Test Series</a:t>
            </a:r>
          </a:p>
        </p:txBody>
      </p:sp>
      <p:sp>
        <p:nvSpPr>
          <p:cNvPr id="311" name="Rectangle 310">
            <a:extLst>
              <a:ext uri="{FF2B5EF4-FFF2-40B4-BE49-F238E27FC236}">
                <a16:creationId xmlns:a16="http://schemas.microsoft.com/office/drawing/2014/main" id="{62B27AC6-377F-4FCA-9548-5187C7690F02}"/>
              </a:ext>
            </a:extLst>
          </p:cNvPr>
          <p:cNvSpPr/>
          <p:nvPr/>
        </p:nvSpPr>
        <p:spPr>
          <a:xfrm>
            <a:off x="5176519" y="15759975"/>
            <a:ext cx="2865662" cy="114769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Phase-2.1</a:t>
            </a:r>
          </a:p>
          <a:p>
            <a:pPr algn="ctr"/>
            <a:r>
              <a:rPr lang="en-IN" sz="2400" b="1" dirty="0">
                <a:solidFill>
                  <a:schemeClr val="tx1"/>
                </a:solidFill>
                <a:latin typeface="Times New Roman" panose="02020603050405020304" pitchFamily="18" charset="0"/>
                <a:cs typeface="Times New Roman" panose="02020603050405020304" pitchFamily="18" charset="0"/>
              </a:rPr>
              <a:t>Astra For War</a:t>
            </a:r>
          </a:p>
        </p:txBody>
      </p:sp>
      <p:cxnSp>
        <p:nvCxnSpPr>
          <p:cNvPr id="312" name="Connector: Elbow 311">
            <a:extLst>
              <a:ext uri="{FF2B5EF4-FFF2-40B4-BE49-F238E27FC236}">
                <a16:creationId xmlns:a16="http://schemas.microsoft.com/office/drawing/2014/main" id="{10B716D8-2EC0-4DF6-A3B8-9F0E30F66EFF}"/>
              </a:ext>
            </a:extLst>
          </p:cNvPr>
          <p:cNvCxnSpPr>
            <a:cxnSpLocks/>
            <a:stCxn id="14" idx="2"/>
            <a:endCxn id="311" idx="0"/>
          </p:cNvCxnSpPr>
          <p:nvPr/>
        </p:nvCxnSpPr>
        <p:spPr>
          <a:xfrm rot="5400000">
            <a:off x="6187303" y="15311255"/>
            <a:ext cx="870767" cy="2667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C86215D1-825D-4921-A6EE-BCFEBA6A6BBC}"/>
              </a:ext>
            </a:extLst>
          </p:cNvPr>
          <p:cNvCxnSpPr>
            <a:cxnSpLocks/>
            <a:stCxn id="14" idx="3"/>
            <a:endCxn id="307" idx="1"/>
          </p:cNvCxnSpPr>
          <p:nvPr/>
        </p:nvCxnSpPr>
        <p:spPr>
          <a:xfrm>
            <a:off x="8598402" y="14406418"/>
            <a:ext cx="7111856" cy="4262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A9B39A05-CAF8-4CB4-BF83-BB046DF96478}"/>
              </a:ext>
            </a:extLst>
          </p:cNvPr>
          <p:cNvSpPr/>
          <p:nvPr/>
        </p:nvSpPr>
        <p:spPr>
          <a:xfrm>
            <a:off x="18114344" y="15712151"/>
            <a:ext cx="1062918" cy="57460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1200" b="1" dirty="0">
                <a:solidFill>
                  <a:schemeClr val="tx1"/>
                </a:solidFill>
                <a:latin typeface="Times New Roman" panose="02020603050405020304" pitchFamily="18" charset="0"/>
                <a:cs typeface="Times New Roman" panose="02020603050405020304" pitchFamily="18" charset="0"/>
              </a:rPr>
              <a:t>Layer1</a:t>
            </a:r>
          </a:p>
          <a:p>
            <a:pPr algn="ctr"/>
            <a:r>
              <a:rPr lang="en-IN" sz="1200" b="1" dirty="0">
                <a:solidFill>
                  <a:schemeClr val="tx1"/>
                </a:solidFill>
                <a:latin typeface="Times New Roman" panose="02020603050405020304" pitchFamily="18" charset="0"/>
                <a:cs typeface="Times New Roman" panose="02020603050405020304" pitchFamily="18" charset="0"/>
              </a:rPr>
              <a:t>Syllabus </a:t>
            </a:r>
            <a:r>
              <a:rPr lang="en-IN" sz="1200" b="1" dirty="0" err="1">
                <a:solidFill>
                  <a:schemeClr val="tx1"/>
                </a:solidFill>
                <a:latin typeface="Times New Roman" panose="02020603050405020304" pitchFamily="18" charset="0"/>
                <a:cs typeface="Times New Roman" panose="02020603050405020304" pitchFamily="18" charset="0"/>
              </a:rPr>
              <a:t>Mukhasta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15" name="Rectangle 314">
            <a:extLst>
              <a:ext uri="{FF2B5EF4-FFF2-40B4-BE49-F238E27FC236}">
                <a16:creationId xmlns:a16="http://schemas.microsoft.com/office/drawing/2014/main" id="{F16896D8-A285-4633-A709-284D8E878222}"/>
              </a:ext>
            </a:extLst>
          </p:cNvPr>
          <p:cNvSpPr/>
          <p:nvPr/>
        </p:nvSpPr>
        <p:spPr>
          <a:xfrm>
            <a:off x="19352949" y="15714140"/>
            <a:ext cx="1062918" cy="57460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1200" b="1" dirty="0">
                <a:solidFill>
                  <a:schemeClr val="tx1"/>
                </a:solidFill>
                <a:latin typeface="Times New Roman" panose="02020603050405020304" pitchFamily="18" charset="0"/>
                <a:cs typeface="Times New Roman" panose="02020603050405020304" pitchFamily="18" charset="0"/>
              </a:rPr>
              <a:t>Layer2</a:t>
            </a:r>
          </a:p>
          <a:p>
            <a:pPr algn="ctr"/>
            <a:r>
              <a:rPr lang="en-IN" sz="1200" b="1" dirty="0">
                <a:solidFill>
                  <a:schemeClr val="tx1"/>
                </a:solidFill>
                <a:latin typeface="Times New Roman" panose="02020603050405020304" pitchFamily="18" charset="0"/>
                <a:cs typeface="Times New Roman" panose="02020603050405020304" pitchFamily="18" charset="0"/>
              </a:rPr>
              <a:t>Question </a:t>
            </a:r>
            <a:r>
              <a:rPr lang="en-IN" sz="1200" b="1" dirty="0" err="1">
                <a:solidFill>
                  <a:schemeClr val="tx1"/>
                </a:solidFill>
                <a:latin typeface="Times New Roman" panose="02020603050405020304" pitchFamily="18" charset="0"/>
                <a:cs typeface="Times New Roman" panose="02020603050405020304" pitchFamily="18" charset="0"/>
              </a:rPr>
              <a:t>Mukhasta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16" name="Rectangle 315">
            <a:extLst>
              <a:ext uri="{FF2B5EF4-FFF2-40B4-BE49-F238E27FC236}">
                <a16:creationId xmlns:a16="http://schemas.microsoft.com/office/drawing/2014/main" id="{913FE307-ACDF-4A91-B72E-13C243ADEBF1}"/>
              </a:ext>
            </a:extLst>
          </p:cNvPr>
          <p:cNvSpPr/>
          <p:nvPr/>
        </p:nvSpPr>
        <p:spPr>
          <a:xfrm>
            <a:off x="20650881" y="15688778"/>
            <a:ext cx="1157143" cy="75823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1200" b="1" dirty="0">
                <a:solidFill>
                  <a:schemeClr val="tx1"/>
                </a:solidFill>
                <a:latin typeface="Times New Roman" panose="02020603050405020304" pitchFamily="18" charset="0"/>
                <a:cs typeface="Times New Roman" panose="02020603050405020304" pitchFamily="18" charset="0"/>
              </a:rPr>
              <a:t>Layer3</a:t>
            </a:r>
          </a:p>
          <a:p>
            <a:pPr algn="ctr"/>
            <a:r>
              <a:rPr lang="en-IN" sz="1200" b="1" dirty="0">
                <a:solidFill>
                  <a:schemeClr val="tx1"/>
                </a:solidFill>
                <a:latin typeface="Times New Roman" panose="02020603050405020304" pitchFamily="18" charset="0"/>
                <a:cs typeface="Times New Roman" panose="02020603050405020304" pitchFamily="18" charset="0"/>
              </a:rPr>
              <a:t>Study</a:t>
            </a:r>
          </a:p>
          <a:p>
            <a:pPr algn="ctr"/>
            <a:r>
              <a:rPr lang="en-IN" sz="1200" b="1" dirty="0">
                <a:solidFill>
                  <a:schemeClr val="tx1"/>
                </a:solidFill>
                <a:latin typeface="Times New Roman" panose="02020603050405020304" pitchFamily="18" charset="0"/>
                <a:cs typeface="Times New Roman" panose="02020603050405020304" pitchFamily="18" charset="0"/>
              </a:rPr>
              <a:t>Evaluate</a:t>
            </a:r>
          </a:p>
          <a:p>
            <a:pPr algn="ctr"/>
            <a:r>
              <a:rPr lang="en-IN" sz="1200" b="1" dirty="0">
                <a:solidFill>
                  <a:schemeClr val="tx1"/>
                </a:solidFill>
                <a:latin typeface="Times New Roman" panose="02020603050405020304" pitchFamily="18" charset="0"/>
                <a:cs typeface="Times New Roman" panose="02020603050405020304" pitchFamily="18" charset="0"/>
              </a:rPr>
              <a:t>Improved</a:t>
            </a:r>
          </a:p>
        </p:txBody>
      </p:sp>
      <p:cxnSp>
        <p:nvCxnSpPr>
          <p:cNvPr id="318" name="Connector: Elbow 317">
            <a:extLst>
              <a:ext uri="{FF2B5EF4-FFF2-40B4-BE49-F238E27FC236}">
                <a16:creationId xmlns:a16="http://schemas.microsoft.com/office/drawing/2014/main" id="{3BC1FC32-0744-412F-86C8-37E2014C65FC}"/>
              </a:ext>
            </a:extLst>
          </p:cNvPr>
          <p:cNvCxnSpPr>
            <a:cxnSpLocks/>
            <a:stCxn id="23" idx="2"/>
            <a:endCxn id="30" idx="0"/>
          </p:cNvCxnSpPr>
          <p:nvPr/>
        </p:nvCxnSpPr>
        <p:spPr>
          <a:xfrm rot="16200000" flipH="1">
            <a:off x="36471607" y="-7121185"/>
            <a:ext cx="1154684" cy="22065354"/>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Connector: Elbow 318">
            <a:extLst>
              <a:ext uri="{FF2B5EF4-FFF2-40B4-BE49-F238E27FC236}">
                <a16:creationId xmlns:a16="http://schemas.microsoft.com/office/drawing/2014/main" id="{B2F2B4B9-39C8-45A4-AE86-AACCBFC5E9FB}"/>
              </a:ext>
            </a:extLst>
          </p:cNvPr>
          <p:cNvCxnSpPr>
            <a:cxnSpLocks/>
            <a:stCxn id="308" idx="2"/>
            <a:endCxn id="314" idx="0"/>
          </p:cNvCxnSpPr>
          <p:nvPr/>
        </p:nvCxnSpPr>
        <p:spPr>
          <a:xfrm rot="5400000">
            <a:off x="19118792" y="14566942"/>
            <a:ext cx="672220" cy="161819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Connector: Elbow 319">
            <a:extLst>
              <a:ext uri="{FF2B5EF4-FFF2-40B4-BE49-F238E27FC236}">
                <a16:creationId xmlns:a16="http://schemas.microsoft.com/office/drawing/2014/main" id="{5C803EA9-A4DF-448F-B44A-BAB4BC029AC6}"/>
              </a:ext>
            </a:extLst>
          </p:cNvPr>
          <p:cNvCxnSpPr>
            <a:cxnSpLocks/>
            <a:stCxn id="308" idx="2"/>
            <a:endCxn id="315" idx="0"/>
          </p:cNvCxnSpPr>
          <p:nvPr/>
        </p:nvCxnSpPr>
        <p:spPr>
          <a:xfrm rot="5400000">
            <a:off x="19737101" y="15187239"/>
            <a:ext cx="674209" cy="37959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2F0B3917-FD58-48BA-8897-B9838B2EDDDE}"/>
              </a:ext>
            </a:extLst>
          </p:cNvPr>
          <p:cNvCxnSpPr>
            <a:cxnSpLocks/>
            <a:stCxn id="308" idx="2"/>
            <a:endCxn id="316" idx="0"/>
          </p:cNvCxnSpPr>
          <p:nvPr/>
        </p:nvCxnSpPr>
        <p:spPr>
          <a:xfrm rot="16200000" flipH="1">
            <a:off x="20422304" y="14881628"/>
            <a:ext cx="648847" cy="965452"/>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Connector: Elbow 321">
            <a:extLst>
              <a:ext uri="{FF2B5EF4-FFF2-40B4-BE49-F238E27FC236}">
                <a16:creationId xmlns:a16="http://schemas.microsoft.com/office/drawing/2014/main" id="{47219721-60E3-4511-9F40-2F51532DCFE3}"/>
              </a:ext>
            </a:extLst>
          </p:cNvPr>
          <p:cNvCxnSpPr>
            <a:cxnSpLocks/>
            <a:stCxn id="314" idx="2"/>
            <a:endCxn id="12" idx="0"/>
          </p:cNvCxnSpPr>
          <p:nvPr/>
        </p:nvCxnSpPr>
        <p:spPr>
          <a:xfrm rot="5400000">
            <a:off x="18397673" y="16500477"/>
            <a:ext cx="461855" cy="3440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DEDB6B36-2A2A-451A-8AE2-5072DE30350B}"/>
              </a:ext>
            </a:extLst>
          </p:cNvPr>
          <p:cNvCxnSpPr>
            <a:cxnSpLocks/>
            <a:stCxn id="307" idx="3"/>
            <a:endCxn id="308" idx="1"/>
          </p:cNvCxnSpPr>
          <p:nvPr/>
        </p:nvCxnSpPr>
        <p:spPr>
          <a:xfrm>
            <a:off x="17771540" y="14449044"/>
            <a:ext cx="1431244" cy="2912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C32AB7A4-0BC6-4426-B4E8-CA582B11CDC8}"/>
              </a:ext>
            </a:extLst>
          </p:cNvPr>
          <p:cNvCxnSpPr>
            <a:cxnSpLocks/>
            <a:stCxn id="308" idx="3"/>
            <a:endCxn id="309" idx="1"/>
          </p:cNvCxnSpPr>
          <p:nvPr/>
        </p:nvCxnSpPr>
        <p:spPr>
          <a:xfrm>
            <a:off x="21325218" y="14478169"/>
            <a:ext cx="1713964" cy="7210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Connector: Elbow 324">
            <a:extLst>
              <a:ext uri="{FF2B5EF4-FFF2-40B4-BE49-F238E27FC236}">
                <a16:creationId xmlns:a16="http://schemas.microsoft.com/office/drawing/2014/main" id="{5428402B-5187-496E-A1C2-10419F05ED90}"/>
              </a:ext>
            </a:extLst>
          </p:cNvPr>
          <p:cNvCxnSpPr>
            <a:cxnSpLocks/>
            <a:stCxn id="309" idx="3"/>
            <a:endCxn id="310" idx="1"/>
          </p:cNvCxnSpPr>
          <p:nvPr/>
        </p:nvCxnSpPr>
        <p:spPr>
          <a:xfrm flipV="1">
            <a:off x="25161616" y="14550276"/>
            <a:ext cx="1463674" cy="1"/>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Connector: Elbow 325">
            <a:extLst>
              <a:ext uri="{FF2B5EF4-FFF2-40B4-BE49-F238E27FC236}">
                <a16:creationId xmlns:a16="http://schemas.microsoft.com/office/drawing/2014/main" id="{710AFD8D-423F-40FD-A2D2-4DD31D5AE92D}"/>
              </a:ext>
            </a:extLst>
          </p:cNvPr>
          <p:cNvCxnSpPr>
            <a:cxnSpLocks/>
            <a:stCxn id="310" idx="3"/>
            <a:endCxn id="327" idx="1"/>
          </p:cNvCxnSpPr>
          <p:nvPr/>
        </p:nvCxnSpPr>
        <p:spPr>
          <a:xfrm>
            <a:off x="28747724" y="14550276"/>
            <a:ext cx="5837043" cy="113530"/>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A4C5EC14-6C4F-49E4-95BD-0E5E9E78C985}"/>
              </a:ext>
            </a:extLst>
          </p:cNvPr>
          <p:cNvSpPr/>
          <p:nvPr/>
        </p:nvSpPr>
        <p:spPr>
          <a:xfrm>
            <a:off x="34584767" y="14102043"/>
            <a:ext cx="2122434" cy="11235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Phase-2.6</a:t>
            </a:r>
          </a:p>
          <a:p>
            <a:pPr algn="ctr"/>
            <a:r>
              <a:rPr lang="en-IN" sz="2400" b="1" dirty="0">
                <a:solidFill>
                  <a:schemeClr val="tx1"/>
                </a:solidFill>
                <a:latin typeface="Times New Roman" panose="02020603050405020304" pitchFamily="18" charset="0"/>
                <a:cs typeface="Times New Roman" panose="02020603050405020304" pitchFamily="18" charset="0"/>
              </a:rPr>
              <a:t>Previous Day</a:t>
            </a:r>
          </a:p>
        </p:txBody>
      </p:sp>
      <p:sp>
        <p:nvSpPr>
          <p:cNvPr id="328" name="Rectangle 327">
            <a:extLst>
              <a:ext uri="{FF2B5EF4-FFF2-40B4-BE49-F238E27FC236}">
                <a16:creationId xmlns:a16="http://schemas.microsoft.com/office/drawing/2014/main" id="{288F8540-BE21-4E6A-B197-C3C316520830}"/>
              </a:ext>
            </a:extLst>
          </p:cNvPr>
          <p:cNvSpPr/>
          <p:nvPr/>
        </p:nvSpPr>
        <p:spPr>
          <a:xfrm>
            <a:off x="37603368" y="14174151"/>
            <a:ext cx="2122434" cy="11235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Phase-2.7</a:t>
            </a:r>
          </a:p>
          <a:p>
            <a:pPr algn="ctr"/>
            <a:r>
              <a:rPr lang="en-IN" sz="2400" b="1" dirty="0">
                <a:solidFill>
                  <a:schemeClr val="tx1"/>
                </a:solidFill>
                <a:latin typeface="Times New Roman" panose="02020603050405020304" pitchFamily="18" charset="0"/>
                <a:cs typeface="Times New Roman" panose="02020603050405020304" pitchFamily="18" charset="0"/>
              </a:rPr>
              <a:t>Previous Hall</a:t>
            </a:r>
          </a:p>
        </p:txBody>
      </p:sp>
      <p:sp>
        <p:nvSpPr>
          <p:cNvPr id="329" name="Rectangle 328">
            <a:extLst>
              <a:ext uri="{FF2B5EF4-FFF2-40B4-BE49-F238E27FC236}">
                <a16:creationId xmlns:a16="http://schemas.microsoft.com/office/drawing/2014/main" id="{6AF26EA7-251C-4C52-B776-C1B125B038ED}"/>
              </a:ext>
            </a:extLst>
          </p:cNvPr>
          <p:cNvSpPr/>
          <p:nvPr/>
        </p:nvSpPr>
        <p:spPr>
          <a:xfrm>
            <a:off x="40682453" y="14168228"/>
            <a:ext cx="2122434" cy="11235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Phase-2.7</a:t>
            </a:r>
          </a:p>
          <a:p>
            <a:pPr algn="ctr"/>
            <a:r>
              <a:rPr lang="en-IN" sz="2400" b="1" dirty="0">
                <a:solidFill>
                  <a:schemeClr val="tx1"/>
                </a:solidFill>
                <a:latin typeface="Times New Roman" panose="02020603050405020304" pitchFamily="18" charset="0"/>
                <a:cs typeface="Times New Roman" panose="02020603050405020304" pitchFamily="18" charset="0"/>
              </a:rPr>
              <a:t>On Hall</a:t>
            </a:r>
          </a:p>
        </p:txBody>
      </p:sp>
      <p:cxnSp>
        <p:nvCxnSpPr>
          <p:cNvPr id="330" name="Connector: Elbow 329">
            <a:extLst>
              <a:ext uri="{FF2B5EF4-FFF2-40B4-BE49-F238E27FC236}">
                <a16:creationId xmlns:a16="http://schemas.microsoft.com/office/drawing/2014/main" id="{35626A38-8966-49C9-B5EC-8E0689A81506}"/>
              </a:ext>
            </a:extLst>
          </p:cNvPr>
          <p:cNvCxnSpPr>
            <a:cxnSpLocks/>
            <a:stCxn id="327" idx="3"/>
            <a:endCxn id="328" idx="1"/>
          </p:cNvCxnSpPr>
          <p:nvPr/>
        </p:nvCxnSpPr>
        <p:spPr>
          <a:xfrm>
            <a:off x="36707201" y="14663806"/>
            <a:ext cx="896167" cy="7210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Connector: Elbow 330">
            <a:extLst>
              <a:ext uri="{FF2B5EF4-FFF2-40B4-BE49-F238E27FC236}">
                <a16:creationId xmlns:a16="http://schemas.microsoft.com/office/drawing/2014/main" id="{650D863D-07E8-4C0E-9EC7-E0DCA6CB5810}"/>
              </a:ext>
            </a:extLst>
          </p:cNvPr>
          <p:cNvCxnSpPr>
            <a:cxnSpLocks/>
            <a:stCxn id="328" idx="3"/>
            <a:endCxn id="329" idx="1"/>
          </p:cNvCxnSpPr>
          <p:nvPr/>
        </p:nvCxnSpPr>
        <p:spPr>
          <a:xfrm flipV="1">
            <a:off x="39725802" y="14729991"/>
            <a:ext cx="956651" cy="5923"/>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Connector: Elbow 331">
            <a:extLst>
              <a:ext uri="{FF2B5EF4-FFF2-40B4-BE49-F238E27FC236}">
                <a16:creationId xmlns:a16="http://schemas.microsoft.com/office/drawing/2014/main" id="{FE4DEDBE-CC34-4BD2-AE7A-2D459D7B7648}"/>
              </a:ext>
            </a:extLst>
          </p:cNvPr>
          <p:cNvCxnSpPr>
            <a:cxnSpLocks/>
            <a:stCxn id="329" idx="2"/>
            <a:endCxn id="4" idx="0"/>
          </p:cNvCxnSpPr>
          <p:nvPr/>
        </p:nvCxnSpPr>
        <p:spPr>
          <a:xfrm rot="5400000">
            <a:off x="41506772" y="15523077"/>
            <a:ext cx="468222" cy="5575"/>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3F6F7FBE-70B6-4E9A-8DF7-E9501EF789A6}"/>
              </a:ext>
            </a:extLst>
          </p:cNvPr>
          <p:cNvGrpSpPr/>
          <p:nvPr/>
        </p:nvGrpSpPr>
        <p:grpSpPr>
          <a:xfrm>
            <a:off x="16316170" y="18404197"/>
            <a:ext cx="12326397" cy="9054383"/>
            <a:chOff x="30420825" y="23550013"/>
            <a:chExt cx="11105576" cy="8620006"/>
          </a:xfrm>
        </p:grpSpPr>
        <p:grpSp>
          <p:nvGrpSpPr>
            <p:cNvPr id="129" name="Group 128">
              <a:extLst>
                <a:ext uri="{FF2B5EF4-FFF2-40B4-BE49-F238E27FC236}">
                  <a16:creationId xmlns:a16="http://schemas.microsoft.com/office/drawing/2014/main" id="{0F1C39B7-7B94-41B3-B8B5-71493EBFF61F}"/>
                </a:ext>
              </a:extLst>
            </p:cNvPr>
            <p:cNvGrpSpPr/>
            <p:nvPr/>
          </p:nvGrpSpPr>
          <p:grpSpPr>
            <a:xfrm>
              <a:off x="33398643" y="23550013"/>
              <a:ext cx="5347920" cy="1894068"/>
              <a:chOff x="33398643" y="23550013"/>
              <a:chExt cx="5347920" cy="1894068"/>
            </a:xfrm>
          </p:grpSpPr>
          <p:grpSp>
            <p:nvGrpSpPr>
              <p:cNvPr id="187" name="Group 186">
                <a:extLst>
                  <a:ext uri="{FF2B5EF4-FFF2-40B4-BE49-F238E27FC236}">
                    <a16:creationId xmlns:a16="http://schemas.microsoft.com/office/drawing/2014/main" id="{C6943B7E-58D8-410F-932F-2243D9F2584F}"/>
                  </a:ext>
                </a:extLst>
              </p:cNvPr>
              <p:cNvGrpSpPr/>
              <p:nvPr/>
            </p:nvGrpSpPr>
            <p:grpSpPr>
              <a:xfrm>
                <a:off x="36079562" y="23550013"/>
                <a:ext cx="2667001" cy="1869300"/>
                <a:chOff x="29132692" y="25815298"/>
                <a:chExt cx="2667001" cy="1869300"/>
              </a:xfrm>
            </p:grpSpPr>
            <p:pic>
              <p:nvPicPr>
                <p:cNvPr id="191" name="Picture 8" descr="Image result for placement training">
                  <a:extLst>
                    <a:ext uri="{FF2B5EF4-FFF2-40B4-BE49-F238E27FC236}">
                      <a16:creationId xmlns:a16="http://schemas.microsoft.com/office/drawing/2014/main" id="{A5CE659B-E630-477B-8C34-01A29AFD4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2693" y="25815298"/>
                  <a:ext cx="2667000" cy="1869295"/>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a:extLst>
                    <a:ext uri="{FF2B5EF4-FFF2-40B4-BE49-F238E27FC236}">
                      <a16:creationId xmlns:a16="http://schemas.microsoft.com/office/drawing/2014/main" id="{37237C76-A73E-4D03-8A46-A0E58E4733BF}"/>
                    </a:ext>
                  </a:extLst>
                </p:cNvPr>
                <p:cNvSpPr/>
                <p:nvPr/>
              </p:nvSpPr>
              <p:spPr>
                <a:xfrm>
                  <a:off x="29132692" y="25815299"/>
                  <a:ext cx="2666999" cy="186929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grpSp>
            <p:nvGrpSpPr>
              <p:cNvPr id="188" name="Group 187">
                <a:extLst>
                  <a:ext uri="{FF2B5EF4-FFF2-40B4-BE49-F238E27FC236}">
                    <a16:creationId xmlns:a16="http://schemas.microsoft.com/office/drawing/2014/main" id="{88FAC481-3FBB-40AE-A8D9-D902809D3D29}"/>
                  </a:ext>
                </a:extLst>
              </p:cNvPr>
              <p:cNvGrpSpPr/>
              <p:nvPr/>
            </p:nvGrpSpPr>
            <p:grpSpPr>
              <a:xfrm>
                <a:off x="33398643" y="23574782"/>
                <a:ext cx="2666999" cy="1869299"/>
                <a:chOff x="25947470" y="23871067"/>
                <a:chExt cx="2666999" cy="1869299"/>
              </a:xfrm>
            </p:grpSpPr>
            <p:pic>
              <p:nvPicPr>
                <p:cNvPr id="189" name="Picture 14" descr="Image result for placement training">
                  <a:extLst>
                    <a:ext uri="{FF2B5EF4-FFF2-40B4-BE49-F238E27FC236}">
                      <a16:creationId xmlns:a16="http://schemas.microsoft.com/office/drawing/2014/main" id="{17E7D19D-06D0-4827-BA97-4B195E48BA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58909" y="23920189"/>
                  <a:ext cx="2655560" cy="1787853"/>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189">
                  <a:extLst>
                    <a:ext uri="{FF2B5EF4-FFF2-40B4-BE49-F238E27FC236}">
                      <a16:creationId xmlns:a16="http://schemas.microsoft.com/office/drawing/2014/main" id="{5F90D0A6-2EDE-4798-9175-A10ABCBA1BAE}"/>
                    </a:ext>
                  </a:extLst>
                </p:cNvPr>
                <p:cNvSpPr/>
                <p:nvPr/>
              </p:nvSpPr>
              <p:spPr>
                <a:xfrm>
                  <a:off x="25947470" y="23871067"/>
                  <a:ext cx="2666999" cy="186929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grpSp>
        <p:grpSp>
          <p:nvGrpSpPr>
            <p:cNvPr id="130" name="Group 129">
              <a:extLst>
                <a:ext uri="{FF2B5EF4-FFF2-40B4-BE49-F238E27FC236}">
                  <a16:creationId xmlns:a16="http://schemas.microsoft.com/office/drawing/2014/main" id="{4DEC094C-38D5-4661-ABCF-C4777F6ECC90}"/>
                </a:ext>
              </a:extLst>
            </p:cNvPr>
            <p:cNvGrpSpPr/>
            <p:nvPr/>
          </p:nvGrpSpPr>
          <p:grpSpPr>
            <a:xfrm>
              <a:off x="34033696" y="26397344"/>
              <a:ext cx="7492705" cy="5686553"/>
              <a:chOff x="34033696" y="26397344"/>
              <a:chExt cx="7492705" cy="5686553"/>
            </a:xfrm>
          </p:grpSpPr>
          <p:grpSp>
            <p:nvGrpSpPr>
              <p:cNvPr id="143" name="Group 142">
                <a:extLst>
                  <a:ext uri="{FF2B5EF4-FFF2-40B4-BE49-F238E27FC236}">
                    <a16:creationId xmlns:a16="http://schemas.microsoft.com/office/drawing/2014/main" id="{9CC489A0-E923-48AC-84DF-64CF63AB328E}"/>
                  </a:ext>
                </a:extLst>
              </p:cNvPr>
              <p:cNvGrpSpPr/>
              <p:nvPr/>
            </p:nvGrpSpPr>
            <p:grpSpPr>
              <a:xfrm>
                <a:off x="34033696" y="26397344"/>
                <a:ext cx="6540668" cy="1878731"/>
                <a:chOff x="30163609" y="26610641"/>
                <a:chExt cx="5343627" cy="1878731"/>
              </a:xfrm>
            </p:grpSpPr>
            <p:sp>
              <p:nvSpPr>
                <p:cNvPr id="185" name="Rectangle 184">
                  <a:extLst>
                    <a:ext uri="{FF2B5EF4-FFF2-40B4-BE49-F238E27FC236}">
                      <a16:creationId xmlns:a16="http://schemas.microsoft.com/office/drawing/2014/main" id="{D77340B3-5702-48CA-9B13-8376FA1E569A}"/>
                    </a:ext>
                  </a:extLst>
                </p:cNvPr>
                <p:cNvSpPr/>
                <p:nvPr/>
              </p:nvSpPr>
              <p:spPr>
                <a:xfrm>
                  <a:off x="30163609" y="26620073"/>
                  <a:ext cx="5343627" cy="1869299"/>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86" name="Rectangle 185">
                  <a:extLst>
                    <a:ext uri="{FF2B5EF4-FFF2-40B4-BE49-F238E27FC236}">
                      <a16:creationId xmlns:a16="http://schemas.microsoft.com/office/drawing/2014/main" id="{F84862DC-DA27-4782-8E22-B83B87B535FC}"/>
                    </a:ext>
                  </a:extLst>
                </p:cNvPr>
                <p:cNvSpPr/>
                <p:nvPr/>
              </p:nvSpPr>
              <p:spPr>
                <a:xfrm>
                  <a:off x="30163609" y="26610641"/>
                  <a:ext cx="5343627" cy="31366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solidFill>
                        <a:schemeClr val="tx1"/>
                      </a:solidFill>
                    </a:rPr>
                    <a:t>Training</a:t>
                  </a:r>
                </a:p>
              </p:txBody>
            </p:sp>
          </p:grpSp>
          <p:sp>
            <p:nvSpPr>
              <p:cNvPr id="144" name="Rectangle 143">
                <a:extLst>
                  <a:ext uri="{FF2B5EF4-FFF2-40B4-BE49-F238E27FC236}">
                    <a16:creationId xmlns:a16="http://schemas.microsoft.com/office/drawing/2014/main" id="{D1145C36-BB56-4017-82C3-0303BCCED243}"/>
                  </a:ext>
                </a:extLst>
              </p:cNvPr>
              <p:cNvSpPr/>
              <p:nvPr/>
            </p:nvSpPr>
            <p:spPr>
              <a:xfrm>
                <a:off x="40574364" y="26406777"/>
                <a:ext cx="940612" cy="1902155"/>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45" name="Rectangle 144">
                <a:extLst>
                  <a:ext uri="{FF2B5EF4-FFF2-40B4-BE49-F238E27FC236}">
                    <a16:creationId xmlns:a16="http://schemas.microsoft.com/office/drawing/2014/main" id="{DAA55A49-32DF-44C1-A38B-05EFD39FC23A}"/>
                  </a:ext>
                </a:extLst>
              </p:cNvPr>
              <p:cNvSpPr/>
              <p:nvPr/>
            </p:nvSpPr>
            <p:spPr>
              <a:xfrm>
                <a:off x="40585789" y="30132394"/>
                <a:ext cx="940612" cy="1934804"/>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nvGrpSpPr>
              <p:cNvPr id="146" name="Group 145">
                <a:extLst>
                  <a:ext uri="{FF2B5EF4-FFF2-40B4-BE49-F238E27FC236}">
                    <a16:creationId xmlns:a16="http://schemas.microsoft.com/office/drawing/2014/main" id="{21A0E337-9815-4CAC-AEC7-E0699B7B4F30}"/>
                  </a:ext>
                </a:extLst>
              </p:cNvPr>
              <p:cNvGrpSpPr/>
              <p:nvPr/>
            </p:nvGrpSpPr>
            <p:grpSpPr>
              <a:xfrm>
                <a:off x="40565285" y="28345132"/>
                <a:ext cx="940612" cy="1810393"/>
                <a:chOff x="40574364" y="28523949"/>
                <a:chExt cx="940612" cy="1904320"/>
              </a:xfrm>
            </p:grpSpPr>
            <p:sp>
              <p:nvSpPr>
                <p:cNvPr id="183" name="Rectangle 182">
                  <a:extLst>
                    <a:ext uri="{FF2B5EF4-FFF2-40B4-BE49-F238E27FC236}">
                      <a16:creationId xmlns:a16="http://schemas.microsoft.com/office/drawing/2014/main" id="{7FA39E98-541A-496F-A4B2-B48580E1EBFE}"/>
                    </a:ext>
                  </a:extLst>
                </p:cNvPr>
                <p:cNvSpPr/>
                <p:nvPr/>
              </p:nvSpPr>
              <p:spPr>
                <a:xfrm>
                  <a:off x="40574364" y="28523949"/>
                  <a:ext cx="940612" cy="1904320"/>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84" name="TextBox 183">
                  <a:extLst>
                    <a:ext uri="{FF2B5EF4-FFF2-40B4-BE49-F238E27FC236}">
                      <a16:creationId xmlns:a16="http://schemas.microsoft.com/office/drawing/2014/main" id="{7FB501E6-BCB2-4BC0-9316-47E69E3C036D}"/>
                    </a:ext>
                  </a:extLst>
                </p:cNvPr>
                <p:cNvSpPr txBox="1"/>
                <p:nvPr/>
              </p:nvSpPr>
              <p:spPr>
                <a:xfrm rot="16200000">
                  <a:off x="40467871" y="29221136"/>
                  <a:ext cx="1153599" cy="369332"/>
                </a:xfrm>
                <a:prstGeom prst="rect">
                  <a:avLst/>
                </a:prstGeom>
                <a:noFill/>
              </p:spPr>
              <p:txBody>
                <a:bodyPr wrap="square" rtlCol="0">
                  <a:spAutoFit/>
                </a:bodyPr>
                <a:lstStyle/>
                <a:p>
                  <a:r>
                    <a:rPr lang="en-IN" dirty="0"/>
                    <a:t>College</a:t>
                  </a:r>
                </a:p>
              </p:txBody>
            </p:sp>
          </p:grpSp>
          <p:sp>
            <p:nvSpPr>
              <p:cNvPr id="147" name="TextBox 146">
                <a:extLst>
                  <a:ext uri="{FF2B5EF4-FFF2-40B4-BE49-F238E27FC236}">
                    <a16:creationId xmlns:a16="http://schemas.microsoft.com/office/drawing/2014/main" id="{2E79C5E6-2611-4716-80AD-D98EAD901761}"/>
                  </a:ext>
                </a:extLst>
              </p:cNvPr>
              <p:cNvSpPr txBox="1"/>
              <p:nvPr/>
            </p:nvSpPr>
            <p:spPr>
              <a:xfrm rot="16200000">
                <a:off x="40458792" y="30673116"/>
                <a:ext cx="1153599" cy="369332"/>
              </a:xfrm>
              <a:prstGeom prst="rect">
                <a:avLst/>
              </a:prstGeom>
              <a:noFill/>
            </p:spPr>
            <p:txBody>
              <a:bodyPr wrap="square" rtlCol="0">
                <a:spAutoFit/>
              </a:bodyPr>
              <a:lstStyle/>
              <a:p>
                <a:r>
                  <a:rPr lang="en-IN" dirty="0"/>
                  <a:t>Own</a:t>
                </a:r>
              </a:p>
            </p:txBody>
          </p:sp>
          <p:grpSp>
            <p:nvGrpSpPr>
              <p:cNvPr id="148" name="Group 147">
                <a:extLst>
                  <a:ext uri="{FF2B5EF4-FFF2-40B4-BE49-F238E27FC236}">
                    <a16:creationId xmlns:a16="http://schemas.microsoft.com/office/drawing/2014/main" id="{4970A96C-00D7-4579-94F6-7445C806BC61}"/>
                  </a:ext>
                </a:extLst>
              </p:cNvPr>
              <p:cNvGrpSpPr/>
              <p:nvPr/>
            </p:nvGrpSpPr>
            <p:grpSpPr>
              <a:xfrm>
                <a:off x="34039177" y="26720439"/>
                <a:ext cx="1371141" cy="5356191"/>
                <a:chOff x="34138030" y="26972282"/>
                <a:chExt cx="1371141" cy="5356191"/>
              </a:xfrm>
            </p:grpSpPr>
            <p:sp>
              <p:nvSpPr>
                <p:cNvPr id="179" name="Rectangle 178">
                  <a:extLst>
                    <a:ext uri="{FF2B5EF4-FFF2-40B4-BE49-F238E27FC236}">
                      <a16:creationId xmlns:a16="http://schemas.microsoft.com/office/drawing/2014/main" id="{15501947-AE57-48E5-B804-4628ADDCA6A9}"/>
                    </a:ext>
                  </a:extLst>
                </p:cNvPr>
                <p:cNvSpPr/>
                <p:nvPr/>
              </p:nvSpPr>
              <p:spPr>
                <a:xfrm>
                  <a:off x="34138031" y="26972282"/>
                  <a:ext cx="1356349" cy="3395822"/>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80" name="Rectangle: Diagonal Corners Rounded 179">
                  <a:extLst>
                    <a:ext uri="{FF2B5EF4-FFF2-40B4-BE49-F238E27FC236}">
                      <a16:creationId xmlns:a16="http://schemas.microsoft.com/office/drawing/2014/main" id="{8EA6B02E-A892-44F5-9E0F-233B1882012B}"/>
                    </a:ext>
                  </a:extLst>
                </p:cNvPr>
                <p:cNvSpPr/>
                <p:nvPr/>
              </p:nvSpPr>
              <p:spPr>
                <a:xfrm>
                  <a:off x="34341670" y="27083658"/>
                  <a:ext cx="877407" cy="1315566"/>
                </a:xfrm>
                <a:prstGeom prst="round2Diag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t>Quant</a:t>
                  </a:r>
                </a:p>
              </p:txBody>
            </p:sp>
            <p:sp>
              <p:nvSpPr>
                <p:cNvPr id="181" name="Rectangle 180">
                  <a:extLst>
                    <a:ext uri="{FF2B5EF4-FFF2-40B4-BE49-F238E27FC236}">
                      <a16:creationId xmlns:a16="http://schemas.microsoft.com/office/drawing/2014/main" id="{AC049ECF-A668-4733-8A9B-956667EBFC18}"/>
                    </a:ext>
                  </a:extLst>
                </p:cNvPr>
                <p:cNvSpPr/>
                <p:nvPr/>
              </p:nvSpPr>
              <p:spPr>
                <a:xfrm>
                  <a:off x="34152822" y="28545420"/>
                  <a:ext cx="1356349" cy="1813043"/>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82" name="Rectangle 181">
                  <a:extLst>
                    <a:ext uri="{FF2B5EF4-FFF2-40B4-BE49-F238E27FC236}">
                      <a16:creationId xmlns:a16="http://schemas.microsoft.com/office/drawing/2014/main" id="{55E01672-52C2-4FE8-95A1-249BEEE421FC}"/>
                    </a:ext>
                  </a:extLst>
                </p:cNvPr>
                <p:cNvSpPr/>
                <p:nvPr/>
              </p:nvSpPr>
              <p:spPr>
                <a:xfrm>
                  <a:off x="34138030" y="30380887"/>
                  <a:ext cx="1356349" cy="1947586"/>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grpSp>
            <p:nvGrpSpPr>
              <p:cNvPr id="149" name="Group 148">
                <a:extLst>
                  <a:ext uri="{FF2B5EF4-FFF2-40B4-BE49-F238E27FC236}">
                    <a16:creationId xmlns:a16="http://schemas.microsoft.com/office/drawing/2014/main" id="{9BD90492-8EA2-432C-B41E-3BCD98E4BE5D}"/>
                  </a:ext>
                </a:extLst>
              </p:cNvPr>
              <p:cNvGrpSpPr/>
              <p:nvPr/>
            </p:nvGrpSpPr>
            <p:grpSpPr>
              <a:xfrm>
                <a:off x="35441216" y="26727706"/>
                <a:ext cx="1371141" cy="5356191"/>
                <a:chOff x="34138030" y="26972282"/>
                <a:chExt cx="1371141" cy="5356191"/>
              </a:xfrm>
            </p:grpSpPr>
            <p:sp>
              <p:nvSpPr>
                <p:cNvPr id="176" name="Rectangle 175">
                  <a:extLst>
                    <a:ext uri="{FF2B5EF4-FFF2-40B4-BE49-F238E27FC236}">
                      <a16:creationId xmlns:a16="http://schemas.microsoft.com/office/drawing/2014/main" id="{54FA953D-B23C-4FEA-B1A1-4FCEAECF24F3}"/>
                    </a:ext>
                  </a:extLst>
                </p:cNvPr>
                <p:cNvSpPr/>
                <p:nvPr/>
              </p:nvSpPr>
              <p:spPr>
                <a:xfrm>
                  <a:off x="34138031" y="26972282"/>
                  <a:ext cx="1356349" cy="3395822"/>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77" name="Rectangle 176">
                  <a:extLst>
                    <a:ext uri="{FF2B5EF4-FFF2-40B4-BE49-F238E27FC236}">
                      <a16:creationId xmlns:a16="http://schemas.microsoft.com/office/drawing/2014/main" id="{725897CF-3029-4CDB-9DD3-DA1683F2E016}"/>
                    </a:ext>
                  </a:extLst>
                </p:cNvPr>
                <p:cNvSpPr/>
                <p:nvPr/>
              </p:nvSpPr>
              <p:spPr>
                <a:xfrm>
                  <a:off x="34152822" y="28545420"/>
                  <a:ext cx="1356349" cy="1813043"/>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78" name="Rectangle 177">
                  <a:extLst>
                    <a:ext uri="{FF2B5EF4-FFF2-40B4-BE49-F238E27FC236}">
                      <a16:creationId xmlns:a16="http://schemas.microsoft.com/office/drawing/2014/main" id="{60484E63-E136-4C71-A3A0-CCAB1D4C7BEA}"/>
                    </a:ext>
                  </a:extLst>
                </p:cNvPr>
                <p:cNvSpPr/>
                <p:nvPr/>
              </p:nvSpPr>
              <p:spPr>
                <a:xfrm>
                  <a:off x="34138030" y="30380887"/>
                  <a:ext cx="1356349" cy="1947586"/>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grpSp>
            <p:nvGrpSpPr>
              <p:cNvPr id="150" name="Group 149">
                <a:extLst>
                  <a:ext uri="{FF2B5EF4-FFF2-40B4-BE49-F238E27FC236}">
                    <a16:creationId xmlns:a16="http://schemas.microsoft.com/office/drawing/2014/main" id="{CEB0B11C-EB5E-4915-A6C4-6620B4213A70}"/>
                  </a:ext>
                </a:extLst>
              </p:cNvPr>
              <p:cNvGrpSpPr/>
              <p:nvPr/>
            </p:nvGrpSpPr>
            <p:grpSpPr>
              <a:xfrm>
                <a:off x="36807963" y="26711007"/>
                <a:ext cx="1371141" cy="5356191"/>
                <a:chOff x="34138030" y="26972282"/>
                <a:chExt cx="1371141" cy="5356191"/>
              </a:xfrm>
            </p:grpSpPr>
            <p:sp>
              <p:nvSpPr>
                <p:cNvPr id="173" name="Rectangle 172">
                  <a:extLst>
                    <a:ext uri="{FF2B5EF4-FFF2-40B4-BE49-F238E27FC236}">
                      <a16:creationId xmlns:a16="http://schemas.microsoft.com/office/drawing/2014/main" id="{5DD5F3DC-F293-465A-8DD4-30A8B689273E}"/>
                    </a:ext>
                  </a:extLst>
                </p:cNvPr>
                <p:cNvSpPr/>
                <p:nvPr/>
              </p:nvSpPr>
              <p:spPr>
                <a:xfrm>
                  <a:off x="34138031" y="26972282"/>
                  <a:ext cx="1356349" cy="3395822"/>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74" name="Rectangle 173">
                  <a:extLst>
                    <a:ext uri="{FF2B5EF4-FFF2-40B4-BE49-F238E27FC236}">
                      <a16:creationId xmlns:a16="http://schemas.microsoft.com/office/drawing/2014/main" id="{1FC8E382-B5C8-4F18-B1CA-A27193CC308F}"/>
                    </a:ext>
                  </a:extLst>
                </p:cNvPr>
                <p:cNvSpPr/>
                <p:nvPr/>
              </p:nvSpPr>
              <p:spPr>
                <a:xfrm>
                  <a:off x="34152822" y="28545420"/>
                  <a:ext cx="1356349" cy="1813043"/>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75" name="Rectangle 174">
                  <a:extLst>
                    <a:ext uri="{FF2B5EF4-FFF2-40B4-BE49-F238E27FC236}">
                      <a16:creationId xmlns:a16="http://schemas.microsoft.com/office/drawing/2014/main" id="{CDEB3C11-F8C7-4E9B-9C07-57CAB5E1CFBD}"/>
                    </a:ext>
                  </a:extLst>
                </p:cNvPr>
                <p:cNvSpPr/>
                <p:nvPr/>
              </p:nvSpPr>
              <p:spPr>
                <a:xfrm>
                  <a:off x="34138030" y="30380887"/>
                  <a:ext cx="1356349" cy="1947586"/>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grpSp>
            <p:nvGrpSpPr>
              <p:cNvPr id="151" name="Group 150">
                <a:extLst>
                  <a:ext uri="{FF2B5EF4-FFF2-40B4-BE49-F238E27FC236}">
                    <a16:creationId xmlns:a16="http://schemas.microsoft.com/office/drawing/2014/main" id="{C36BAEE4-FD71-4B10-BA62-50D34BD05747}"/>
                  </a:ext>
                </a:extLst>
              </p:cNvPr>
              <p:cNvGrpSpPr/>
              <p:nvPr/>
            </p:nvGrpSpPr>
            <p:grpSpPr>
              <a:xfrm>
                <a:off x="38176765" y="26711007"/>
                <a:ext cx="1371141" cy="5356191"/>
                <a:chOff x="34138030" y="26972282"/>
                <a:chExt cx="1371141" cy="5356191"/>
              </a:xfrm>
            </p:grpSpPr>
            <p:sp>
              <p:nvSpPr>
                <p:cNvPr id="170" name="Rectangle 169">
                  <a:extLst>
                    <a:ext uri="{FF2B5EF4-FFF2-40B4-BE49-F238E27FC236}">
                      <a16:creationId xmlns:a16="http://schemas.microsoft.com/office/drawing/2014/main" id="{6F5DE499-680D-4487-A9EB-E6E26544E037}"/>
                    </a:ext>
                  </a:extLst>
                </p:cNvPr>
                <p:cNvSpPr/>
                <p:nvPr/>
              </p:nvSpPr>
              <p:spPr>
                <a:xfrm>
                  <a:off x="34138031" y="26972282"/>
                  <a:ext cx="1356349" cy="3395822"/>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71" name="Rectangle 170">
                  <a:extLst>
                    <a:ext uri="{FF2B5EF4-FFF2-40B4-BE49-F238E27FC236}">
                      <a16:creationId xmlns:a16="http://schemas.microsoft.com/office/drawing/2014/main" id="{85D7726A-A054-4247-A808-BB84B59647C3}"/>
                    </a:ext>
                  </a:extLst>
                </p:cNvPr>
                <p:cNvSpPr/>
                <p:nvPr/>
              </p:nvSpPr>
              <p:spPr>
                <a:xfrm>
                  <a:off x="34152822" y="28545420"/>
                  <a:ext cx="1356349" cy="1813043"/>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72" name="Rectangle 171">
                  <a:extLst>
                    <a:ext uri="{FF2B5EF4-FFF2-40B4-BE49-F238E27FC236}">
                      <a16:creationId xmlns:a16="http://schemas.microsoft.com/office/drawing/2014/main" id="{1B617314-71D6-45EA-B1C8-F33928962122}"/>
                    </a:ext>
                  </a:extLst>
                </p:cNvPr>
                <p:cNvSpPr/>
                <p:nvPr/>
              </p:nvSpPr>
              <p:spPr>
                <a:xfrm>
                  <a:off x="34138030" y="30380887"/>
                  <a:ext cx="1356349" cy="1947586"/>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grpSp>
            <p:nvGrpSpPr>
              <p:cNvPr id="152" name="Group 151">
                <a:extLst>
                  <a:ext uri="{FF2B5EF4-FFF2-40B4-BE49-F238E27FC236}">
                    <a16:creationId xmlns:a16="http://schemas.microsoft.com/office/drawing/2014/main" id="{9EBCBC47-8DAB-419A-BBF1-7B52D62FA0D5}"/>
                  </a:ext>
                </a:extLst>
              </p:cNvPr>
              <p:cNvGrpSpPr/>
              <p:nvPr/>
            </p:nvGrpSpPr>
            <p:grpSpPr>
              <a:xfrm>
                <a:off x="39394644" y="26727706"/>
                <a:ext cx="1218793" cy="5356191"/>
                <a:chOff x="34138030" y="26972282"/>
                <a:chExt cx="1371141" cy="5356191"/>
              </a:xfrm>
            </p:grpSpPr>
            <p:sp>
              <p:nvSpPr>
                <p:cNvPr id="167" name="Rectangle 166">
                  <a:extLst>
                    <a:ext uri="{FF2B5EF4-FFF2-40B4-BE49-F238E27FC236}">
                      <a16:creationId xmlns:a16="http://schemas.microsoft.com/office/drawing/2014/main" id="{5C3D9845-E9F8-48AD-BF89-E1DDB1B2823F}"/>
                    </a:ext>
                  </a:extLst>
                </p:cNvPr>
                <p:cNvSpPr/>
                <p:nvPr/>
              </p:nvSpPr>
              <p:spPr>
                <a:xfrm>
                  <a:off x="34138031" y="26972282"/>
                  <a:ext cx="1356349" cy="3395822"/>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68" name="Rectangle 167">
                  <a:extLst>
                    <a:ext uri="{FF2B5EF4-FFF2-40B4-BE49-F238E27FC236}">
                      <a16:creationId xmlns:a16="http://schemas.microsoft.com/office/drawing/2014/main" id="{BFA522DA-A9BA-4C56-936B-A9DC6910D32B}"/>
                    </a:ext>
                  </a:extLst>
                </p:cNvPr>
                <p:cNvSpPr/>
                <p:nvPr/>
              </p:nvSpPr>
              <p:spPr>
                <a:xfrm>
                  <a:off x="34152822" y="28545420"/>
                  <a:ext cx="1356349" cy="1813043"/>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69" name="Rectangle 168">
                  <a:extLst>
                    <a:ext uri="{FF2B5EF4-FFF2-40B4-BE49-F238E27FC236}">
                      <a16:creationId xmlns:a16="http://schemas.microsoft.com/office/drawing/2014/main" id="{73E8CDA7-EEA7-4F54-9C59-F8B76B4221E7}"/>
                    </a:ext>
                  </a:extLst>
                </p:cNvPr>
                <p:cNvSpPr/>
                <p:nvPr/>
              </p:nvSpPr>
              <p:spPr>
                <a:xfrm>
                  <a:off x="34138030" y="30380887"/>
                  <a:ext cx="1356349" cy="1947586"/>
                </a:xfrm>
                <a:prstGeom prst="rect">
                  <a:avLst/>
                </a:prstGeom>
                <a:solidFill>
                  <a:schemeClr val="bg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53" name="Rectangle 152">
                <a:extLst>
                  <a:ext uri="{FF2B5EF4-FFF2-40B4-BE49-F238E27FC236}">
                    <a16:creationId xmlns:a16="http://schemas.microsoft.com/office/drawing/2014/main" id="{914B58DF-D52E-4B14-B782-A474510C696B}"/>
                  </a:ext>
                </a:extLst>
              </p:cNvPr>
              <p:cNvSpPr/>
              <p:nvPr/>
            </p:nvSpPr>
            <p:spPr>
              <a:xfrm>
                <a:off x="40588803" y="26414043"/>
                <a:ext cx="926173" cy="31366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solidFill>
                      <a:schemeClr val="tx1"/>
                    </a:solidFill>
                  </a:rPr>
                  <a:t>Sec</a:t>
                </a:r>
              </a:p>
            </p:txBody>
          </p:sp>
          <p:sp>
            <p:nvSpPr>
              <p:cNvPr id="154" name="TextBox 153">
                <a:extLst>
                  <a:ext uri="{FF2B5EF4-FFF2-40B4-BE49-F238E27FC236}">
                    <a16:creationId xmlns:a16="http://schemas.microsoft.com/office/drawing/2014/main" id="{BC4393FE-3285-4DB7-86B9-7396D896EF69}"/>
                  </a:ext>
                </a:extLst>
              </p:cNvPr>
              <p:cNvSpPr txBox="1"/>
              <p:nvPr/>
            </p:nvSpPr>
            <p:spPr>
              <a:xfrm rot="16200000">
                <a:off x="40439675" y="27328026"/>
                <a:ext cx="1096700" cy="369332"/>
              </a:xfrm>
              <a:prstGeom prst="rect">
                <a:avLst/>
              </a:prstGeom>
              <a:noFill/>
            </p:spPr>
            <p:txBody>
              <a:bodyPr wrap="square" rtlCol="0">
                <a:spAutoFit/>
              </a:bodyPr>
              <a:lstStyle/>
              <a:p>
                <a:r>
                  <a:rPr lang="en-IN" dirty="0"/>
                  <a:t>Level</a:t>
                </a:r>
              </a:p>
            </p:txBody>
          </p:sp>
          <p:pic>
            <p:nvPicPr>
              <p:cNvPr id="155" name="Picture 12" descr="Image result for rs aggarwal">
                <a:extLst>
                  <a:ext uri="{FF2B5EF4-FFF2-40B4-BE49-F238E27FC236}">
                    <a16:creationId xmlns:a16="http://schemas.microsoft.com/office/drawing/2014/main" id="{7A397072-EDC3-4630-B348-68C73449F5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27134" y="28387451"/>
                <a:ext cx="700906" cy="822803"/>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10" descr="Image result for face prep">
                <a:extLst>
                  <a:ext uri="{FF2B5EF4-FFF2-40B4-BE49-F238E27FC236}">
                    <a16:creationId xmlns:a16="http://schemas.microsoft.com/office/drawing/2014/main" id="{7296E4F2-B116-4AC1-8126-2535C2E48E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50154" y="29329196"/>
                <a:ext cx="841068" cy="713471"/>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0" descr="Image result for face prep">
                <a:extLst>
                  <a:ext uri="{FF2B5EF4-FFF2-40B4-BE49-F238E27FC236}">
                    <a16:creationId xmlns:a16="http://schemas.microsoft.com/office/drawing/2014/main" id="{3536DC2D-E109-49CE-B0B6-A8C00CD7A2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62591" y="29315251"/>
                <a:ext cx="841068" cy="713471"/>
              </a:xfrm>
              <a:prstGeom prst="rect">
                <a:avLst/>
              </a:prstGeom>
              <a:noFill/>
              <a:extLst>
                <a:ext uri="{909E8E84-426E-40DD-AFC4-6F175D3DCCD1}">
                  <a14:hiddenFill xmlns:a14="http://schemas.microsoft.com/office/drawing/2010/main">
                    <a:solidFill>
                      <a:srgbClr val="FFFFFF"/>
                    </a:solidFill>
                  </a14:hiddenFill>
                </a:ext>
              </a:extLst>
            </p:spPr>
          </p:pic>
          <p:sp>
            <p:nvSpPr>
              <p:cNvPr id="158" name="Rectangle: Diagonal Corners Rounded 157">
                <a:extLst>
                  <a:ext uri="{FF2B5EF4-FFF2-40B4-BE49-F238E27FC236}">
                    <a16:creationId xmlns:a16="http://schemas.microsoft.com/office/drawing/2014/main" id="{7F5C10F0-E752-4097-B899-25456A2FC0BE}"/>
                  </a:ext>
                </a:extLst>
              </p:cNvPr>
              <p:cNvSpPr/>
              <p:nvPr/>
            </p:nvSpPr>
            <p:spPr>
              <a:xfrm>
                <a:off x="35692030" y="26764933"/>
                <a:ext cx="977288" cy="1426943"/>
              </a:xfrm>
              <a:prstGeom prst="round2Diag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t>Logic</a:t>
                </a:r>
              </a:p>
            </p:txBody>
          </p:sp>
          <p:sp>
            <p:nvSpPr>
              <p:cNvPr id="159" name="Rectangle: Diagonal Corners Rounded 158">
                <a:extLst>
                  <a:ext uri="{FF2B5EF4-FFF2-40B4-BE49-F238E27FC236}">
                    <a16:creationId xmlns:a16="http://schemas.microsoft.com/office/drawing/2014/main" id="{DFCB7D05-1003-4971-9054-1A16D4CD1EA3}"/>
                  </a:ext>
                </a:extLst>
              </p:cNvPr>
              <p:cNvSpPr/>
              <p:nvPr/>
            </p:nvSpPr>
            <p:spPr>
              <a:xfrm>
                <a:off x="36996409" y="26764932"/>
                <a:ext cx="977288" cy="1426943"/>
              </a:xfrm>
              <a:prstGeom prst="round2Diag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t>Verbal</a:t>
                </a:r>
              </a:p>
            </p:txBody>
          </p:sp>
          <p:sp>
            <p:nvSpPr>
              <p:cNvPr id="160" name="Rectangle: Diagonal Corners Rounded 159">
                <a:extLst>
                  <a:ext uri="{FF2B5EF4-FFF2-40B4-BE49-F238E27FC236}">
                    <a16:creationId xmlns:a16="http://schemas.microsoft.com/office/drawing/2014/main" id="{B8E3E9B8-3F03-48F2-81E7-F0A598269500}"/>
                  </a:ext>
                </a:extLst>
              </p:cNvPr>
              <p:cNvSpPr/>
              <p:nvPr/>
            </p:nvSpPr>
            <p:spPr>
              <a:xfrm>
                <a:off x="38315823" y="26762241"/>
                <a:ext cx="977288" cy="1426943"/>
              </a:xfrm>
              <a:prstGeom prst="round2Diag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t>GD</a:t>
                </a:r>
              </a:p>
            </p:txBody>
          </p:sp>
          <p:sp>
            <p:nvSpPr>
              <p:cNvPr id="161" name="Rectangle: Diagonal Corners Rounded 160">
                <a:extLst>
                  <a:ext uri="{FF2B5EF4-FFF2-40B4-BE49-F238E27FC236}">
                    <a16:creationId xmlns:a16="http://schemas.microsoft.com/office/drawing/2014/main" id="{D1086453-5269-46B5-BDB6-EA3AEA67EBDB}"/>
                  </a:ext>
                </a:extLst>
              </p:cNvPr>
              <p:cNvSpPr/>
              <p:nvPr/>
            </p:nvSpPr>
            <p:spPr>
              <a:xfrm>
                <a:off x="39521970" y="26794596"/>
                <a:ext cx="977288" cy="1426943"/>
              </a:xfrm>
              <a:prstGeom prst="round2Diag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t>Online</a:t>
                </a:r>
              </a:p>
              <a:p>
                <a:pPr algn="ctr"/>
                <a:r>
                  <a:rPr lang="en-IN" sz="1200" dirty="0"/>
                  <a:t>Practice</a:t>
                </a:r>
              </a:p>
            </p:txBody>
          </p:sp>
          <p:pic>
            <p:nvPicPr>
              <p:cNvPr id="162" name="Picture 10" descr="Image result for face prep">
                <a:extLst>
                  <a:ext uri="{FF2B5EF4-FFF2-40B4-BE49-F238E27FC236}">
                    <a16:creationId xmlns:a16="http://schemas.microsoft.com/office/drawing/2014/main" id="{801AC5BB-2E27-4486-B394-C864AE8E58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24422" y="29299350"/>
                <a:ext cx="841068" cy="713471"/>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0" descr="Image result for face prep">
                <a:extLst>
                  <a:ext uri="{FF2B5EF4-FFF2-40B4-BE49-F238E27FC236}">
                    <a16:creationId xmlns:a16="http://schemas.microsoft.com/office/drawing/2014/main" id="{B5FFE60F-CFDD-431A-8343-C2DC0654A7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81334" y="29315252"/>
                <a:ext cx="841068" cy="713471"/>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0" descr="Image result for face prep">
                <a:extLst>
                  <a:ext uri="{FF2B5EF4-FFF2-40B4-BE49-F238E27FC236}">
                    <a16:creationId xmlns:a16="http://schemas.microsoft.com/office/drawing/2014/main" id="{CD5365B7-7201-4B99-81A4-1D104E772A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3450" y="29315251"/>
                <a:ext cx="841068" cy="713471"/>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0" descr="Image result for cambridge test">
                <a:extLst>
                  <a:ext uri="{FF2B5EF4-FFF2-40B4-BE49-F238E27FC236}">
                    <a16:creationId xmlns:a16="http://schemas.microsoft.com/office/drawing/2014/main" id="{081F62AB-37B3-4E62-AD16-8C3650A2BB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50611" y="28345132"/>
                <a:ext cx="698285" cy="873977"/>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2" descr="Image result for online quantitative aptitude test">
                <a:extLst>
                  <a:ext uri="{FF2B5EF4-FFF2-40B4-BE49-F238E27FC236}">
                    <a16:creationId xmlns:a16="http://schemas.microsoft.com/office/drawing/2014/main" id="{D02C4512-B87A-4F6B-8951-EB7559348DB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33114" y="28376203"/>
                <a:ext cx="584662" cy="8311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1" name="Group 130">
              <a:extLst>
                <a:ext uri="{FF2B5EF4-FFF2-40B4-BE49-F238E27FC236}">
                  <a16:creationId xmlns:a16="http://schemas.microsoft.com/office/drawing/2014/main" id="{02A44A6A-B7E6-4591-99CD-B3ADEEB246FA}"/>
                </a:ext>
              </a:extLst>
            </p:cNvPr>
            <p:cNvGrpSpPr/>
            <p:nvPr/>
          </p:nvGrpSpPr>
          <p:grpSpPr>
            <a:xfrm>
              <a:off x="30420825" y="26448642"/>
              <a:ext cx="2680618" cy="5721377"/>
              <a:chOff x="30420825" y="26448642"/>
              <a:chExt cx="2680618" cy="5721377"/>
            </a:xfrm>
          </p:grpSpPr>
          <p:grpSp>
            <p:nvGrpSpPr>
              <p:cNvPr id="134" name="Group 133">
                <a:extLst>
                  <a:ext uri="{FF2B5EF4-FFF2-40B4-BE49-F238E27FC236}">
                    <a16:creationId xmlns:a16="http://schemas.microsoft.com/office/drawing/2014/main" id="{5AFECD18-265E-4CD2-A4AF-145163DAB417}"/>
                  </a:ext>
                </a:extLst>
              </p:cNvPr>
              <p:cNvGrpSpPr/>
              <p:nvPr/>
            </p:nvGrpSpPr>
            <p:grpSpPr>
              <a:xfrm>
                <a:off x="30420825" y="26448642"/>
                <a:ext cx="2667001" cy="1878730"/>
                <a:chOff x="30163607" y="26610642"/>
                <a:chExt cx="2667001" cy="1878730"/>
              </a:xfrm>
            </p:grpSpPr>
            <p:grpSp>
              <p:nvGrpSpPr>
                <p:cNvPr id="139" name="Group 138">
                  <a:extLst>
                    <a:ext uri="{FF2B5EF4-FFF2-40B4-BE49-F238E27FC236}">
                      <a16:creationId xmlns:a16="http://schemas.microsoft.com/office/drawing/2014/main" id="{4344924B-9DDC-4972-BF33-83D145BCBBD9}"/>
                    </a:ext>
                  </a:extLst>
                </p:cNvPr>
                <p:cNvGrpSpPr/>
                <p:nvPr/>
              </p:nvGrpSpPr>
              <p:grpSpPr>
                <a:xfrm>
                  <a:off x="30163607" y="26620073"/>
                  <a:ext cx="2667001" cy="1869299"/>
                  <a:chOff x="33570969" y="26726027"/>
                  <a:chExt cx="2667001" cy="1869299"/>
                </a:xfrm>
              </p:grpSpPr>
              <p:pic>
                <p:nvPicPr>
                  <p:cNvPr id="141" name="Picture 16" descr="Image result for nist placement cell">
                    <a:extLst>
                      <a:ext uri="{FF2B5EF4-FFF2-40B4-BE49-F238E27FC236}">
                        <a16:creationId xmlns:a16="http://schemas.microsoft.com/office/drawing/2014/main" id="{21BE4927-C353-47FF-8392-8B7D08C32E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70969" y="27019793"/>
                    <a:ext cx="2615765" cy="1575533"/>
                  </a:xfrm>
                  <a:prstGeom prst="rect">
                    <a:avLst/>
                  </a:prstGeom>
                  <a:noFill/>
                  <a:extLst>
                    <a:ext uri="{909E8E84-426E-40DD-AFC4-6F175D3DCCD1}">
                      <a14:hiddenFill xmlns:a14="http://schemas.microsoft.com/office/drawing/2010/main">
                        <a:solidFill>
                          <a:srgbClr val="FFFFFF"/>
                        </a:solidFill>
                      </a14:hiddenFill>
                    </a:ext>
                  </a:extLst>
                </p:spPr>
              </p:pic>
              <p:sp>
                <p:nvSpPr>
                  <p:cNvPr id="142" name="Rectangle 141">
                    <a:extLst>
                      <a:ext uri="{FF2B5EF4-FFF2-40B4-BE49-F238E27FC236}">
                        <a16:creationId xmlns:a16="http://schemas.microsoft.com/office/drawing/2014/main" id="{615F664E-867B-403A-8887-798ACBA6E9D0}"/>
                      </a:ext>
                    </a:extLst>
                  </p:cNvPr>
                  <p:cNvSpPr/>
                  <p:nvPr/>
                </p:nvSpPr>
                <p:spPr>
                  <a:xfrm>
                    <a:off x="33570971" y="26726027"/>
                    <a:ext cx="2666999" cy="186929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40" name="Rectangle 139">
                  <a:extLst>
                    <a:ext uri="{FF2B5EF4-FFF2-40B4-BE49-F238E27FC236}">
                      <a16:creationId xmlns:a16="http://schemas.microsoft.com/office/drawing/2014/main" id="{B38B02D0-8037-429F-B13D-ED2C8729FC10}"/>
                    </a:ext>
                  </a:extLst>
                </p:cNvPr>
                <p:cNvSpPr/>
                <p:nvPr/>
              </p:nvSpPr>
              <p:spPr>
                <a:xfrm>
                  <a:off x="30163609" y="26610642"/>
                  <a:ext cx="2666999" cy="30319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solidFill>
                        <a:schemeClr val="tx1"/>
                      </a:solidFill>
                    </a:rPr>
                    <a:t>Guidance</a:t>
                  </a:r>
                </a:p>
              </p:txBody>
            </p:sp>
          </p:grpSp>
          <p:pic>
            <p:nvPicPr>
              <p:cNvPr id="135" name="Picture 24" descr="Image result for college placement">
                <a:extLst>
                  <a:ext uri="{FF2B5EF4-FFF2-40B4-BE49-F238E27FC236}">
                    <a16:creationId xmlns:a16="http://schemas.microsoft.com/office/drawing/2014/main" id="{243C1F58-85CA-423A-A703-51CCA44D7E4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49089" y="28408918"/>
                <a:ext cx="2621866" cy="1839954"/>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FF8C95F0-1816-4C1F-936F-755D258FE49A}"/>
                  </a:ext>
                </a:extLst>
              </p:cNvPr>
              <p:cNvSpPr/>
              <p:nvPr/>
            </p:nvSpPr>
            <p:spPr>
              <a:xfrm>
                <a:off x="30420826" y="28379573"/>
                <a:ext cx="2666999" cy="186929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37" name="Rectangle 136">
                <a:extLst>
                  <a:ext uri="{FF2B5EF4-FFF2-40B4-BE49-F238E27FC236}">
                    <a16:creationId xmlns:a16="http://schemas.microsoft.com/office/drawing/2014/main" id="{549D5B13-267E-48AC-9637-305DD8CFBE7B}"/>
                  </a:ext>
                </a:extLst>
              </p:cNvPr>
              <p:cNvSpPr/>
              <p:nvPr/>
            </p:nvSpPr>
            <p:spPr>
              <a:xfrm>
                <a:off x="30434444" y="30300720"/>
                <a:ext cx="2666999" cy="186929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pic>
            <p:nvPicPr>
              <p:cNvPr id="138" name="Picture 18" descr="Image result for nist placement cell">
                <a:extLst>
                  <a:ext uri="{FF2B5EF4-FFF2-40B4-BE49-F238E27FC236}">
                    <a16:creationId xmlns:a16="http://schemas.microsoft.com/office/drawing/2014/main" id="{C58C3AA6-6939-47BA-A681-DC9A3CFEDED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49089" y="30301542"/>
                <a:ext cx="2621866" cy="18396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2" name="Connector: Elbow 131">
              <a:extLst>
                <a:ext uri="{FF2B5EF4-FFF2-40B4-BE49-F238E27FC236}">
                  <a16:creationId xmlns:a16="http://schemas.microsoft.com/office/drawing/2014/main" id="{BEE79D14-C34C-42C5-9708-FB8BD489CB32}"/>
                </a:ext>
              </a:extLst>
            </p:cNvPr>
            <p:cNvCxnSpPr>
              <a:cxnSpLocks/>
              <a:stCxn id="190" idx="2"/>
              <a:endCxn id="140" idx="0"/>
            </p:cNvCxnSpPr>
            <p:nvPr/>
          </p:nvCxnSpPr>
          <p:spPr>
            <a:xfrm rot="5400000">
              <a:off x="32740955" y="24457453"/>
              <a:ext cx="1004561" cy="2977816"/>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72BAFC22-3A04-4388-9D15-F10CCD83199D}"/>
                </a:ext>
              </a:extLst>
            </p:cNvPr>
            <p:cNvCxnSpPr>
              <a:cxnSpLocks/>
              <a:stCxn id="190" idx="2"/>
              <a:endCxn id="186" idx="0"/>
            </p:cNvCxnSpPr>
            <p:nvPr/>
          </p:nvCxnSpPr>
          <p:spPr>
            <a:xfrm rot="16200000" flipH="1">
              <a:off x="35541455" y="24634768"/>
              <a:ext cx="953263" cy="257188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Connector: Elbow 192">
            <a:extLst>
              <a:ext uri="{FF2B5EF4-FFF2-40B4-BE49-F238E27FC236}">
                <a16:creationId xmlns:a16="http://schemas.microsoft.com/office/drawing/2014/main" id="{3ED9B294-2ED8-4AFC-81E6-056C24206B28}"/>
              </a:ext>
            </a:extLst>
          </p:cNvPr>
          <p:cNvCxnSpPr>
            <a:cxnSpLocks/>
            <a:stCxn id="316" idx="2"/>
            <a:endCxn id="190" idx="0"/>
          </p:cNvCxnSpPr>
          <p:nvPr/>
        </p:nvCxnSpPr>
        <p:spPr>
          <a:xfrm rot="5400000">
            <a:off x="20173841" y="17374601"/>
            <a:ext cx="1983199" cy="128027"/>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119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6212</TotalTime>
  <Words>665</Words>
  <Application>Microsoft Office PowerPoint</Application>
  <PresentationFormat>Custom</PresentationFormat>
  <Paragraphs>363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Sahu</dc:creator>
  <cp:lastModifiedBy>Windows User</cp:lastModifiedBy>
  <cp:revision>367</cp:revision>
  <dcterms:created xsi:type="dcterms:W3CDTF">2019-06-15T09:54:42Z</dcterms:created>
  <dcterms:modified xsi:type="dcterms:W3CDTF">2020-02-11T04:08:55Z</dcterms:modified>
</cp:coreProperties>
</file>