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tint val="66000"/>
                <a:satMod val="160000"/>
              </a:schemeClr>
            </a:gs>
            <a:gs pos="6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данных по COVID-19. </a:t>
            </a:r>
            <a:br>
              <a:rPr lang="ru-RU" dirty="0"/>
            </a:br>
            <a:r>
              <a:rPr lang="ru-RU" dirty="0"/>
              <a:t>Исследование фактора вакцинации.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0466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НЕТОЛОГИЯ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486916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 студент группы </a:t>
            </a:r>
            <a:r>
              <a:rPr lang="en-US" sz="2400" dirty="0" smtClean="0"/>
              <a:t>DA-19</a:t>
            </a:r>
          </a:p>
          <a:p>
            <a:pPr algn="r"/>
            <a:r>
              <a:rPr lang="ru-RU" sz="2400" dirty="0" smtClean="0"/>
              <a:t>Селихов Д. 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9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Проанализировать влияние фактора вакцинации на число новых случаев </a:t>
            </a:r>
            <a:r>
              <a:rPr lang="ru-RU" dirty="0" smtClean="0"/>
              <a:t>заражения вирусом </a:t>
            </a:r>
            <a:r>
              <a:rPr lang="en-US" dirty="0" smtClean="0"/>
              <a:t>COVID-19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смертей</a:t>
            </a:r>
            <a:r>
              <a:rPr lang="en-US" dirty="0" smtClean="0"/>
              <a:t> </a:t>
            </a:r>
            <a:r>
              <a:rPr lang="ru-RU" dirty="0" smtClean="0"/>
              <a:t>от него.</a:t>
            </a:r>
          </a:p>
          <a:p>
            <a:r>
              <a:rPr lang="ru-RU" dirty="0"/>
              <a:t>Ответить на вопрос: Помогает вакцинирование или нет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93440"/>
            <a:ext cx="5472608" cy="5765010"/>
          </a:xfrm>
          <a:prstGeom prst="rect">
            <a:avLst/>
          </a:prstGeom>
          <a:gradFill>
            <a:gsLst>
              <a:gs pos="15000">
                <a:schemeClr val="accent1">
                  <a:tint val="66000"/>
                  <a:satMod val="160000"/>
                </a:schemeClr>
              </a:gs>
              <a:gs pos="6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3434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заражений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7" y="1700808"/>
            <a:ext cx="8554122" cy="4032448"/>
          </a:xfrm>
        </p:spPr>
      </p:pic>
    </p:spTree>
    <p:extLst>
      <p:ext uri="{BB962C8B-B14F-4D97-AF65-F5344CB8AC3E}">
        <p14:creationId xmlns:p14="http://schemas.microsoft.com/office/powerpoint/2010/main" val="11977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6535"/>
            <a:ext cx="8229600" cy="1143000"/>
          </a:xfrm>
        </p:spPr>
        <p:txBody>
          <a:bodyPr/>
          <a:lstStyle/>
          <a:p>
            <a:r>
              <a:rPr lang="ru-RU" dirty="0" smtClean="0"/>
              <a:t>Вакцинации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14349"/>
            <a:ext cx="8309531" cy="3635420"/>
          </a:xfrm>
        </p:spPr>
      </p:pic>
      <p:sp>
        <p:nvSpPr>
          <p:cNvPr id="5" name="TextBox 4"/>
          <p:cNvSpPr txBox="1"/>
          <p:nvPr/>
        </p:nvSpPr>
        <p:spPr>
          <a:xfrm>
            <a:off x="611560" y="1364004"/>
            <a:ext cx="7827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Динамика вакцинаций в % от населения страны (начиная с 2021 года)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90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Вакцинации и заражения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75304"/>
            <a:ext cx="7992888" cy="4257243"/>
          </a:xfrm>
        </p:spPr>
      </p:pic>
      <p:sp>
        <p:nvSpPr>
          <p:cNvPr id="6" name="TextBox 5"/>
          <p:cNvSpPr txBox="1"/>
          <p:nvPr/>
        </p:nvSpPr>
        <p:spPr>
          <a:xfrm>
            <a:off x="1115616" y="1305634"/>
            <a:ext cx="677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Корреляция между процентом вакцинированного населения США </a:t>
            </a:r>
          </a:p>
          <a:p>
            <a:pPr algn="ctr"/>
            <a:r>
              <a:rPr lang="ru-RU" dirty="0" smtClean="0"/>
              <a:t>и числом случаев заражений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Вакцинации и смерти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1965"/>
            <a:ext cx="7920880" cy="4540849"/>
          </a:xfrm>
        </p:spPr>
      </p:pic>
      <p:sp>
        <p:nvSpPr>
          <p:cNvPr id="5" name="TextBox 4"/>
          <p:cNvSpPr txBox="1"/>
          <p:nvPr/>
        </p:nvSpPr>
        <p:spPr>
          <a:xfrm>
            <a:off x="1115616" y="1305634"/>
            <a:ext cx="677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Корреляция между процентом вакцинированного населения США </a:t>
            </a:r>
          </a:p>
          <a:p>
            <a:pPr algn="ctr"/>
            <a:r>
              <a:rPr lang="ru-RU" dirty="0" smtClean="0"/>
              <a:t>и числом </a:t>
            </a:r>
            <a:r>
              <a:rPr lang="ru-RU" dirty="0" smtClean="0"/>
              <a:t>смертей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результатам исследования мы видим, что </a:t>
            </a:r>
            <a:r>
              <a:rPr lang="ru-RU" dirty="0"/>
              <a:t>чем больше вакцинаций, тем меньше число </a:t>
            </a:r>
            <a:r>
              <a:rPr lang="ru-RU" dirty="0" smtClean="0"/>
              <a:t>заражений </a:t>
            </a:r>
            <a:r>
              <a:rPr lang="ru-RU" dirty="0"/>
              <a:t>и смертей.</a:t>
            </a:r>
          </a:p>
          <a:p>
            <a:r>
              <a:rPr lang="ru-RU" dirty="0"/>
              <a:t>И на основе полученных данных можем сделать вывод: </a:t>
            </a:r>
            <a:r>
              <a:rPr lang="ru-RU" b="1" dirty="0"/>
              <a:t>Вакцинация помогает в борьбе с эпидемией</a:t>
            </a:r>
            <a:r>
              <a:rPr lang="ru-RU" b="1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7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2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122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Анализ данных по COVID-19.  Исследование фактора вакцинации.  </vt:lpstr>
      <vt:lpstr>Цель работы</vt:lpstr>
      <vt:lpstr>Презентация PowerPoint</vt:lpstr>
      <vt:lpstr>Динамика заражений</vt:lpstr>
      <vt:lpstr>Вакцинации</vt:lpstr>
      <vt:lpstr>Вакцинации и заражения</vt:lpstr>
      <vt:lpstr>Вакцинации и смерти</vt:lpstr>
      <vt:lpstr>Выводы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по COVID-19.  Исследование фактора вакцинации.  </dc:title>
  <dc:creator>Дмитрий</dc:creator>
  <cp:lastModifiedBy>Дмитрий</cp:lastModifiedBy>
  <cp:revision>12</cp:revision>
  <dcterms:created xsi:type="dcterms:W3CDTF">2021-08-22T06:25:50Z</dcterms:created>
  <dcterms:modified xsi:type="dcterms:W3CDTF">2021-08-22T10:57:10Z</dcterms:modified>
</cp:coreProperties>
</file>