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tudiante" initials="E" lastIdx="1" clrIdx="0">
    <p:extLst>
      <p:ext uri="{19B8F6BF-5375-455C-9EA6-DF929625EA0E}">
        <p15:presenceInfo xmlns:p15="http://schemas.microsoft.com/office/powerpoint/2012/main" userId="Estudian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15T10:03:01.01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1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42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5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50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0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29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44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8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9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3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2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9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4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4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2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5747" y="2076772"/>
            <a:ext cx="5199351" cy="1264001"/>
          </a:xfrm>
        </p:spPr>
        <p:txBody>
          <a:bodyPr/>
          <a:lstStyle/>
          <a:p>
            <a:r>
              <a:rPr lang="es-GT" dirty="0">
                <a:latin typeface="Cooper Std Black" panose="0208090304030B020404" pitchFamily="18" charset="0"/>
              </a:rPr>
              <a:t>BIT GUATEMALA</a:t>
            </a:r>
            <a:endParaRPr lang="es-GT" dirty="0">
              <a:latin typeface="Cooper Std Black" panose="0208090304030B0204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36" y="5337148"/>
            <a:ext cx="44672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18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10345" y="1596325"/>
            <a:ext cx="59823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GT" sz="28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DIRECCION:</a:t>
            </a:r>
            <a:r>
              <a:rPr lang="es-GT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ALPACFICO PARQUE INDUSTRIAL DELTA BARCENAS </a:t>
            </a:r>
            <a:r>
              <a:rPr lang="es-GT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VILLANUEVA </a:t>
            </a:r>
            <a:endParaRPr lang="es-GT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fontAlgn="base"/>
            <a:r>
              <a:rPr lang="es-GT" dirty="0"/>
              <a:t> </a:t>
            </a:r>
            <a:endParaRPr lang="es-GT" dirty="0" smtClean="0">
              <a:solidFill>
                <a:schemeClr val="bg1"/>
              </a:solidFill>
            </a:endParaRPr>
          </a:p>
          <a:p>
            <a:r>
              <a:rPr lang="es-GT" sz="28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TELEFONO: </a:t>
            </a:r>
            <a:r>
              <a:rPr lang="es-GT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6626</a:t>
            </a:r>
            <a:r>
              <a:rPr lang="es-GT" sz="2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s-GT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1900</a:t>
            </a:r>
            <a:endParaRPr lang="es-GT" sz="2800" b="1" dirty="0" smtClean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s-GT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73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8474" t="17688" r="6516" b="14987"/>
          <a:stretch/>
        </p:blipFill>
        <p:spPr>
          <a:xfrm>
            <a:off x="371959" y="966505"/>
            <a:ext cx="11262783" cy="568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0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</TotalTime>
  <Words>8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Algerian</vt:lpstr>
      <vt:lpstr>Arial</vt:lpstr>
      <vt:lpstr>Century Gothic</vt:lpstr>
      <vt:lpstr>Comic Sans MS</vt:lpstr>
      <vt:lpstr>Cooper Std Black</vt:lpstr>
      <vt:lpstr>Wingdings 3</vt:lpstr>
      <vt:lpstr>Sala de reuniones Ion</vt:lpstr>
      <vt:lpstr>BIT GUATEMALA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</dc:creator>
  <cp:lastModifiedBy>Estudiante</cp:lastModifiedBy>
  <cp:revision>4</cp:revision>
  <dcterms:created xsi:type="dcterms:W3CDTF">2018-08-15T15:28:24Z</dcterms:created>
  <dcterms:modified xsi:type="dcterms:W3CDTF">2018-08-15T16:19:03Z</dcterms:modified>
</cp:coreProperties>
</file>