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3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6D826-FE3E-BB45-B019-E4895FC18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AAC9E-7FAE-F6D5-63C3-518D6E42B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AF41C-360F-BD99-C8AE-3B91B842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83A1-25BA-47EE-8E1E-8D5DD55613E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92620-D53F-866C-00E1-6B54F3D9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472ED-0816-7646-57EE-C66C4FB5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EB5-3A2E-4741-B11D-6F1DB4EFD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1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634C-FE50-1803-B2F9-8D8F2E980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2FF9E-87DD-0F6C-3CB7-D6472398A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B8136-42C5-2913-0A63-9199CFCFF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83A1-25BA-47EE-8E1E-8D5DD55613E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AC25A-9C7A-0543-3439-0C90D1EE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8970A-F40C-440B-EDA8-CB071672E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EB5-3A2E-4741-B11D-6F1DB4EFD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6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BF624-094E-BBD7-C2C4-E4EABCEDE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67751-3AA5-9A39-C6E4-AB663E719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453AD-D63D-9E9D-D6D3-27197CBB7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83A1-25BA-47EE-8E1E-8D5DD55613E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BF9A7-823D-29FB-CF3D-C425665F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71F75-1841-2129-A143-445D3428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EB5-3A2E-4741-B11D-6F1DB4EFD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DAFE-B2D3-B0CF-F57A-7D77BEF1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B858F-2D31-75A2-EE1D-9A9E7479D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1B3A9-42CA-A121-87DA-76769C218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83A1-25BA-47EE-8E1E-8D5DD55613E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FEC8E-BEF3-8590-D8FE-F0ECC7C5C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B4AF9-E943-DE69-42F1-20AB36C2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EB5-3A2E-4741-B11D-6F1DB4EFD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0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55B7-323B-A30E-53F2-F082C1EB5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EA0FA-1B9A-59CC-1E71-0D07B9A5F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7796F-96BE-EDD0-1324-1C65AA76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83A1-25BA-47EE-8E1E-8D5DD55613E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F4FF6-861F-6556-183C-98AAAED9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42B9E-E983-96E9-BD82-9B9A4E2B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EB5-3A2E-4741-B11D-6F1DB4EFD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7F589-A580-A84F-4D61-1943DA9E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BFCB1-6E66-847B-CB8D-7BA4A4E30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B9B05-B169-1D39-DAD6-C2030CFD2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F593E-AF0A-42BA-70E4-C29D9D0C8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83A1-25BA-47EE-8E1E-8D5DD55613E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812F2-2380-0E99-DFD5-1C36CCEF6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37F5C-B21F-980B-3D22-9CA9096B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EB5-3A2E-4741-B11D-6F1DB4EFD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2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7B39-6AD5-4BE5-0145-E8EA33C44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AF484-EAFA-BCDF-E2CD-B69A15994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5BB0F-CCF9-310B-A3FC-5CA38CF90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15F97B-5353-2E0C-2E43-BF590070D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E008D4-9B2C-B637-9D31-DD7983EF2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36C214-F145-04E1-8CAF-DC25BB3F2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83A1-25BA-47EE-8E1E-8D5DD55613E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DF177-4ED7-0CB0-4ECF-D44B9D9C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663CB1-B5C6-2991-5680-E6FB10833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EB5-3A2E-4741-B11D-6F1DB4EFD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1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00555-24A5-83EE-BCF5-C647327A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1B3269-9363-A83B-2F7D-1649887C4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83A1-25BA-47EE-8E1E-8D5DD55613E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1A294-9FBB-AC94-9B53-A36CCD14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4A1E1-BDD7-D8A0-D934-8D8B4F66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EB5-3A2E-4741-B11D-6F1DB4EFD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6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4E34D9-FD0F-42D1-77F5-D1C99E92F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83A1-25BA-47EE-8E1E-8D5DD55613E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6E7F0-C536-6702-C9B9-5570DFF7F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D3E75-7A85-4E5A-1164-B22F9B5C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EB5-3A2E-4741-B11D-6F1DB4EFD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5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E014-8DC1-2D3E-1FBF-0B59DD23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40764-C4D0-3480-6FA3-8E0FB41D3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FDC10-B792-6C33-BAE5-3E26B6BB6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0B6FF-5DDD-E944-0149-F056FFF2D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83A1-25BA-47EE-8E1E-8D5DD55613E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C81AD-A578-EB3B-B04C-F1555CB6A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15CD5-BA26-E583-955A-907BC6B4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EB5-3A2E-4741-B11D-6F1DB4EFD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9F11-4A55-565C-A8C2-F1A45DC6C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BB88A8-A765-E226-DDBE-803CD5C3B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E8718-DA8A-3071-C63E-B37D41B14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E22A4-A06F-0833-1606-B0EA28F4A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83A1-25BA-47EE-8E1E-8D5DD55613E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75CCE-B75A-E6F6-9783-1232765A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AF10F-34B3-95C8-ED22-37E5B58F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EB5-3A2E-4741-B11D-6F1DB4EFD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5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94CFCD-AC6B-9CDC-094B-9E16FDF60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D608E-FF19-9A34-6B3F-96A3A0BCD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9AC4B-6FD0-A0C1-11D3-73CCC36A1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883A1-25BA-47EE-8E1E-8D5DD55613E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8A75D-B4F4-303D-C66B-C34634F0CC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808C1-7604-2726-DDD1-FCE91BDC5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68EB5-3A2E-4741-B11D-6F1DB4EFD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4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6596-B142-20BC-093D-4B0ADBB652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7200E-27FB-C7A0-9C5B-848E51541C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91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 Selim Daptari</dc:creator>
  <cp:lastModifiedBy>Md Selim Daptari</cp:lastModifiedBy>
  <cp:revision>1</cp:revision>
  <dcterms:created xsi:type="dcterms:W3CDTF">2024-12-06T11:15:44Z</dcterms:created>
  <dcterms:modified xsi:type="dcterms:W3CDTF">2024-12-06T11:16:01Z</dcterms:modified>
</cp:coreProperties>
</file>