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0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0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2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1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3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5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2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FF4C29-16A0-4206-B269-4D6C73759F3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489C2-0796-468D-9300-93614296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H:\BU-EDGE(OfficeApp-10)\Md.Sakib%20Hossen.project.xls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H:\BU-EDGE(OfficeApp-10)\Md.Sakib%20Hossen.project.xls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7E42-7B00-4526-858F-A14E6FEF2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9601"/>
            <a:ext cx="8786191" cy="1140032"/>
          </a:xfrm>
        </p:spPr>
        <p:txBody>
          <a:bodyPr/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BF285-D88C-4819-8721-32521DCB7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Md Selim Daptari 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Batch- 46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- 04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Stock Management data on Excel</a:t>
            </a:r>
          </a:p>
        </p:txBody>
      </p:sp>
    </p:spTree>
    <p:extLst>
      <p:ext uri="{BB962C8B-B14F-4D97-AF65-F5344CB8AC3E}">
        <p14:creationId xmlns:p14="http://schemas.microsoft.com/office/powerpoint/2010/main" val="4434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1CB5E-8667-4A38-AB93-750875CD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17" y="654392"/>
            <a:ext cx="7288698" cy="4845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90152-7A46-45ED-B3B9-34DBE4CD35FC}"/>
              </a:ext>
            </a:extLst>
          </p:cNvPr>
          <p:cNvSpPr txBox="1"/>
          <p:nvPr/>
        </p:nvSpPr>
        <p:spPr>
          <a:xfrm>
            <a:off x="940904" y="2782957"/>
            <a:ext cx="37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83992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Garamond" panose="02020404030301010803"/>
                <a:ea typeface="+mn-ea"/>
                <a:cs typeface="+mn-cs"/>
                <a:hlinkClick r:id="rId3" action="ppaction://hlinkfile"/>
              </a:rPr>
              <a:t>Stock Management</a:t>
            </a:r>
            <a:endParaRPr kumimoji="0" lang="en-US" sz="2400" b="0" i="0" u="none" strike="noStrike" kern="1200" cap="none" spc="0" normalizeH="0" baseline="0" noProof="0" dirty="0">
              <a:ln w="0"/>
              <a:solidFill>
                <a:srgbClr val="83992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F2521-7D4B-4C48-A18F-8AF2E0DB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34" y="596348"/>
            <a:ext cx="7410635" cy="55924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A752C2-39A7-4D6C-99C1-03A4145588F2}"/>
              </a:ext>
            </a:extLst>
          </p:cNvPr>
          <p:cNvCxnSpPr/>
          <p:nvPr/>
        </p:nvCxnSpPr>
        <p:spPr>
          <a:xfrm>
            <a:off x="8680174" y="14179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EC650B-102A-4D14-9F3D-4BE93E09483E}"/>
              </a:ext>
            </a:extLst>
          </p:cNvPr>
          <p:cNvCxnSpPr/>
          <p:nvPr/>
        </p:nvCxnSpPr>
        <p:spPr>
          <a:xfrm flipV="1">
            <a:off x="8030817" y="1510748"/>
            <a:ext cx="583096" cy="5698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76E870-533D-4690-BF2F-6835F3C155C4}"/>
              </a:ext>
            </a:extLst>
          </p:cNvPr>
          <p:cNvSpPr txBox="1"/>
          <p:nvPr/>
        </p:nvSpPr>
        <p:spPr>
          <a:xfrm>
            <a:off x="1160060" y="2866030"/>
            <a:ext cx="223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9696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3D59D-DE64-4211-A123-2C7A1EBA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37" y="627798"/>
            <a:ext cx="5249008" cy="562287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C576B2-649A-4DCE-92D0-A1D3EDF52C9D}"/>
              </a:ext>
            </a:extLst>
          </p:cNvPr>
          <p:cNvCxnSpPr/>
          <p:nvPr/>
        </p:nvCxnSpPr>
        <p:spPr>
          <a:xfrm flipV="1">
            <a:off x="7506269" y="3098042"/>
            <a:ext cx="1883391" cy="9553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82B825-A9C9-4FE6-A591-A9DAB6E07EAB}"/>
              </a:ext>
            </a:extLst>
          </p:cNvPr>
          <p:cNvSpPr txBox="1"/>
          <p:nvPr/>
        </p:nvSpPr>
        <p:spPr>
          <a:xfrm>
            <a:off x="1799230" y="3040508"/>
            <a:ext cx="218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Sum if formula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90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40E5F-76CC-4A38-8CE9-C07038F6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27" y="755373"/>
            <a:ext cx="5116399" cy="54068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CC59B0-4B12-4B5B-A75E-08D86DF1863D}"/>
              </a:ext>
            </a:extLst>
          </p:cNvPr>
          <p:cNvCxnSpPr>
            <a:cxnSpLocks/>
          </p:cNvCxnSpPr>
          <p:nvPr/>
        </p:nvCxnSpPr>
        <p:spPr>
          <a:xfrm flipV="1">
            <a:off x="6467061" y="2103783"/>
            <a:ext cx="781879" cy="13252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8E9E6A-BEA5-4642-8E62-C078EDE321AC}"/>
              </a:ext>
            </a:extLst>
          </p:cNvPr>
          <p:cNvSpPr txBox="1"/>
          <p:nvPr/>
        </p:nvSpPr>
        <p:spPr>
          <a:xfrm>
            <a:off x="2132541" y="2967623"/>
            <a:ext cx="3034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If Formula</a:t>
            </a:r>
          </a:p>
        </p:txBody>
      </p:sp>
    </p:spTree>
    <p:extLst>
      <p:ext uri="{BB962C8B-B14F-4D97-AF65-F5344CB8AC3E}">
        <p14:creationId xmlns:p14="http://schemas.microsoft.com/office/powerpoint/2010/main" val="319852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07EE4-4050-4498-B2CC-D6EAFCE3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737" y="731228"/>
            <a:ext cx="5156420" cy="2131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736D3C-2F55-47B3-8442-5DD42592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737" y="3061252"/>
            <a:ext cx="5156420" cy="3065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725CC-C2B5-4141-9DC5-F2263F812D36}"/>
              </a:ext>
            </a:extLst>
          </p:cNvPr>
          <p:cNvSpPr txBox="1"/>
          <p:nvPr/>
        </p:nvSpPr>
        <p:spPr>
          <a:xfrm>
            <a:off x="2941983" y="1603513"/>
            <a:ext cx="2248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Count if formula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9AF9C-292E-4A48-BC4F-6EA7917DD574}"/>
              </a:ext>
            </a:extLst>
          </p:cNvPr>
          <p:cNvCxnSpPr>
            <a:cxnSpLocks/>
          </p:cNvCxnSpPr>
          <p:nvPr/>
        </p:nvCxnSpPr>
        <p:spPr>
          <a:xfrm flipV="1">
            <a:off x="6465737" y="1616766"/>
            <a:ext cx="968733" cy="1205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6CBDA8-E29C-4E56-96F6-65F0B7B226FC}"/>
              </a:ext>
            </a:extLst>
          </p:cNvPr>
          <p:cNvCxnSpPr>
            <a:cxnSpLocks/>
          </p:cNvCxnSpPr>
          <p:nvPr/>
        </p:nvCxnSpPr>
        <p:spPr>
          <a:xfrm flipV="1">
            <a:off x="6465737" y="4744279"/>
            <a:ext cx="385637" cy="9939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433517-FA75-424E-96CB-4879A7172CF3}"/>
              </a:ext>
            </a:extLst>
          </p:cNvPr>
          <p:cNvSpPr txBox="1"/>
          <p:nvPr/>
        </p:nvSpPr>
        <p:spPr>
          <a:xfrm>
            <a:off x="3313043" y="4594012"/>
            <a:ext cx="2474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Vlookup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12773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A821B-5237-49E0-8731-A76D5103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76" y="649356"/>
            <a:ext cx="8259328" cy="543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0D3BE2-AAF2-439C-9560-F491C5DC1987}"/>
              </a:ext>
            </a:extLst>
          </p:cNvPr>
          <p:cNvSpPr txBox="1"/>
          <p:nvPr/>
        </p:nvSpPr>
        <p:spPr>
          <a:xfrm>
            <a:off x="1126435" y="2835965"/>
            <a:ext cx="18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file"/>
              </a:rPr>
              <a:t>Graph Chart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2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EC61DB-2447-4ED1-A3FB-35FA9DA15B7B}"/>
              </a:ext>
            </a:extLst>
          </p:cNvPr>
          <p:cNvSpPr/>
          <p:nvPr/>
        </p:nvSpPr>
        <p:spPr>
          <a:xfrm>
            <a:off x="4005844" y="2848065"/>
            <a:ext cx="3358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D97828"/>
                  </a:outerShdw>
                </a:effectLst>
                <a:uLnTx/>
                <a:uFillTx/>
                <a:latin typeface="Garamond" panose="02020404030301010803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202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Welcome to my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Selim Daptari</dc:creator>
  <cp:lastModifiedBy>Md Selim Daptari</cp:lastModifiedBy>
  <cp:revision>3</cp:revision>
  <dcterms:created xsi:type="dcterms:W3CDTF">2024-11-28T13:26:48Z</dcterms:created>
  <dcterms:modified xsi:type="dcterms:W3CDTF">2024-12-04T17:25:10Z</dcterms:modified>
</cp:coreProperties>
</file>