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8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7153" autoAdjust="0"/>
  </p:normalViewPr>
  <p:slideViewPr>
    <p:cSldViewPr>
      <p:cViewPr varScale="1">
        <p:scale>
          <a:sx n="71" d="100"/>
          <a:sy n="7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7D46B7A-ED27-4A81-9D10-6C77D2DFEC4B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F35606-A61B-44F3-9CD7-993745A17681}" type="datetimeFigureOut">
              <a:rPr lang="tr-TR" smtClean="0"/>
              <a:t>25.10.2018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cs.microsoft.com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channel/UCYbK_tjZ2OrIZFBvU6CCMi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265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PROJECT -1 </a:t>
            </a:r>
            <a:br>
              <a:rPr lang="tr-TR" b="1" dirty="0" smtClean="0"/>
            </a:br>
            <a:r>
              <a:rPr lang="tr-TR" b="1" dirty="0" smtClean="0"/>
              <a:t>3x3 Board Game</a:t>
            </a:r>
            <a:endParaRPr lang="tr-TR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08" y="0"/>
            <a:ext cx="1383923" cy="136815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74559"/>
            <a:ext cx="2382666" cy="128865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27980" y="3933056"/>
            <a:ext cx="7288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2040" y="34938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CME1251 Project Based Learning - I</a:t>
            </a:r>
            <a:endParaRPr lang="tr-TR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6" y="2753461"/>
            <a:ext cx="1172807" cy="1088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5954" y="458112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BY</a:t>
            </a:r>
          </a:p>
          <a:p>
            <a:r>
              <a:rPr lang="tr-TR" dirty="0" smtClean="0"/>
              <a:t>2018510074    Koray Çağlar</a:t>
            </a:r>
          </a:p>
          <a:p>
            <a:r>
              <a:rPr lang="tr-TR" dirty="0" smtClean="0"/>
              <a:t>2017510057    Muzaffer Berşan Konal</a:t>
            </a:r>
          </a:p>
          <a:p>
            <a:r>
              <a:rPr lang="tr-TR" dirty="0" smtClean="0"/>
              <a:t>2017510100    Mesut Selim Serbes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0" y="6093296"/>
            <a:ext cx="8460432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3275856" y="65253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           Izmır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64886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26/10/2018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7620000" cy="1143000"/>
          </a:xfrm>
        </p:spPr>
        <p:txBody>
          <a:bodyPr/>
          <a:lstStyle/>
          <a:p>
            <a:r>
              <a:rPr lang="tr-TR" b="1" dirty="0" smtClean="0"/>
              <a:t>  PROBLEMS ENCOUNTERED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723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764704"/>
            <a:ext cx="540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/>
              <a:t>We couldn’t understand how to create variables </a:t>
            </a:r>
            <a:r>
              <a:rPr lang="tr-TR" sz="2400" dirty="0" smtClean="0"/>
              <a:t>on</a:t>
            </a:r>
            <a:r>
              <a:rPr lang="tr-TR" sz="2400" dirty="0" smtClean="0"/>
              <a:t> </a:t>
            </a:r>
            <a:r>
              <a:rPr lang="tr-TR" sz="2400" dirty="0" smtClean="0"/>
              <a:t>board.So we asked our teacher and she gave us an idea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/>
              <a:t>Every member of our team has written different codes and that’s  a big problem for a group work.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 smtClean="0"/>
              <a:t>It was hard to catch up with team for Berşan because Koray and Selim has known coding before. With Koray’s help he learnt a lot. In conclusion he managed to write his own code.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798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7620000" cy="1143000"/>
          </a:xfrm>
        </p:spPr>
        <p:txBody>
          <a:bodyPr/>
          <a:lstStyle/>
          <a:p>
            <a:r>
              <a:rPr lang="en-US" sz="4800" b="1" dirty="0"/>
              <a:t>ALGORITHMS AND SOLUTION STRATEGIES</a:t>
            </a:r>
            <a:br>
              <a:rPr lang="en-US" sz="4800" b="1" dirty="0"/>
            </a:b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30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6552728" cy="626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3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36912"/>
            <a:ext cx="6035824" cy="1143000"/>
          </a:xfrm>
        </p:spPr>
        <p:txBody>
          <a:bodyPr/>
          <a:lstStyle/>
          <a:p>
            <a:r>
              <a:rPr lang="tr-TR" b="1" dirty="0" smtClean="0"/>
              <a:t>SCREENSHOTS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664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pc\source\repos\Game\Game\bin\Debug\Game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0008"/>
            <a:ext cx="807082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20688"/>
            <a:ext cx="784240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66066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70868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492896"/>
            <a:ext cx="5891808" cy="1143000"/>
          </a:xfrm>
        </p:spPr>
        <p:txBody>
          <a:bodyPr/>
          <a:lstStyle/>
          <a:p>
            <a:r>
              <a:rPr lang="tr-TR" b="1" dirty="0" smtClean="0"/>
              <a:t>CONCLUSION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6798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Ingredients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1268760"/>
            <a:ext cx="51125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268760"/>
            <a:ext cx="8136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INTRODUCTION</a:t>
            </a:r>
          </a:p>
          <a:p>
            <a:endParaRPr lang="en-US" sz="1400" dirty="0" smtClean="0"/>
          </a:p>
          <a:p>
            <a:r>
              <a:rPr lang="en-US" sz="1400" dirty="0" smtClean="0"/>
              <a:t>PROGRESS SUMMARY</a:t>
            </a:r>
          </a:p>
          <a:p>
            <a:endParaRPr lang="en-US" sz="1400" dirty="0" smtClean="0"/>
          </a:p>
          <a:p>
            <a:r>
              <a:rPr lang="tr-TR" sz="1400" dirty="0" smtClean="0"/>
              <a:t>        </a:t>
            </a:r>
            <a:r>
              <a:rPr lang="en-US" sz="1400" dirty="0" smtClean="0"/>
              <a:t>Changes in Requirements</a:t>
            </a:r>
          </a:p>
          <a:p>
            <a:endParaRPr lang="en-US" sz="1400" dirty="0" smtClean="0"/>
          </a:p>
          <a:p>
            <a:r>
              <a:rPr lang="tr-TR" sz="1400" dirty="0" smtClean="0"/>
              <a:t>        </a:t>
            </a:r>
            <a:r>
              <a:rPr lang="en-US" sz="1400" dirty="0" smtClean="0"/>
              <a:t>Task Sharing and Scheduling</a:t>
            </a:r>
          </a:p>
          <a:p>
            <a:endParaRPr lang="en-US" sz="1400" dirty="0" smtClean="0"/>
          </a:p>
          <a:p>
            <a:r>
              <a:rPr lang="tr-TR" sz="1400" dirty="0" smtClean="0"/>
              <a:t>        </a:t>
            </a:r>
            <a:r>
              <a:rPr lang="en-US" sz="1400" dirty="0" smtClean="0"/>
              <a:t>Completed Tasks</a:t>
            </a:r>
          </a:p>
          <a:p>
            <a:endParaRPr lang="en-US" sz="1400" dirty="0" smtClean="0"/>
          </a:p>
          <a:p>
            <a:r>
              <a:rPr lang="tr-TR" sz="1400" dirty="0" smtClean="0"/>
              <a:t>        </a:t>
            </a:r>
            <a:r>
              <a:rPr lang="en-US" sz="1400" dirty="0" smtClean="0"/>
              <a:t>Incomplete Tasks: Reasons, Explanations</a:t>
            </a:r>
          </a:p>
          <a:p>
            <a:endParaRPr lang="en-US" sz="1400" dirty="0" smtClean="0"/>
          </a:p>
          <a:p>
            <a:r>
              <a:rPr lang="tr-TR" sz="1400" dirty="0" smtClean="0"/>
              <a:t>       </a:t>
            </a:r>
            <a:r>
              <a:rPr lang="en-US" sz="1400" dirty="0" smtClean="0"/>
              <a:t>Additional Improvements</a:t>
            </a:r>
          </a:p>
          <a:p>
            <a:endParaRPr lang="en-US" sz="1400" dirty="0" smtClean="0"/>
          </a:p>
          <a:p>
            <a:r>
              <a:rPr lang="en-US" sz="1400" dirty="0" smtClean="0"/>
              <a:t>PROBLEMS ENCOUNTERED</a:t>
            </a:r>
          </a:p>
          <a:p>
            <a:endParaRPr lang="en-US" sz="1400" dirty="0" smtClean="0"/>
          </a:p>
          <a:p>
            <a:r>
              <a:rPr lang="en-US" sz="1400" dirty="0" smtClean="0"/>
              <a:t>ALGORITHMS AND SOLUTION STRATEGIES</a:t>
            </a:r>
          </a:p>
          <a:p>
            <a:endParaRPr lang="en-US" sz="1400" dirty="0" smtClean="0"/>
          </a:p>
          <a:p>
            <a:r>
              <a:rPr lang="en-US" sz="1400" dirty="0" smtClean="0"/>
              <a:t>SCREENSHOTS</a:t>
            </a:r>
          </a:p>
          <a:p>
            <a:endParaRPr lang="en-US" sz="1400" dirty="0" smtClean="0"/>
          </a:p>
          <a:p>
            <a:r>
              <a:rPr lang="en-US" sz="1400" dirty="0" smtClean="0"/>
              <a:t>CONCLUSION</a:t>
            </a:r>
          </a:p>
          <a:p>
            <a:endParaRPr lang="en-US" sz="1400" dirty="0" smtClean="0"/>
          </a:p>
          <a:p>
            <a:r>
              <a:rPr lang="en-US" sz="1400" dirty="0" smtClean="0"/>
              <a:t>REFERENCES</a:t>
            </a:r>
            <a:endParaRPr lang="tr-TR" sz="1400" dirty="0"/>
          </a:p>
        </p:txBody>
      </p:sp>
      <p:sp>
        <p:nvSpPr>
          <p:cNvPr id="7" name="4-Point Star 6"/>
          <p:cNvSpPr/>
          <p:nvPr/>
        </p:nvSpPr>
        <p:spPr>
          <a:xfrm>
            <a:off x="539552" y="2227368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4-Point Star 7"/>
          <p:cNvSpPr/>
          <p:nvPr/>
        </p:nvSpPr>
        <p:spPr>
          <a:xfrm>
            <a:off x="539552" y="2636912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4-Point Star 8"/>
          <p:cNvSpPr/>
          <p:nvPr/>
        </p:nvSpPr>
        <p:spPr>
          <a:xfrm>
            <a:off x="547936" y="3501008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4-Point Star 9"/>
          <p:cNvSpPr/>
          <p:nvPr/>
        </p:nvSpPr>
        <p:spPr>
          <a:xfrm>
            <a:off x="539552" y="3068960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4-Point Star 11"/>
          <p:cNvSpPr/>
          <p:nvPr/>
        </p:nvSpPr>
        <p:spPr>
          <a:xfrm>
            <a:off x="539552" y="3933056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6408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We completed the project.</a:t>
            </a:r>
          </a:p>
          <a:p>
            <a:r>
              <a:rPr lang="tr-TR" sz="4000" dirty="0" smtClean="0"/>
              <a:t>We learned 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4000" dirty="0"/>
              <a:t>W</a:t>
            </a:r>
            <a:r>
              <a:rPr lang="tr-TR" sz="4000" dirty="0" smtClean="0"/>
              <a:t>orking as a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4000" dirty="0" smtClean="0"/>
              <a:t>A lot about coding</a:t>
            </a:r>
            <a:endParaRPr lang="tr-TR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sz="4000" dirty="0" smtClean="0"/>
              <a:t>Designing algorithms</a:t>
            </a:r>
            <a:endParaRPr lang="tr-TR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sz="4000" dirty="0"/>
              <a:t>D</a:t>
            </a:r>
            <a:r>
              <a:rPr lang="tr-TR" sz="4000" dirty="0" smtClean="0"/>
              <a:t>rawing </a:t>
            </a:r>
            <a:r>
              <a:rPr lang="tr-TR" sz="4000" dirty="0" smtClean="0"/>
              <a:t>flowchart</a:t>
            </a:r>
          </a:p>
          <a:p>
            <a:endParaRPr lang="tr-TR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405222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We had 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tr-TR" sz="4000" dirty="0" smtClean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2861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852936"/>
            <a:ext cx="6899920" cy="1143000"/>
          </a:xfrm>
        </p:spPr>
        <p:txBody>
          <a:bodyPr/>
          <a:lstStyle/>
          <a:p>
            <a:r>
              <a:rPr lang="tr-TR" b="1" dirty="0" smtClean="0"/>
              <a:t>REFERANCES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311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84856"/>
            <a:ext cx="5040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800" dirty="0" smtClean="0"/>
              <a:t>Göksu </a:t>
            </a:r>
            <a:r>
              <a:rPr lang="tr-TR" sz="2800" dirty="0" smtClean="0"/>
              <a:t>Tüysüzoğlu</a:t>
            </a:r>
            <a:endParaRPr lang="tr-TR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800" dirty="0" smtClean="0"/>
              <a:t>Derya Birant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800" dirty="0" smtClean="0">
                <a:hlinkClick r:id="rId2"/>
              </a:rPr>
              <a:t>www.stackoverflow.com</a:t>
            </a:r>
            <a:endParaRPr lang="tr-TR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800" dirty="0" smtClean="0">
                <a:hlinkClick r:id="rId3" action="ppaction://hlinkfile"/>
              </a:rPr>
              <a:t>docs.microsoft.com</a:t>
            </a:r>
            <a:endParaRPr lang="tr-TR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800" dirty="0" smtClean="0">
                <a:hlinkClick r:id="rId4"/>
              </a:rPr>
              <a:t>Youtube/Brackeys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887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620000" cy="1143000"/>
          </a:xfrm>
        </p:spPr>
        <p:txBody>
          <a:bodyPr/>
          <a:lstStyle/>
          <a:p>
            <a:r>
              <a:rPr lang="tr-TR" b="1" dirty="0" smtClean="0"/>
              <a:t>Thank you for </a:t>
            </a:r>
            <a:r>
              <a:rPr lang="tr-TR" b="1" dirty="0" smtClean="0"/>
              <a:t>listening!</a:t>
            </a:r>
            <a:endParaRPr lang="tr-T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30120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2018510074    Koray Çağlar</a:t>
            </a:r>
          </a:p>
          <a:p>
            <a:r>
              <a:rPr lang="tr-TR" dirty="0"/>
              <a:t>2017510057    Muzaffer Berşan Konal</a:t>
            </a:r>
          </a:p>
          <a:p>
            <a:r>
              <a:rPr lang="tr-TR" dirty="0"/>
              <a:t>2017510100    Mesut Selim Serbes</a:t>
            </a:r>
          </a:p>
          <a:p>
            <a:endParaRPr lang="tr-TR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807" cy="10881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013176"/>
            <a:ext cx="1383923" cy="136815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9" y="0"/>
            <a:ext cx="2382666" cy="11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tr-TR" dirty="0" smtClean="0"/>
              <a:t>   Our project is to make a game played on a 3x3 board.It is a turn based game.Player’s goal is to complete the board with given random pieces with minimum turns as possible</a:t>
            </a:r>
            <a:r>
              <a:rPr lang="tr-TR" dirty="0" smtClean="0"/>
              <a:t>.</a:t>
            </a:r>
          </a:p>
          <a:p>
            <a:pPr marL="114300" indent="0">
              <a:buNone/>
            </a:pPr>
            <a:endParaRPr lang="tr-TR" dirty="0" smtClean="0"/>
          </a:p>
          <a:p>
            <a:pPr marL="114300" indent="0">
              <a:buNone/>
            </a:pPr>
            <a:r>
              <a:rPr lang="tr-TR" dirty="0"/>
              <a:t> </a:t>
            </a:r>
            <a:r>
              <a:rPr lang="tr-TR" dirty="0" smtClean="0"/>
              <a:t>  Every member of our team gets to create a part of the project</a:t>
            </a:r>
            <a:r>
              <a:rPr lang="tr-TR" dirty="0" smtClean="0"/>
              <a:t>.</a:t>
            </a:r>
          </a:p>
          <a:p>
            <a:pPr marL="114300" indent="0">
              <a:buNone/>
            </a:pPr>
            <a:endParaRPr lang="tr-TR" dirty="0" smtClean="0"/>
          </a:p>
          <a:p>
            <a:pPr marL="114300" indent="0">
              <a:buNone/>
            </a:pPr>
            <a:r>
              <a:rPr lang="tr-TR" dirty="0" smtClean="0"/>
              <a:t>   We need to prepare a report, presentation and poster and </a:t>
            </a:r>
            <a:r>
              <a:rPr lang="tr-TR" dirty="0" smtClean="0"/>
              <a:t>  complete </a:t>
            </a:r>
            <a:r>
              <a:rPr lang="tr-TR" dirty="0" smtClean="0"/>
              <a:t>our project in time.</a:t>
            </a:r>
            <a:endParaRPr lang="tr-TR" dirty="0"/>
          </a:p>
          <a:p>
            <a:pPr marL="114300" indent="0">
              <a:buNone/>
            </a:pPr>
            <a:r>
              <a:rPr lang="tr-TR" dirty="0" smtClean="0"/>
              <a:t>    </a:t>
            </a:r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51125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4-Point Star 5"/>
          <p:cNvSpPr/>
          <p:nvPr/>
        </p:nvSpPr>
        <p:spPr>
          <a:xfrm>
            <a:off x="550767" y="1772816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4-Point Star 6"/>
          <p:cNvSpPr/>
          <p:nvPr/>
        </p:nvSpPr>
        <p:spPr>
          <a:xfrm>
            <a:off x="550767" y="3212976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4-Point Star 7"/>
          <p:cNvSpPr/>
          <p:nvPr/>
        </p:nvSpPr>
        <p:spPr>
          <a:xfrm>
            <a:off x="550767" y="4077072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8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7620000" cy="1143000"/>
          </a:xfrm>
        </p:spPr>
        <p:txBody>
          <a:bodyPr/>
          <a:lstStyle/>
          <a:p>
            <a:r>
              <a:rPr lang="tr-TR" dirty="0" smtClean="0"/>
              <a:t>       </a:t>
            </a:r>
            <a:r>
              <a:rPr lang="tr-TR" b="1" dirty="0" smtClean="0"/>
              <a:t>PROGRESS SUMMARY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982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7787208" cy="1143000"/>
          </a:xfrm>
        </p:spPr>
        <p:txBody>
          <a:bodyPr/>
          <a:lstStyle/>
          <a:p>
            <a:r>
              <a:rPr lang="tr-TR" sz="4800" dirty="0"/>
              <a:t> </a:t>
            </a:r>
            <a:r>
              <a:rPr lang="en-US" sz="4800" dirty="0"/>
              <a:t>Task Sharing and Scheduling</a:t>
            </a:r>
            <a:br>
              <a:rPr lang="en-US" sz="4800" dirty="0"/>
            </a:br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7560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043" y="1844822"/>
            <a:ext cx="800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We would </a:t>
            </a:r>
            <a:r>
              <a:rPr lang="tr-TR" dirty="0" smtClean="0"/>
              <a:t>think how to write the code </a:t>
            </a:r>
            <a:r>
              <a:rPr lang="tr-TR" dirty="0" smtClean="0"/>
              <a:t>, write the algorithm and start writing the code according to the algorithm on the first week. 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625043" y="292494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Berşan </a:t>
            </a:r>
            <a:r>
              <a:rPr lang="tr-TR" dirty="0" smtClean="0"/>
              <a:t>would </a:t>
            </a:r>
            <a:r>
              <a:rPr lang="tr-TR" dirty="0" smtClean="0"/>
              <a:t>create the foundation of the algorithm and get help from Koray and Selim if needed.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Selim and Koray </a:t>
            </a:r>
            <a:r>
              <a:rPr lang="tr-TR" dirty="0" smtClean="0"/>
              <a:t>would </a:t>
            </a:r>
            <a:r>
              <a:rPr lang="tr-TR" dirty="0" smtClean="0"/>
              <a:t>start </a:t>
            </a:r>
            <a:r>
              <a:rPr lang="tr-TR" dirty="0" smtClean="0"/>
              <a:t>coding and show Berşan what they have done so he would learn and start coding as well.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25043" y="529131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We would finish creating the game process before the last week and work on presentation and last preparations. </a:t>
            </a:r>
            <a:endParaRPr lang="tr-TR" dirty="0"/>
          </a:p>
        </p:txBody>
      </p:sp>
      <p:sp>
        <p:nvSpPr>
          <p:cNvPr id="9" name="4-Point Star 8"/>
          <p:cNvSpPr/>
          <p:nvPr/>
        </p:nvSpPr>
        <p:spPr>
          <a:xfrm>
            <a:off x="467544" y="1988840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4-Point Star 9"/>
          <p:cNvSpPr/>
          <p:nvPr/>
        </p:nvSpPr>
        <p:spPr>
          <a:xfrm>
            <a:off x="467544" y="3143744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4-Point Star 10"/>
          <p:cNvSpPr/>
          <p:nvPr/>
        </p:nvSpPr>
        <p:spPr>
          <a:xfrm>
            <a:off x="467544" y="4375485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4-Point Star 11"/>
          <p:cNvSpPr/>
          <p:nvPr/>
        </p:nvSpPr>
        <p:spPr>
          <a:xfrm>
            <a:off x="467544" y="5517722"/>
            <a:ext cx="144016" cy="967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9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Completed </a:t>
            </a:r>
            <a:r>
              <a:rPr lang="en-US" sz="4800" dirty="0" smtClean="0"/>
              <a:t>Tasks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Every member of our team wrote their own code and get help from one another time to time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We learned new code commands and applied them in our code mostly by Koray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Flowchart had been drawn by Berşan and transfered to computer by Selim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Poster had been designed by all team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We decided to use Koray’s code because it was clearer and more advanced.</a:t>
            </a:r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5472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Changes in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Koray used functions but he didn’t know it was not allowed.So he changed his function based code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Selim didn’t know we were allowed to use loops . So he wrote 18.000 rows of code.He changed it later.</a:t>
            </a:r>
          </a:p>
          <a:p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69127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620000" cy="1143000"/>
          </a:xfrm>
        </p:spPr>
        <p:txBody>
          <a:bodyPr/>
          <a:lstStyle/>
          <a:p>
            <a:r>
              <a:rPr lang="en-US" sz="3200" b="1" dirty="0"/>
              <a:t>Incomplete Tasks: Reasons, Explanations</a:t>
            </a:r>
            <a:br>
              <a:rPr lang="en-US" sz="3200" b="1" dirty="0"/>
            </a:br>
            <a:endParaRPr lang="tr-T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 didn’t wrote the code together.Because everyone thought differently.So it got complicated and we all wrote different codes and chose the best looking one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There is no Incompleted task other than that because we </a:t>
            </a:r>
            <a:r>
              <a:rPr lang="tr-TR" dirty="0" smtClean="0"/>
              <a:t>planned </a:t>
            </a:r>
            <a:r>
              <a:rPr lang="tr-TR" dirty="0" smtClean="0"/>
              <a:t>ahead and knew what to do and what to don’t.</a:t>
            </a:r>
          </a:p>
          <a:p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75608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Additional </a:t>
            </a:r>
            <a:r>
              <a:rPr lang="en-US" sz="4800" dirty="0" smtClean="0"/>
              <a:t>Improvements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Music</a:t>
            </a:r>
          </a:p>
          <a:p>
            <a:r>
              <a:rPr lang="tr-TR" dirty="0" smtClean="0"/>
              <a:t>Replay Option</a:t>
            </a:r>
          </a:p>
          <a:p>
            <a:r>
              <a:rPr lang="tr-TR" dirty="0" smtClean="0"/>
              <a:t>Colored screen.</a:t>
            </a:r>
          </a:p>
          <a:p>
            <a:r>
              <a:rPr lang="tr-TR" dirty="0" smtClean="0"/>
              <a:t>Saveable highscore table.</a:t>
            </a:r>
            <a:endParaRPr lang="tr-T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1268760"/>
            <a:ext cx="69127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504</TotalTime>
  <Words>532</Words>
  <Application>Microsoft Office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PROJECT -1  3x3 Board Game</vt:lpstr>
      <vt:lpstr>Ingredients</vt:lpstr>
      <vt:lpstr>Introduction</vt:lpstr>
      <vt:lpstr>       PROGRESS SUMMARY</vt:lpstr>
      <vt:lpstr> Task Sharing and Scheduling </vt:lpstr>
      <vt:lpstr>Completed Tasks</vt:lpstr>
      <vt:lpstr>Changes in Requirements</vt:lpstr>
      <vt:lpstr>Incomplete Tasks: Reasons, Explanations </vt:lpstr>
      <vt:lpstr>Additional Improvements</vt:lpstr>
      <vt:lpstr>  PROBLEMS ENCOUNTERED</vt:lpstr>
      <vt:lpstr>PowerPoint Presentation</vt:lpstr>
      <vt:lpstr>ALGORITHMS AND SOLUTION STRATEGIES 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REFERANCES</vt:lpstr>
      <vt:lpstr>PowerPoint Presentation</vt:lpstr>
      <vt:lpstr>Thank you for listening!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-1  SHAPER</dc:title>
  <dc:creator>Koray</dc:creator>
  <cp:lastModifiedBy>Koray</cp:lastModifiedBy>
  <cp:revision>40</cp:revision>
  <dcterms:created xsi:type="dcterms:W3CDTF">2018-10-23T09:11:55Z</dcterms:created>
  <dcterms:modified xsi:type="dcterms:W3CDTF">2018-10-25T13:14:43Z</dcterms:modified>
</cp:coreProperties>
</file>