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  <p:sldMasterId id="214748409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2" r:id="rId12"/>
    <p:sldId id="267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7C3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52725-16DB-4474-B8CC-8D399C4A08E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532E38B-BF96-4ED6-A578-97C09B5C66E8}">
      <dgm:prSet phldrT="[Metin]"/>
      <dgm:spPr>
        <a:solidFill>
          <a:schemeClr val="accent4">
            <a:alpha val="50000"/>
          </a:schemeClr>
        </a:solidFill>
      </dgm:spPr>
      <dgm:t>
        <a:bodyPr/>
        <a:lstStyle/>
        <a:p>
          <a:endParaRPr lang="en-US" dirty="0"/>
        </a:p>
      </dgm:t>
    </dgm:pt>
    <dgm:pt modelId="{6C16A5F3-A5B5-44EC-AB0F-A488A8B02BEA}" type="parTrans" cxnId="{410D9BE4-1AA7-4431-9C16-BCE137B7DDFE}">
      <dgm:prSet/>
      <dgm:spPr/>
      <dgm:t>
        <a:bodyPr/>
        <a:lstStyle/>
        <a:p>
          <a:endParaRPr lang="en-US"/>
        </a:p>
      </dgm:t>
    </dgm:pt>
    <dgm:pt modelId="{4457ED8E-2BB7-4AB0-9C33-2AA8715BC938}" type="sibTrans" cxnId="{410D9BE4-1AA7-4431-9C16-BCE137B7DDFE}">
      <dgm:prSet/>
      <dgm:spPr/>
      <dgm:t>
        <a:bodyPr/>
        <a:lstStyle/>
        <a:p>
          <a:endParaRPr lang="en-US"/>
        </a:p>
      </dgm:t>
    </dgm:pt>
    <dgm:pt modelId="{63871636-21C7-4D7A-90A2-3A1792CF7FC5}">
      <dgm:prSet phldrT="[Metin]"/>
      <dgm:spPr>
        <a:solidFill>
          <a:schemeClr val="accent2">
            <a:alpha val="50000"/>
          </a:schemeClr>
        </a:solidFill>
      </dgm:spPr>
      <dgm:t>
        <a:bodyPr/>
        <a:lstStyle/>
        <a:p>
          <a:endParaRPr lang="en-US" dirty="0"/>
        </a:p>
      </dgm:t>
    </dgm:pt>
    <dgm:pt modelId="{759FE966-FF66-4E90-8CC9-7BA7411F5676}" type="parTrans" cxnId="{4D387571-69E1-4387-9CE6-3EDD9309C61B}">
      <dgm:prSet/>
      <dgm:spPr/>
      <dgm:t>
        <a:bodyPr/>
        <a:lstStyle/>
        <a:p>
          <a:endParaRPr lang="en-US"/>
        </a:p>
      </dgm:t>
    </dgm:pt>
    <dgm:pt modelId="{B38D7E1B-F2FE-468E-AF84-A6AD09ADF954}" type="sibTrans" cxnId="{4D387571-69E1-4387-9CE6-3EDD9309C61B}">
      <dgm:prSet/>
      <dgm:spPr/>
      <dgm:t>
        <a:bodyPr/>
        <a:lstStyle/>
        <a:p>
          <a:endParaRPr lang="en-US"/>
        </a:p>
      </dgm:t>
    </dgm:pt>
    <dgm:pt modelId="{42268A46-CD44-48A3-8DC1-C5397EBCDC28}">
      <dgm:prSet phldrT="[Metin]" custT="1"/>
      <dgm:spPr>
        <a:solidFill>
          <a:schemeClr val="accent1">
            <a:alpha val="50000"/>
          </a:schemeClr>
        </a:solidFill>
      </dgm:spPr>
      <dgm:t>
        <a:bodyPr/>
        <a:lstStyle/>
        <a:p>
          <a:endParaRPr lang="en-US" sz="3200" dirty="0"/>
        </a:p>
      </dgm:t>
    </dgm:pt>
    <dgm:pt modelId="{361363D8-40AA-4936-B6F7-A9BBDF1AA87A}" type="parTrans" cxnId="{12BC751A-07DF-4CCA-BC4D-E5A15E4CBDF2}">
      <dgm:prSet/>
      <dgm:spPr/>
      <dgm:t>
        <a:bodyPr/>
        <a:lstStyle/>
        <a:p>
          <a:endParaRPr lang="en-US"/>
        </a:p>
      </dgm:t>
    </dgm:pt>
    <dgm:pt modelId="{9485C4E1-7B0E-4658-A87F-8A02CA754932}" type="sibTrans" cxnId="{12BC751A-07DF-4CCA-BC4D-E5A15E4CBDF2}">
      <dgm:prSet/>
      <dgm:spPr/>
      <dgm:t>
        <a:bodyPr/>
        <a:lstStyle/>
        <a:p>
          <a:endParaRPr lang="en-US"/>
        </a:p>
      </dgm:t>
    </dgm:pt>
    <dgm:pt modelId="{BE26CFC4-3A90-4675-8100-866D6A3467D3}" type="pres">
      <dgm:prSet presAssocID="{A5852725-16DB-4474-B8CC-8D399C4A08E8}" presName="compositeShape" presStyleCnt="0">
        <dgm:presLayoutVars>
          <dgm:chMax val="7"/>
          <dgm:dir/>
          <dgm:resizeHandles val="exact"/>
        </dgm:presLayoutVars>
      </dgm:prSet>
      <dgm:spPr/>
    </dgm:pt>
    <dgm:pt modelId="{D526BF99-A989-4EF8-BDB3-189AD7D08CE7}" type="pres">
      <dgm:prSet presAssocID="{3532E38B-BF96-4ED6-A578-97C09B5C66E8}" presName="circ1" presStyleLbl="vennNode1" presStyleIdx="0" presStyleCnt="3" custLinFactNeighborX="12305" custLinFactNeighborY="6242"/>
      <dgm:spPr/>
      <dgm:t>
        <a:bodyPr/>
        <a:lstStyle/>
        <a:p>
          <a:endParaRPr lang="en-US"/>
        </a:p>
      </dgm:t>
    </dgm:pt>
    <dgm:pt modelId="{9B332F70-1AE4-4F65-B443-085C789ECB1D}" type="pres">
      <dgm:prSet presAssocID="{3532E38B-BF96-4ED6-A578-97C09B5C66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D562E-90B3-4418-9B64-26724FEB2FE4}" type="pres">
      <dgm:prSet presAssocID="{63871636-21C7-4D7A-90A2-3A1792CF7FC5}" presName="circ2" presStyleLbl="vennNode1" presStyleIdx="1" presStyleCnt="3" custLinFactNeighborX="3977" custLinFactNeighborY="2296"/>
      <dgm:spPr/>
      <dgm:t>
        <a:bodyPr/>
        <a:lstStyle/>
        <a:p>
          <a:endParaRPr lang="en-US"/>
        </a:p>
      </dgm:t>
    </dgm:pt>
    <dgm:pt modelId="{CEB7E4A4-9218-459D-BD83-EB7CBDCAE510}" type="pres">
      <dgm:prSet presAssocID="{63871636-21C7-4D7A-90A2-3A1792CF7FC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4AEC5-8CE5-4702-BB33-0F7C604B8525}" type="pres">
      <dgm:prSet presAssocID="{42268A46-CD44-48A3-8DC1-C5397EBCDC28}" presName="circ3" presStyleLbl="vennNode1" presStyleIdx="2" presStyleCnt="3" custLinFactNeighborX="23793" custLinFactNeighborY="2088"/>
      <dgm:spPr/>
      <dgm:t>
        <a:bodyPr/>
        <a:lstStyle/>
        <a:p>
          <a:endParaRPr lang="en-US"/>
        </a:p>
      </dgm:t>
    </dgm:pt>
    <dgm:pt modelId="{0CB89344-87AE-4459-81A9-CA0E727B0F8D}" type="pres">
      <dgm:prSet presAssocID="{42268A46-CD44-48A3-8DC1-C5397EBCDC2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7571-69E1-4387-9CE6-3EDD9309C61B}" srcId="{A5852725-16DB-4474-B8CC-8D399C4A08E8}" destId="{63871636-21C7-4D7A-90A2-3A1792CF7FC5}" srcOrd="1" destOrd="0" parTransId="{759FE966-FF66-4E90-8CC9-7BA7411F5676}" sibTransId="{B38D7E1B-F2FE-468E-AF84-A6AD09ADF954}"/>
    <dgm:cxn modelId="{410D9BE4-1AA7-4431-9C16-BCE137B7DDFE}" srcId="{A5852725-16DB-4474-B8CC-8D399C4A08E8}" destId="{3532E38B-BF96-4ED6-A578-97C09B5C66E8}" srcOrd="0" destOrd="0" parTransId="{6C16A5F3-A5B5-44EC-AB0F-A488A8B02BEA}" sibTransId="{4457ED8E-2BB7-4AB0-9C33-2AA8715BC938}"/>
    <dgm:cxn modelId="{12BC751A-07DF-4CCA-BC4D-E5A15E4CBDF2}" srcId="{A5852725-16DB-4474-B8CC-8D399C4A08E8}" destId="{42268A46-CD44-48A3-8DC1-C5397EBCDC28}" srcOrd="2" destOrd="0" parTransId="{361363D8-40AA-4936-B6F7-A9BBDF1AA87A}" sibTransId="{9485C4E1-7B0E-4658-A87F-8A02CA754932}"/>
    <dgm:cxn modelId="{670C571B-1AB5-4566-BAE2-7124B93F90CC}" type="presOf" srcId="{A5852725-16DB-4474-B8CC-8D399C4A08E8}" destId="{BE26CFC4-3A90-4675-8100-866D6A3467D3}" srcOrd="0" destOrd="0" presId="urn:microsoft.com/office/officeart/2005/8/layout/venn1"/>
    <dgm:cxn modelId="{038A7630-8080-429A-A213-4B766FEE5FE5}" type="presOf" srcId="{42268A46-CD44-48A3-8DC1-C5397EBCDC28}" destId="{D554AEC5-8CE5-4702-BB33-0F7C604B8525}" srcOrd="0" destOrd="0" presId="urn:microsoft.com/office/officeart/2005/8/layout/venn1"/>
    <dgm:cxn modelId="{F6F72AAF-7C5A-41AE-93B0-8169528AAF15}" type="presOf" srcId="{3532E38B-BF96-4ED6-A578-97C09B5C66E8}" destId="{D526BF99-A989-4EF8-BDB3-189AD7D08CE7}" srcOrd="0" destOrd="0" presId="urn:microsoft.com/office/officeart/2005/8/layout/venn1"/>
    <dgm:cxn modelId="{7CEA66C6-5B58-47ED-8586-032C81DC2796}" type="presOf" srcId="{63871636-21C7-4D7A-90A2-3A1792CF7FC5}" destId="{0E9D562E-90B3-4418-9B64-26724FEB2FE4}" srcOrd="0" destOrd="0" presId="urn:microsoft.com/office/officeart/2005/8/layout/venn1"/>
    <dgm:cxn modelId="{F60F0CAF-DBB8-46A2-A4AC-0809F91F13B7}" type="presOf" srcId="{42268A46-CD44-48A3-8DC1-C5397EBCDC28}" destId="{0CB89344-87AE-4459-81A9-CA0E727B0F8D}" srcOrd="1" destOrd="0" presId="urn:microsoft.com/office/officeart/2005/8/layout/venn1"/>
    <dgm:cxn modelId="{1DA83F2F-8AE3-46B7-873D-30CB4ECCA0D0}" type="presOf" srcId="{3532E38B-BF96-4ED6-A578-97C09B5C66E8}" destId="{9B332F70-1AE4-4F65-B443-085C789ECB1D}" srcOrd="1" destOrd="0" presId="urn:microsoft.com/office/officeart/2005/8/layout/venn1"/>
    <dgm:cxn modelId="{AC90AD54-AF05-4566-A413-B5D145D91508}" type="presOf" srcId="{63871636-21C7-4D7A-90A2-3A1792CF7FC5}" destId="{CEB7E4A4-9218-459D-BD83-EB7CBDCAE510}" srcOrd="1" destOrd="0" presId="urn:microsoft.com/office/officeart/2005/8/layout/venn1"/>
    <dgm:cxn modelId="{F596FFEC-A5A7-4176-B5DF-653631EE3E6C}" type="presParOf" srcId="{BE26CFC4-3A90-4675-8100-866D6A3467D3}" destId="{D526BF99-A989-4EF8-BDB3-189AD7D08CE7}" srcOrd="0" destOrd="0" presId="urn:microsoft.com/office/officeart/2005/8/layout/venn1"/>
    <dgm:cxn modelId="{28D7979D-D57D-4EA5-8F84-03467766D809}" type="presParOf" srcId="{BE26CFC4-3A90-4675-8100-866D6A3467D3}" destId="{9B332F70-1AE4-4F65-B443-085C789ECB1D}" srcOrd="1" destOrd="0" presId="urn:microsoft.com/office/officeart/2005/8/layout/venn1"/>
    <dgm:cxn modelId="{6608DA13-D10C-4BE3-8057-6A5EB3ACB5FC}" type="presParOf" srcId="{BE26CFC4-3A90-4675-8100-866D6A3467D3}" destId="{0E9D562E-90B3-4418-9B64-26724FEB2FE4}" srcOrd="2" destOrd="0" presId="urn:microsoft.com/office/officeart/2005/8/layout/venn1"/>
    <dgm:cxn modelId="{43478D9F-3D25-44F8-AC7B-DBDA17B596E4}" type="presParOf" srcId="{BE26CFC4-3A90-4675-8100-866D6A3467D3}" destId="{CEB7E4A4-9218-459D-BD83-EB7CBDCAE510}" srcOrd="3" destOrd="0" presId="urn:microsoft.com/office/officeart/2005/8/layout/venn1"/>
    <dgm:cxn modelId="{2F94BE6F-E531-472F-ACE8-59045F9E3E30}" type="presParOf" srcId="{BE26CFC4-3A90-4675-8100-866D6A3467D3}" destId="{D554AEC5-8CE5-4702-BB33-0F7C604B8525}" srcOrd="4" destOrd="0" presId="urn:microsoft.com/office/officeart/2005/8/layout/venn1"/>
    <dgm:cxn modelId="{F263FB01-FC2E-4ACB-9F50-397503DC3D16}" type="presParOf" srcId="{BE26CFC4-3A90-4675-8100-866D6A3467D3}" destId="{0CB89344-87AE-4459-81A9-CA0E727B0F8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9FB7B-2064-4248-89B8-6B1805DC4EA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891CC-3681-4D64-9DB8-3766ACC1FD23}">
      <dgm:prSet phldrT="[Metin]"/>
      <dgm:spPr/>
      <dgm:t>
        <a:bodyPr/>
        <a:lstStyle/>
        <a:p>
          <a:r>
            <a:rPr lang="tr-TR" dirty="0" smtClean="0"/>
            <a:t>COMPUTER</a:t>
          </a:r>
          <a:endParaRPr lang="en-US" dirty="0"/>
        </a:p>
      </dgm:t>
    </dgm:pt>
    <dgm:pt modelId="{BD44004E-AAEB-46C0-B6FB-CD5CFEE48F4E}" type="parTrans" cxnId="{A4A531CE-02FC-449D-A15C-28F4521D49BF}">
      <dgm:prSet/>
      <dgm:spPr/>
      <dgm:t>
        <a:bodyPr/>
        <a:lstStyle/>
        <a:p>
          <a:endParaRPr lang="en-US"/>
        </a:p>
      </dgm:t>
    </dgm:pt>
    <dgm:pt modelId="{8FA55C13-5D8B-45D6-9BDA-97EDA668B9F9}" type="sibTrans" cxnId="{A4A531CE-02FC-449D-A15C-28F4521D49BF}">
      <dgm:prSet/>
      <dgm:spPr/>
      <dgm:t>
        <a:bodyPr/>
        <a:lstStyle/>
        <a:p>
          <a:endParaRPr lang="en-US"/>
        </a:p>
      </dgm:t>
    </dgm:pt>
    <dgm:pt modelId="{850805E4-4C12-43A6-8C93-5821566EF62A}">
      <dgm:prSet phldrT="[Metin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8FF2186-6519-46C2-8C3B-A3BD5C6FCED4}" type="parTrans" cxnId="{56B4163B-6B6A-4ED9-BF9C-7CBFEF8A88EC}">
      <dgm:prSet/>
      <dgm:spPr/>
      <dgm:t>
        <a:bodyPr/>
        <a:lstStyle/>
        <a:p>
          <a:endParaRPr lang="en-US"/>
        </a:p>
      </dgm:t>
    </dgm:pt>
    <dgm:pt modelId="{EE96C95F-593D-4E94-9C4D-5389841BE8A5}" type="sibTrans" cxnId="{56B4163B-6B6A-4ED9-BF9C-7CBFEF8A88EC}">
      <dgm:prSet/>
      <dgm:spPr/>
      <dgm:t>
        <a:bodyPr/>
        <a:lstStyle/>
        <a:p>
          <a:endParaRPr lang="en-US"/>
        </a:p>
      </dgm:t>
    </dgm:pt>
    <dgm:pt modelId="{4F6612C3-C41B-4AF6-BDDF-24441E8017E8}">
      <dgm:prSet phldrT="[Metin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63A3E6FE-970C-410C-AB31-5E1D3D26719E}" type="parTrans" cxnId="{1FE9EF9A-E663-47FD-9527-0D9032B19011}">
      <dgm:prSet/>
      <dgm:spPr/>
      <dgm:t>
        <a:bodyPr/>
        <a:lstStyle/>
        <a:p>
          <a:endParaRPr lang="en-US"/>
        </a:p>
      </dgm:t>
    </dgm:pt>
    <dgm:pt modelId="{1AEE816C-D246-42FC-96D9-B4E1271B8984}" type="sibTrans" cxnId="{1FE9EF9A-E663-47FD-9527-0D9032B19011}">
      <dgm:prSet/>
      <dgm:spPr/>
      <dgm:t>
        <a:bodyPr/>
        <a:lstStyle/>
        <a:p>
          <a:endParaRPr lang="en-US"/>
        </a:p>
      </dgm:t>
    </dgm:pt>
    <dgm:pt modelId="{1292D43B-A451-414A-A58C-D102DA3D0123}" type="pres">
      <dgm:prSet presAssocID="{B169FB7B-2064-4248-89B8-6B1805DC4E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3FD163-937C-4ACD-BBD8-4958C5F89338}" type="pres">
      <dgm:prSet presAssocID="{C7F891CC-3681-4D64-9DB8-3766ACC1FD23}" presName="root" presStyleCnt="0"/>
      <dgm:spPr/>
    </dgm:pt>
    <dgm:pt modelId="{E93B99FB-6F57-48F6-BC67-4C2388B459B7}" type="pres">
      <dgm:prSet presAssocID="{C7F891CC-3681-4D64-9DB8-3766ACC1FD23}" presName="rootComposite" presStyleCnt="0"/>
      <dgm:spPr/>
    </dgm:pt>
    <dgm:pt modelId="{BE170E13-0C7D-44D5-9F8D-522BB85B5109}" type="pres">
      <dgm:prSet presAssocID="{C7F891CC-3681-4D64-9DB8-3766ACC1FD23}" presName="rootText" presStyleLbl="node1" presStyleIdx="0" presStyleCnt="1" custScaleX="74814" custScaleY="63304" custLinFactX="-22617" custLinFactNeighborX="-100000" custLinFactNeighborY="7943"/>
      <dgm:spPr/>
      <dgm:t>
        <a:bodyPr/>
        <a:lstStyle/>
        <a:p>
          <a:endParaRPr lang="en-US"/>
        </a:p>
      </dgm:t>
    </dgm:pt>
    <dgm:pt modelId="{F8D572CB-59EC-41E9-A361-6C4BBF780CC9}" type="pres">
      <dgm:prSet presAssocID="{C7F891CC-3681-4D64-9DB8-3766ACC1FD23}" presName="rootConnector" presStyleLbl="node1" presStyleIdx="0" presStyleCnt="1"/>
      <dgm:spPr/>
      <dgm:t>
        <a:bodyPr/>
        <a:lstStyle/>
        <a:p>
          <a:endParaRPr lang="en-US"/>
        </a:p>
      </dgm:t>
    </dgm:pt>
    <dgm:pt modelId="{45CE0E72-CA44-4FB1-91A7-1295C67556A7}" type="pres">
      <dgm:prSet presAssocID="{C7F891CC-3681-4D64-9DB8-3766ACC1FD23}" presName="childShape" presStyleCnt="0"/>
      <dgm:spPr/>
    </dgm:pt>
    <dgm:pt modelId="{129F161A-A9EC-442D-9F71-1D6CB149AA17}" type="pres">
      <dgm:prSet presAssocID="{A8FF2186-6519-46C2-8C3B-A3BD5C6FCED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C6D6CECF-0E02-4288-9909-97D31F9B9631}" type="pres">
      <dgm:prSet presAssocID="{850805E4-4C12-43A6-8C93-5821566EF62A}" presName="childText" presStyleLbl="bgAcc1" presStyleIdx="0" presStyleCnt="2" custScaleX="193305" custScaleY="40209" custLinFactNeighborX="-3699" custLinFactNeighborY="-2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E8E47-F3B7-4184-8512-D581A67F5BCB}" type="pres">
      <dgm:prSet presAssocID="{63A3E6FE-970C-410C-AB31-5E1D3D26719E}" presName="Name13" presStyleLbl="parChTrans1D2" presStyleIdx="1" presStyleCnt="2"/>
      <dgm:spPr/>
      <dgm:t>
        <a:bodyPr/>
        <a:lstStyle/>
        <a:p>
          <a:endParaRPr lang="en-US"/>
        </a:p>
      </dgm:t>
    </dgm:pt>
    <dgm:pt modelId="{8BA8EE5E-5662-44BB-96CC-1D70BF0F723D}" type="pres">
      <dgm:prSet presAssocID="{4F6612C3-C41B-4AF6-BDDF-24441E8017E8}" presName="childText" presStyleLbl="bgAcc1" presStyleIdx="1" presStyleCnt="2" custScaleX="192509" custScaleY="42204" custLinFactNeighborX="-2777" custLinFactNeighborY="-16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1DF7A0-CA90-4500-914F-E0C36C1E1262}" type="presOf" srcId="{4F6612C3-C41B-4AF6-BDDF-24441E8017E8}" destId="{8BA8EE5E-5662-44BB-96CC-1D70BF0F723D}" srcOrd="0" destOrd="0" presId="urn:microsoft.com/office/officeart/2005/8/layout/hierarchy3"/>
    <dgm:cxn modelId="{56B4163B-6B6A-4ED9-BF9C-7CBFEF8A88EC}" srcId="{C7F891CC-3681-4D64-9DB8-3766ACC1FD23}" destId="{850805E4-4C12-43A6-8C93-5821566EF62A}" srcOrd="0" destOrd="0" parTransId="{A8FF2186-6519-46C2-8C3B-A3BD5C6FCED4}" sibTransId="{EE96C95F-593D-4E94-9C4D-5389841BE8A5}"/>
    <dgm:cxn modelId="{74A48D03-98C9-4A7E-B3AC-49669A68520C}" type="presOf" srcId="{C7F891CC-3681-4D64-9DB8-3766ACC1FD23}" destId="{F8D572CB-59EC-41E9-A361-6C4BBF780CC9}" srcOrd="1" destOrd="0" presId="urn:microsoft.com/office/officeart/2005/8/layout/hierarchy3"/>
    <dgm:cxn modelId="{A4A531CE-02FC-449D-A15C-28F4521D49BF}" srcId="{B169FB7B-2064-4248-89B8-6B1805DC4EAF}" destId="{C7F891CC-3681-4D64-9DB8-3766ACC1FD23}" srcOrd="0" destOrd="0" parTransId="{BD44004E-AAEB-46C0-B6FB-CD5CFEE48F4E}" sibTransId="{8FA55C13-5D8B-45D6-9BDA-97EDA668B9F9}"/>
    <dgm:cxn modelId="{1FE9EF9A-E663-47FD-9527-0D9032B19011}" srcId="{C7F891CC-3681-4D64-9DB8-3766ACC1FD23}" destId="{4F6612C3-C41B-4AF6-BDDF-24441E8017E8}" srcOrd="1" destOrd="0" parTransId="{63A3E6FE-970C-410C-AB31-5E1D3D26719E}" sibTransId="{1AEE816C-D246-42FC-96D9-B4E1271B8984}"/>
    <dgm:cxn modelId="{7686C37E-7E8E-4F59-85DE-60F28BFD8EA8}" type="presOf" srcId="{B169FB7B-2064-4248-89B8-6B1805DC4EAF}" destId="{1292D43B-A451-414A-A58C-D102DA3D0123}" srcOrd="0" destOrd="0" presId="urn:microsoft.com/office/officeart/2005/8/layout/hierarchy3"/>
    <dgm:cxn modelId="{44228530-3322-4D8B-901C-927088F82F1A}" type="presOf" srcId="{C7F891CC-3681-4D64-9DB8-3766ACC1FD23}" destId="{BE170E13-0C7D-44D5-9F8D-522BB85B5109}" srcOrd="0" destOrd="0" presId="urn:microsoft.com/office/officeart/2005/8/layout/hierarchy3"/>
    <dgm:cxn modelId="{28A725B0-8107-45A5-A1FD-E8AFF84D9B5B}" type="presOf" srcId="{63A3E6FE-970C-410C-AB31-5E1D3D26719E}" destId="{184E8E47-F3B7-4184-8512-D581A67F5BCB}" srcOrd="0" destOrd="0" presId="urn:microsoft.com/office/officeart/2005/8/layout/hierarchy3"/>
    <dgm:cxn modelId="{0903C7B4-925A-4B2E-8E43-2C637DA7BC84}" type="presOf" srcId="{A8FF2186-6519-46C2-8C3B-A3BD5C6FCED4}" destId="{129F161A-A9EC-442D-9F71-1D6CB149AA17}" srcOrd="0" destOrd="0" presId="urn:microsoft.com/office/officeart/2005/8/layout/hierarchy3"/>
    <dgm:cxn modelId="{DB8E0EAF-ECF1-4196-A1BD-8E5C33DF87CD}" type="presOf" srcId="{850805E4-4C12-43A6-8C93-5821566EF62A}" destId="{C6D6CECF-0E02-4288-9909-97D31F9B9631}" srcOrd="0" destOrd="0" presId="urn:microsoft.com/office/officeart/2005/8/layout/hierarchy3"/>
    <dgm:cxn modelId="{6562EBA3-EEA4-4647-A42D-D6F748BDCE7A}" type="presParOf" srcId="{1292D43B-A451-414A-A58C-D102DA3D0123}" destId="{A93FD163-937C-4ACD-BBD8-4958C5F89338}" srcOrd="0" destOrd="0" presId="urn:microsoft.com/office/officeart/2005/8/layout/hierarchy3"/>
    <dgm:cxn modelId="{28FA795A-CDF3-41E3-8962-A06EDF386F16}" type="presParOf" srcId="{A93FD163-937C-4ACD-BBD8-4958C5F89338}" destId="{E93B99FB-6F57-48F6-BC67-4C2388B459B7}" srcOrd="0" destOrd="0" presId="urn:microsoft.com/office/officeart/2005/8/layout/hierarchy3"/>
    <dgm:cxn modelId="{FEA33AFB-0F09-4A62-930D-8A9D64E714BE}" type="presParOf" srcId="{E93B99FB-6F57-48F6-BC67-4C2388B459B7}" destId="{BE170E13-0C7D-44D5-9F8D-522BB85B5109}" srcOrd="0" destOrd="0" presId="urn:microsoft.com/office/officeart/2005/8/layout/hierarchy3"/>
    <dgm:cxn modelId="{AC173DA4-2C2D-4C59-9FBC-488FE48A1DC1}" type="presParOf" srcId="{E93B99FB-6F57-48F6-BC67-4C2388B459B7}" destId="{F8D572CB-59EC-41E9-A361-6C4BBF780CC9}" srcOrd="1" destOrd="0" presId="urn:microsoft.com/office/officeart/2005/8/layout/hierarchy3"/>
    <dgm:cxn modelId="{B876DE22-13A7-4C76-8B60-0A1F9235D9F1}" type="presParOf" srcId="{A93FD163-937C-4ACD-BBD8-4958C5F89338}" destId="{45CE0E72-CA44-4FB1-91A7-1295C67556A7}" srcOrd="1" destOrd="0" presId="urn:microsoft.com/office/officeart/2005/8/layout/hierarchy3"/>
    <dgm:cxn modelId="{CFFFE8B7-1779-4ECE-B579-4CDFFABB2DCF}" type="presParOf" srcId="{45CE0E72-CA44-4FB1-91A7-1295C67556A7}" destId="{129F161A-A9EC-442D-9F71-1D6CB149AA17}" srcOrd="0" destOrd="0" presId="urn:microsoft.com/office/officeart/2005/8/layout/hierarchy3"/>
    <dgm:cxn modelId="{7F8B6B68-453A-4FC9-8F48-82565712B1EE}" type="presParOf" srcId="{45CE0E72-CA44-4FB1-91A7-1295C67556A7}" destId="{C6D6CECF-0E02-4288-9909-97D31F9B9631}" srcOrd="1" destOrd="0" presId="urn:microsoft.com/office/officeart/2005/8/layout/hierarchy3"/>
    <dgm:cxn modelId="{A0AE6849-4560-4587-9200-E851B35654A6}" type="presParOf" srcId="{45CE0E72-CA44-4FB1-91A7-1295C67556A7}" destId="{184E8E47-F3B7-4184-8512-D581A67F5BCB}" srcOrd="2" destOrd="0" presId="urn:microsoft.com/office/officeart/2005/8/layout/hierarchy3"/>
    <dgm:cxn modelId="{C943E19D-3B06-4736-923F-8C9A392003F0}" type="presParOf" srcId="{45CE0E72-CA44-4FB1-91A7-1295C67556A7}" destId="{8BA8EE5E-5662-44BB-96CC-1D70BF0F723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F371B5-E11D-4F03-B0C4-EAF0FA65F8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4421C-7254-4F24-93E7-53AF15BAA459}">
      <dgm:prSet phldrT="[Metin]"/>
      <dgm:spPr/>
      <dgm:t>
        <a:bodyPr/>
        <a:lstStyle/>
        <a:p>
          <a:r>
            <a:rPr lang="tr-TR" dirty="0" smtClean="0"/>
            <a:t>OPERATIONS</a:t>
          </a:r>
          <a:endParaRPr lang="en-US" dirty="0"/>
        </a:p>
      </dgm:t>
    </dgm:pt>
    <dgm:pt modelId="{E61D7647-CA86-43C2-B360-CA5E9B32B8EE}" type="parTrans" cxnId="{094B2351-09ED-47E8-B34B-B9B27150CFC1}">
      <dgm:prSet/>
      <dgm:spPr/>
      <dgm:t>
        <a:bodyPr/>
        <a:lstStyle/>
        <a:p>
          <a:endParaRPr lang="en-US"/>
        </a:p>
      </dgm:t>
    </dgm:pt>
    <dgm:pt modelId="{0EF7D23B-261D-4C46-BE68-A236DA4C5392}" type="sibTrans" cxnId="{094B2351-09ED-47E8-B34B-B9B27150CFC1}">
      <dgm:prSet/>
      <dgm:spPr/>
      <dgm:t>
        <a:bodyPr/>
        <a:lstStyle/>
        <a:p>
          <a:endParaRPr lang="en-US"/>
        </a:p>
      </dgm:t>
    </dgm:pt>
    <dgm:pt modelId="{E91687CB-9886-449D-A0DA-B125D64B8C91}">
      <dgm:prSet phldrT="[Metin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19FF69D-9BDB-4AA3-9380-E93E1BFB4D06}" type="parTrans" cxnId="{DDE13DBD-7247-464F-B4C6-C1F3B8AE59EE}">
      <dgm:prSet/>
      <dgm:spPr/>
      <dgm:t>
        <a:bodyPr/>
        <a:lstStyle/>
        <a:p>
          <a:endParaRPr lang="en-US"/>
        </a:p>
      </dgm:t>
    </dgm:pt>
    <dgm:pt modelId="{2B096053-AEB1-40B3-83ED-BE3527373838}" type="sibTrans" cxnId="{DDE13DBD-7247-464F-B4C6-C1F3B8AE59EE}">
      <dgm:prSet/>
      <dgm:spPr/>
      <dgm:t>
        <a:bodyPr/>
        <a:lstStyle/>
        <a:p>
          <a:endParaRPr lang="en-US"/>
        </a:p>
      </dgm:t>
    </dgm:pt>
    <dgm:pt modelId="{A1EADF2E-3676-4EB7-80CA-0D5A3F14E220}">
      <dgm:prSet phldrT="[Metin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94AB96FD-8D67-4060-82C7-E276C2CF8A25}" type="parTrans" cxnId="{5D5CD193-4A40-49AC-9F59-50C8A8CD0C21}">
      <dgm:prSet/>
      <dgm:spPr/>
      <dgm:t>
        <a:bodyPr/>
        <a:lstStyle/>
        <a:p>
          <a:endParaRPr lang="en-US"/>
        </a:p>
      </dgm:t>
    </dgm:pt>
    <dgm:pt modelId="{A49316AF-EC72-41AB-88C0-6326992E4AE6}" type="sibTrans" cxnId="{5D5CD193-4A40-49AC-9F59-50C8A8CD0C21}">
      <dgm:prSet/>
      <dgm:spPr/>
      <dgm:t>
        <a:bodyPr/>
        <a:lstStyle/>
        <a:p>
          <a:endParaRPr lang="en-US"/>
        </a:p>
      </dgm:t>
    </dgm:pt>
    <dgm:pt modelId="{712FF4DE-0864-4854-8404-7092F7994471}">
      <dgm:prSet phldrT="[Metin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88CCC1F9-13CF-4430-A7AD-7D847D5FC5AE}" type="parTrans" cxnId="{5712114F-70D7-41D1-89C8-7BB0779CD0CE}">
      <dgm:prSet/>
      <dgm:spPr/>
      <dgm:t>
        <a:bodyPr/>
        <a:lstStyle/>
        <a:p>
          <a:endParaRPr lang="en-US"/>
        </a:p>
      </dgm:t>
    </dgm:pt>
    <dgm:pt modelId="{8D572097-3465-44E7-B6B5-AF13F21B7BC3}" type="sibTrans" cxnId="{5712114F-70D7-41D1-89C8-7BB0779CD0CE}">
      <dgm:prSet/>
      <dgm:spPr/>
      <dgm:t>
        <a:bodyPr/>
        <a:lstStyle/>
        <a:p>
          <a:endParaRPr lang="en-US"/>
        </a:p>
      </dgm:t>
    </dgm:pt>
    <dgm:pt modelId="{0A8DCC97-9E59-4184-8EAC-84820A3EBF8E}">
      <dgm:prSet phldrT="[Metin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95951477-A191-4DF2-BAC6-ABB5B73FE9F3}" type="parTrans" cxnId="{2E1454AD-3D43-43AE-A3EA-AE6E2CFEAF34}">
      <dgm:prSet/>
      <dgm:spPr/>
      <dgm:t>
        <a:bodyPr/>
        <a:lstStyle/>
        <a:p>
          <a:endParaRPr lang="en-US"/>
        </a:p>
      </dgm:t>
    </dgm:pt>
    <dgm:pt modelId="{60C83E03-933A-4E31-8652-BE172B962B75}" type="sibTrans" cxnId="{2E1454AD-3D43-43AE-A3EA-AE6E2CFEAF34}">
      <dgm:prSet/>
      <dgm:spPr/>
      <dgm:t>
        <a:bodyPr/>
        <a:lstStyle/>
        <a:p>
          <a:endParaRPr lang="en-US"/>
        </a:p>
      </dgm:t>
    </dgm:pt>
    <dgm:pt modelId="{A5613B55-A30A-4F0E-A6B0-C7CD015C6960}">
      <dgm:prSet phldrT="[Metin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662EBA8F-ED2C-4692-BBB8-607B77306106}" type="parTrans" cxnId="{812606DD-6D09-43A0-9601-938585F63CEC}">
      <dgm:prSet/>
      <dgm:spPr/>
      <dgm:t>
        <a:bodyPr/>
        <a:lstStyle/>
        <a:p>
          <a:endParaRPr lang="en-US"/>
        </a:p>
      </dgm:t>
    </dgm:pt>
    <dgm:pt modelId="{4BF08B0F-A064-40FA-8D26-A43B28EED1B0}" type="sibTrans" cxnId="{812606DD-6D09-43A0-9601-938585F63CEC}">
      <dgm:prSet/>
      <dgm:spPr/>
      <dgm:t>
        <a:bodyPr/>
        <a:lstStyle/>
        <a:p>
          <a:endParaRPr lang="en-US"/>
        </a:p>
      </dgm:t>
    </dgm:pt>
    <dgm:pt modelId="{6CB79152-C2B6-485B-BACF-0BA86542128F}">
      <dgm:prSet phldrT="[Metin]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27D05C7-068A-49EC-AA43-EDB00C00053D}" type="parTrans" cxnId="{6CF83545-5FE9-4A23-86B8-382FC8951052}">
      <dgm:prSet/>
      <dgm:spPr/>
      <dgm:t>
        <a:bodyPr/>
        <a:lstStyle/>
        <a:p>
          <a:endParaRPr lang="en-US"/>
        </a:p>
      </dgm:t>
    </dgm:pt>
    <dgm:pt modelId="{C20E5DEE-E6D7-4177-B5A2-E7576D9CAE9D}" type="sibTrans" cxnId="{6CF83545-5FE9-4A23-86B8-382FC8951052}">
      <dgm:prSet/>
      <dgm:spPr/>
      <dgm:t>
        <a:bodyPr/>
        <a:lstStyle/>
        <a:p>
          <a:endParaRPr lang="en-US"/>
        </a:p>
      </dgm:t>
    </dgm:pt>
    <dgm:pt modelId="{CAA03D53-ED14-4F16-BA17-A1816B557912}" type="pres">
      <dgm:prSet presAssocID="{15F371B5-E11D-4F03-B0C4-EAF0FA65F8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1D42DE-DB08-4CA0-95F6-3E2220F84734}" type="pres">
      <dgm:prSet presAssocID="{25A4421C-7254-4F24-93E7-53AF15BAA459}" presName="root" presStyleCnt="0"/>
      <dgm:spPr/>
    </dgm:pt>
    <dgm:pt modelId="{C3F0ACD7-2731-45E3-9476-70305F48DA26}" type="pres">
      <dgm:prSet presAssocID="{25A4421C-7254-4F24-93E7-53AF15BAA459}" presName="rootComposite" presStyleCnt="0"/>
      <dgm:spPr/>
    </dgm:pt>
    <dgm:pt modelId="{AAA844FD-204E-47E7-B074-D7AE19DDF68B}" type="pres">
      <dgm:prSet presAssocID="{25A4421C-7254-4F24-93E7-53AF15BAA459}" presName="rootText" presStyleLbl="node1" presStyleIdx="0" presStyleCnt="1" custScaleX="198740" custScaleY="171480" custLinFactX="-200000" custLinFactNeighborX="-221753" custLinFactNeighborY="18842"/>
      <dgm:spPr/>
      <dgm:t>
        <a:bodyPr/>
        <a:lstStyle/>
        <a:p>
          <a:endParaRPr lang="en-US"/>
        </a:p>
      </dgm:t>
    </dgm:pt>
    <dgm:pt modelId="{9029FDA7-6CAF-4346-9B7E-A8DBC66FAEAF}" type="pres">
      <dgm:prSet presAssocID="{25A4421C-7254-4F24-93E7-53AF15BAA459}" presName="rootConnector" presStyleLbl="node1" presStyleIdx="0" presStyleCnt="1"/>
      <dgm:spPr/>
      <dgm:t>
        <a:bodyPr/>
        <a:lstStyle/>
        <a:p>
          <a:endParaRPr lang="en-US"/>
        </a:p>
      </dgm:t>
    </dgm:pt>
    <dgm:pt modelId="{209D8033-6A0D-4F98-ACFF-5EC770125252}" type="pres">
      <dgm:prSet presAssocID="{25A4421C-7254-4F24-93E7-53AF15BAA459}" presName="childShape" presStyleCnt="0"/>
      <dgm:spPr/>
    </dgm:pt>
    <dgm:pt modelId="{383D2AEF-2C52-42FC-8D7D-2D4F803FF44B}" type="pres">
      <dgm:prSet presAssocID="{E19FF69D-9BDB-4AA3-9380-E93E1BFB4D06}" presName="Name13" presStyleLbl="parChTrans1D2" presStyleIdx="0" presStyleCnt="6"/>
      <dgm:spPr/>
      <dgm:t>
        <a:bodyPr/>
        <a:lstStyle/>
        <a:p>
          <a:endParaRPr lang="en-US"/>
        </a:p>
      </dgm:t>
    </dgm:pt>
    <dgm:pt modelId="{2999291A-660E-4F8A-A358-C4EB37BDE075}" type="pres">
      <dgm:prSet presAssocID="{E91687CB-9886-449D-A0DA-B125D64B8C91}" presName="childText" presStyleLbl="bgAcc1" presStyleIdx="0" presStyleCnt="6" custScaleX="863051" custLinFactNeighborX="-96568" custLinFactNeighborY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0B40C-947E-4847-8CAA-8F3723767001}" type="pres">
      <dgm:prSet presAssocID="{94AB96FD-8D67-4060-82C7-E276C2CF8A25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9E4D006-A98F-40F6-95EA-C62657255F1E}" type="pres">
      <dgm:prSet presAssocID="{A1EADF2E-3676-4EB7-80CA-0D5A3F14E220}" presName="childText" presStyleLbl="bgAcc1" presStyleIdx="1" presStyleCnt="6" custScaleX="863051" custLinFactNeighborX="-96568" custLinFactNeighborY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493C-103F-4A49-83DB-D534B6C8BA9F}" type="pres">
      <dgm:prSet presAssocID="{88CCC1F9-13CF-4430-A7AD-7D847D5FC5A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7D325EC8-6275-4596-9F7E-424FFEF8E149}" type="pres">
      <dgm:prSet presAssocID="{712FF4DE-0864-4854-8404-7092F7994471}" presName="childText" presStyleLbl="bgAcc1" presStyleIdx="2" presStyleCnt="6" custScaleX="863051" custLinFactNeighborX="-96568" custLinFactNeighborY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F5B0-1107-4375-97CB-E666F512B785}" type="pres">
      <dgm:prSet presAssocID="{95951477-A191-4DF2-BAC6-ABB5B73FE9F3}" presName="Name13" presStyleLbl="parChTrans1D2" presStyleIdx="3" presStyleCnt="6"/>
      <dgm:spPr/>
      <dgm:t>
        <a:bodyPr/>
        <a:lstStyle/>
        <a:p>
          <a:endParaRPr lang="en-US"/>
        </a:p>
      </dgm:t>
    </dgm:pt>
    <dgm:pt modelId="{86A4E23C-0B0C-4DDD-95B5-D094AC33375D}" type="pres">
      <dgm:prSet presAssocID="{0A8DCC97-9E59-4184-8EAC-84820A3EBF8E}" presName="childText" presStyleLbl="bgAcc1" presStyleIdx="3" presStyleCnt="6" custScaleX="863051" custLinFactNeighborX="-96568" custLinFactNeighborY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4FA2F-16AF-4B4B-BA9B-588440C02195}" type="pres">
      <dgm:prSet presAssocID="{662EBA8F-ED2C-4692-BBB8-607B7730610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FD5F48C4-CB0C-4D0C-A7FF-424AAD332C14}" type="pres">
      <dgm:prSet presAssocID="{A5613B55-A30A-4F0E-A6B0-C7CD015C6960}" presName="childText" presStyleLbl="bgAcc1" presStyleIdx="4" presStyleCnt="6" custScaleX="863051" custLinFactNeighborX="-96568" custLinFactNeighborY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E70E9-F68A-4A6B-8E65-83FCB70A9125}" type="pres">
      <dgm:prSet presAssocID="{A27D05C7-068A-49EC-AA43-EDB00C00053D}" presName="Name13" presStyleLbl="parChTrans1D2" presStyleIdx="5" presStyleCnt="6"/>
      <dgm:spPr/>
      <dgm:t>
        <a:bodyPr/>
        <a:lstStyle/>
        <a:p>
          <a:endParaRPr lang="en-US"/>
        </a:p>
      </dgm:t>
    </dgm:pt>
    <dgm:pt modelId="{209A8397-AE6A-478A-8444-32008656D8B7}" type="pres">
      <dgm:prSet presAssocID="{6CB79152-C2B6-485B-BACF-0BA86542128F}" presName="childText" presStyleLbl="bgAcc1" presStyleIdx="5" presStyleCnt="6" custScaleX="863051" custLinFactNeighborX="-96568" custLinFactNeighborY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558327-E21E-4B67-8156-3CC4AD47AAFC}" type="presOf" srcId="{712FF4DE-0864-4854-8404-7092F7994471}" destId="{7D325EC8-6275-4596-9F7E-424FFEF8E149}" srcOrd="0" destOrd="0" presId="urn:microsoft.com/office/officeart/2005/8/layout/hierarchy3"/>
    <dgm:cxn modelId="{846FF0D3-7933-465B-9994-B29C031CCAB4}" type="presOf" srcId="{662EBA8F-ED2C-4692-BBB8-607B77306106}" destId="{5234FA2F-16AF-4B4B-BA9B-588440C02195}" srcOrd="0" destOrd="0" presId="urn:microsoft.com/office/officeart/2005/8/layout/hierarchy3"/>
    <dgm:cxn modelId="{DDE13DBD-7247-464F-B4C6-C1F3B8AE59EE}" srcId="{25A4421C-7254-4F24-93E7-53AF15BAA459}" destId="{E91687CB-9886-449D-A0DA-B125D64B8C91}" srcOrd="0" destOrd="0" parTransId="{E19FF69D-9BDB-4AA3-9380-E93E1BFB4D06}" sibTransId="{2B096053-AEB1-40B3-83ED-BE3527373838}"/>
    <dgm:cxn modelId="{0B6412CF-626F-4D86-AB8F-2C5C69CA3A4A}" type="presOf" srcId="{94AB96FD-8D67-4060-82C7-E276C2CF8A25}" destId="{8CD0B40C-947E-4847-8CAA-8F3723767001}" srcOrd="0" destOrd="0" presId="urn:microsoft.com/office/officeart/2005/8/layout/hierarchy3"/>
    <dgm:cxn modelId="{094B2351-09ED-47E8-B34B-B9B27150CFC1}" srcId="{15F371B5-E11D-4F03-B0C4-EAF0FA65F885}" destId="{25A4421C-7254-4F24-93E7-53AF15BAA459}" srcOrd="0" destOrd="0" parTransId="{E61D7647-CA86-43C2-B360-CA5E9B32B8EE}" sibTransId="{0EF7D23B-261D-4C46-BE68-A236DA4C5392}"/>
    <dgm:cxn modelId="{5712114F-70D7-41D1-89C8-7BB0779CD0CE}" srcId="{25A4421C-7254-4F24-93E7-53AF15BAA459}" destId="{712FF4DE-0864-4854-8404-7092F7994471}" srcOrd="2" destOrd="0" parTransId="{88CCC1F9-13CF-4430-A7AD-7D847D5FC5AE}" sibTransId="{8D572097-3465-44E7-B6B5-AF13F21B7BC3}"/>
    <dgm:cxn modelId="{832157FB-512E-4E83-A5F6-A0DADED2E351}" type="presOf" srcId="{95951477-A191-4DF2-BAC6-ABB5B73FE9F3}" destId="{B9BDF5B0-1107-4375-97CB-E666F512B785}" srcOrd="0" destOrd="0" presId="urn:microsoft.com/office/officeart/2005/8/layout/hierarchy3"/>
    <dgm:cxn modelId="{73436B71-AB7B-4740-BD53-BB4A66408724}" type="presOf" srcId="{A27D05C7-068A-49EC-AA43-EDB00C00053D}" destId="{D20E70E9-F68A-4A6B-8E65-83FCB70A9125}" srcOrd="0" destOrd="0" presId="urn:microsoft.com/office/officeart/2005/8/layout/hierarchy3"/>
    <dgm:cxn modelId="{2D4544C5-BDEC-4B88-A98F-5E7B26824B91}" type="presOf" srcId="{88CCC1F9-13CF-4430-A7AD-7D847D5FC5AE}" destId="{D66A493C-103F-4A49-83DB-D534B6C8BA9F}" srcOrd="0" destOrd="0" presId="urn:microsoft.com/office/officeart/2005/8/layout/hierarchy3"/>
    <dgm:cxn modelId="{611BE974-D104-4FDE-BE07-6ACCE7B38D78}" type="presOf" srcId="{25A4421C-7254-4F24-93E7-53AF15BAA459}" destId="{9029FDA7-6CAF-4346-9B7E-A8DBC66FAEAF}" srcOrd="1" destOrd="0" presId="urn:microsoft.com/office/officeart/2005/8/layout/hierarchy3"/>
    <dgm:cxn modelId="{3F69CF65-FF09-4E6D-9170-7A4ED1AD7CD9}" type="presOf" srcId="{A5613B55-A30A-4F0E-A6B0-C7CD015C6960}" destId="{FD5F48C4-CB0C-4D0C-A7FF-424AAD332C14}" srcOrd="0" destOrd="0" presId="urn:microsoft.com/office/officeart/2005/8/layout/hierarchy3"/>
    <dgm:cxn modelId="{5D5CD193-4A40-49AC-9F59-50C8A8CD0C21}" srcId="{25A4421C-7254-4F24-93E7-53AF15BAA459}" destId="{A1EADF2E-3676-4EB7-80CA-0D5A3F14E220}" srcOrd="1" destOrd="0" parTransId="{94AB96FD-8D67-4060-82C7-E276C2CF8A25}" sibTransId="{A49316AF-EC72-41AB-88C0-6326992E4AE6}"/>
    <dgm:cxn modelId="{917F47DA-A7DB-44D4-9232-BF26D4199042}" type="presOf" srcId="{25A4421C-7254-4F24-93E7-53AF15BAA459}" destId="{AAA844FD-204E-47E7-B074-D7AE19DDF68B}" srcOrd="0" destOrd="0" presId="urn:microsoft.com/office/officeart/2005/8/layout/hierarchy3"/>
    <dgm:cxn modelId="{3C66759F-3E1D-40E5-97DF-530DFF90082D}" type="presOf" srcId="{0A8DCC97-9E59-4184-8EAC-84820A3EBF8E}" destId="{86A4E23C-0B0C-4DDD-95B5-D094AC33375D}" srcOrd="0" destOrd="0" presId="urn:microsoft.com/office/officeart/2005/8/layout/hierarchy3"/>
    <dgm:cxn modelId="{705662B8-7822-4B69-B1D6-7B0E858FFE6A}" type="presOf" srcId="{15F371B5-E11D-4F03-B0C4-EAF0FA65F885}" destId="{CAA03D53-ED14-4F16-BA17-A1816B557912}" srcOrd="0" destOrd="0" presId="urn:microsoft.com/office/officeart/2005/8/layout/hierarchy3"/>
    <dgm:cxn modelId="{6CF83545-5FE9-4A23-86B8-382FC8951052}" srcId="{25A4421C-7254-4F24-93E7-53AF15BAA459}" destId="{6CB79152-C2B6-485B-BACF-0BA86542128F}" srcOrd="5" destOrd="0" parTransId="{A27D05C7-068A-49EC-AA43-EDB00C00053D}" sibTransId="{C20E5DEE-E6D7-4177-B5A2-E7576D9CAE9D}"/>
    <dgm:cxn modelId="{57A8F78E-8C0B-4999-A313-2C46F014F667}" type="presOf" srcId="{A1EADF2E-3676-4EB7-80CA-0D5A3F14E220}" destId="{69E4D006-A98F-40F6-95EA-C62657255F1E}" srcOrd="0" destOrd="0" presId="urn:microsoft.com/office/officeart/2005/8/layout/hierarchy3"/>
    <dgm:cxn modelId="{2E1454AD-3D43-43AE-A3EA-AE6E2CFEAF34}" srcId="{25A4421C-7254-4F24-93E7-53AF15BAA459}" destId="{0A8DCC97-9E59-4184-8EAC-84820A3EBF8E}" srcOrd="3" destOrd="0" parTransId="{95951477-A191-4DF2-BAC6-ABB5B73FE9F3}" sibTransId="{60C83E03-933A-4E31-8652-BE172B962B75}"/>
    <dgm:cxn modelId="{812606DD-6D09-43A0-9601-938585F63CEC}" srcId="{25A4421C-7254-4F24-93E7-53AF15BAA459}" destId="{A5613B55-A30A-4F0E-A6B0-C7CD015C6960}" srcOrd="4" destOrd="0" parTransId="{662EBA8F-ED2C-4692-BBB8-607B77306106}" sibTransId="{4BF08B0F-A064-40FA-8D26-A43B28EED1B0}"/>
    <dgm:cxn modelId="{CB5A404D-D476-4F25-BE6F-B4A6509E40A6}" type="presOf" srcId="{E19FF69D-9BDB-4AA3-9380-E93E1BFB4D06}" destId="{383D2AEF-2C52-42FC-8D7D-2D4F803FF44B}" srcOrd="0" destOrd="0" presId="urn:microsoft.com/office/officeart/2005/8/layout/hierarchy3"/>
    <dgm:cxn modelId="{4F0C6DC6-EE03-45CF-BBA5-D7502525C466}" type="presOf" srcId="{6CB79152-C2B6-485B-BACF-0BA86542128F}" destId="{209A8397-AE6A-478A-8444-32008656D8B7}" srcOrd="0" destOrd="0" presId="urn:microsoft.com/office/officeart/2005/8/layout/hierarchy3"/>
    <dgm:cxn modelId="{93A74441-6DCC-40B3-BD76-E3447A2D58F2}" type="presOf" srcId="{E91687CB-9886-449D-A0DA-B125D64B8C91}" destId="{2999291A-660E-4F8A-A358-C4EB37BDE075}" srcOrd="0" destOrd="0" presId="urn:microsoft.com/office/officeart/2005/8/layout/hierarchy3"/>
    <dgm:cxn modelId="{69FAE75E-2D60-466F-8B9D-AA746708B7D8}" type="presParOf" srcId="{CAA03D53-ED14-4F16-BA17-A1816B557912}" destId="{671D42DE-DB08-4CA0-95F6-3E2220F84734}" srcOrd="0" destOrd="0" presId="urn:microsoft.com/office/officeart/2005/8/layout/hierarchy3"/>
    <dgm:cxn modelId="{66F42D65-B974-4924-9639-613783CCDF92}" type="presParOf" srcId="{671D42DE-DB08-4CA0-95F6-3E2220F84734}" destId="{C3F0ACD7-2731-45E3-9476-70305F48DA26}" srcOrd="0" destOrd="0" presId="urn:microsoft.com/office/officeart/2005/8/layout/hierarchy3"/>
    <dgm:cxn modelId="{8352EFCC-27D3-431D-AFAE-951AE1D23B9D}" type="presParOf" srcId="{C3F0ACD7-2731-45E3-9476-70305F48DA26}" destId="{AAA844FD-204E-47E7-B074-D7AE19DDF68B}" srcOrd="0" destOrd="0" presId="urn:microsoft.com/office/officeart/2005/8/layout/hierarchy3"/>
    <dgm:cxn modelId="{39DF11D7-4B0E-49A5-9204-86CACB6C5769}" type="presParOf" srcId="{C3F0ACD7-2731-45E3-9476-70305F48DA26}" destId="{9029FDA7-6CAF-4346-9B7E-A8DBC66FAEAF}" srcOrd="1" destOrd="0" presId="urn:microsoft.com/office/officeart/2005/8/layout/hierarchy3"/>
    <dgm:cxn modelId="{B7D6AED7-2C3A-48F7-BC5A-DE20E5F4D6D0}" type="presParOf" srcId="{671D42DE-DB08-4CA0-95F6-3E2220F84734}" destId="{209D8033-6A0D-4F98-ACFF-5EC770125252}" srcOrd="1" destOrd="0" presId="urn:microsoft.com/office/officeart/2005/8/layout/hierarchy3"/>
    <dgm:cxn modelId="{8FB91AFD-D732-4555-BE54-D8A5899AD0CF}" type="presParOf" srcId="{209D8033-6A0D-4F98-ACFF-5EC770125252}" destId="{383D2AEF-2C52-42FC-8D7D-2D4F803FF44B}" srcOrd="0" destOrd="0" presId="urn:microsoft.com/office/officeart/2005/8/layout/hierarchy3"/>
    <dgm:cxn modelId="{16A86575-7F2A-4497-A76A-876452EED52F}" type="presParOf" srcId="{209D8033-6A0D-4F98-ACFF-5EC770125252}" destId="{2999291A-660E-4F8A-A358-C4EB37BDE075}" srcOrd="1" destOrd="0" presId="urn:microsoft.com/office/officeart/2005/8/layout/hierarchy3"/>
    <dgm:cxn modelId="{447EEDBD-11AA-4438-9956-14A2831449F7}" type="presParOf" srcId="{209D8033-6A0D-4F98-ACFF-5EC770125252}" destId="{8CD0B40C-947E-4847-8CAA-8F3723767001}" srcOrd="2" destOrd="0" presId="urn:microsoft.com/office/officeart/2005/8/layout/hierarchy3"/>
    <dgm:cxn modelId="{B0BD876F-EDFA-4175-9196-E226872C767D}" type="presParOf" srcId="{209D8033-6A0D-4F98-ACFF-5EC770125252}" destId="{69E4D006-A98F-40F6-95EA-C62657255F1E}" srcOrd="3" destOrd="0" presId="urn:microsoft.com/office/officeart/2005/8/layout/hierarchy3"/>
    <dgm:cxn modelId="{BE6D7E4F-19BE-4BC2-87BC-E36CBBBFDEE5}" type="presParOf" srcId="{209D8033-6A0D-4F98-ACFF-5EC770125252}" destId="{D66A493C-103F-4A49-83DB-D534B6C8BA9F}" srcOrd="4" destOrd="0" presId="urn:microsoft.com/office/officeart/2005/8/layout/hierarchy3"/>
    <dgm:cxn modelId="{6B869D22-EEED-46FA-96FC-130D373A3052}" type="presParOf" srcId="{209D8033-6A0D-4F98-ACFF-5EC770125252}" destId="{7D325EC8-6275-4596-9F7E-424FFEF8E149}" srcOrd="5" destOrd="0" presId="urn:microsoft.com/office/officeart/2005/8/layout/hierarchy3"/>
    <dgm:cxn modelId="{EE9DBCB3-7421-4D12-930E-59E8B1FB0C92}" type="presParOf" srcId="{209D8033-6A0D-4F98-ACFF-5EC770125252}" destId="{B9BDF5B0-1107-4375-97CB-E666F512B785}" srcOrd="6" destOrd="0" presId="urn:microsoft.com/office/officeart/2005/8/layout/hierarchy3"/>
    <dgm:cxn modelId="{82E2283D-E678-48BF-A8B3-854E1BB56C07}" type="presParOf" srcId="{209D8033-6A0D-4F98-ACFF-5EC770125252}" destId="{86A4E23C-0B0C-4DDD-95B5-D094AC33375D}" srcOrd="7" destOrd="0" presId="urn:microsoft.com/office/officeart/2005/8/layout/hierarchy3"/>
    <dgm:cxn modelId="{BDFFFFB2-3E20-4283-A9C4-BE8D6AAFBD66}" type="presParOf" srcId="{209D8033-6A0D-4F98-ACFF-5EC770125252}" destId="{5234FA2F-16AF-4B4B-BA9B-588440C02195}" srcOrd="8" destOrd="0" presId="urn:microsoft.com/office/officeart/2005/8/layout/hierarchy3"/>
    <dgm:cxn modelId="{7041411A-8D37-4BB2-B557-FE72FBEE6A2B}" type="presParOf" srcId="{209D8033-6A0D-4F98-ACFF-5EC770125252}" destId="{FD5F48C4-CB0C-4D0C-A7FF-424AAD332C14}" srcOrd="9" destOrd="0" presId="urn:microsoft.com/office/officeart/2005/8/layout/hierarchy3"/>
    <dgm:cxn modelId="{AB270085-4236-482A-92A3-32210425698C}" type="presParOf" srcId="{209D8033-6A0D-4F98-ACFF-5EC770125252}" destId="{D20E70E9-F68A-4A6B-8E65-83FCB70A9125}" srcOrd="10" destOrd="0" presId="urn:microsoft.com/office/officeart/2005/8/layout/hierarchy3"/>
    <dgm:cxn modelId="{0536480D-9E3B-4CD2-BA3B-4355606C8EE4}" type="presParOf" srcId="{209D8033-6A0D-4F98-ACFF-5EC770125252}" destId="{209A8397-AE6A-478A-8444-32008656D8B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F98658-E029-4F9B-9419-7817EAE6517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24350-52B7-433A-8335-1C1222035B04}">
      <dgm:prSet phldrT="[Metin]"/>
      <dgm:spPr/>
      <dgm:t>
        <a:bodyPr/>
        <a:lstStyle/>
        <a:p>
          <a:r>
            <a:rPr lang="tr-TR" dirty="0" smtClean="0"/>
            <a:t>ROUND</a:t>
          </a:r>
          <a:endParaRPr lang="en-US" dirty="0"/>
        </a:p>
      </dgm:t>
    </dgm:pt>
    <dgm:pt modelId="{9876C100-640C-49B5-9C96-BE7C5A4CA6EC}" type="parTrans" cxnId="{72B0C140-EBB8-4712-B72A-4F87A2DD11DE}">
      <dgm:prSet/>
      <dgm:spPr/>
      <dgm:t>
        <a:bodyPr/>
        <a:lstStyle/>
        <a:p>
          <a:endParaRPr lang="en-US"/>
        </a:p>
      </dgm:t>
    </dgm:pt>
    <dgm:pt modelId="{4F34D99D-052E-46DB-9251-53C6259E3674}" type="sibTrans" cxnId="{72B0C140-EBB8-4712-B72A-4F87A2DD11DE}">
      <dgm:prSet/>
      <dgm:spPr/>
      <dgm:t>
        <a:bodyPr/>
        <a:lstStyle/>
        <a:p>
          <a:endParaRPr lang="en-US"/>
        </a:p>
      </dgm:t>
    </dgm:pt>
    <dgm:pt modelId="{98850FAB-2FD1-4BBC-AE07-7A07DAC830A3}">
      <dgm:prSet phldrT="[Metin]" phldr="1"/>
      <dgm:spPr/>
      <dgm:t>
        <a:bodyPr/>
        <a:lstStyle/>
        <a:p>
          <a:endParaRPr lang="en-US" dirty="0"/>
        </a:p>
      </dgm:t>
    </dgm:pt>
    <dgm:pt modelId="{EABC4D12-1577-4371-A4F1-4147AE52FB44}" type="parTrans" cxnId="{E9B338FD-229C-4FAF-8EFC-81E631CB8922}">
      <dgm:prSet/>
      <dgm:spPr/>
      <dgm:t>
        <a:bodyPr/>
        <a:lstStyle/>
        <a:p>
          <a:endParaRPr lang="en-US"/>
        </a:p>
      </dgm:t>
    </dgm:pt>
    <dgm:pt modelId="{4D65AB8E-89AD-434A-A53F-4CE1AD679E11}" type="sibTrans" cxnId="{E9B338FD-229C-4FAF-8EFC-81E631CB8922}">
      <dgm:prSet/>
      <dgm:spPr/>
      <dgm:t>
        <a:bodyPr/>
        <a:lstStyle/>
        <a:p>
          <a:endParaRPr lang="en-US"/>
        </a:p>
      </dgm:t>
    </dgm:pt>
    <dgm:pt modelId="{FB125E35-9F65-4CF7-9473-3E48B451C0C2}">
      <dgm:prSet/>
      <dgm:spPr/>
      <dgm:t>
        <a:bodyPr/>
        <a:lstStyle/>
        <a:p>
          <a:endParaRPr lang="en-US"/>
        </a:p>
      </dgm:t>
    </dgm:pt>
    <dgm:pt modelId="{9E899437-093A-48AC-BBB6-CCCCF1E32063}" type="parTrans" cxnId="{0B5F17E8-0FF6-47E0-A5FA-2BA7AB911534}">
      <dgm:prSet/>
      <dgm:spPr/>
      <dgm:t>
        <a:bodyPr/>
        <a:lstStyle/>
        <a:p>
          <a:endParaRPr lang="en-US"/>
        </a:p>
      </dgm:t>
    </dgm:pt>
    <dgm:pt modelId="{A59354CC-57B9-43F2-A203-1CA826DAE0AB}" type="sibTrans" cxnId="{0B5F17E8-0FF6-47E0-A5FA-2BA7AB911534}">
      <dgm:prSet/>
      <dgm:spPr/>
      <dgm:t>
        <a:bodyPr/>
        <a:lstStyle/>
        <a:p>
          <a:endParaRPr lang="en-US"/>
        </a:p>
      </dgm:t>
    </dgm:pt>
    <dgm:pt modelId="{7E3F97C5-AE18-446D-A374-75F6C6D8F1BF}" type="pres">
      <dgm:prSet presAssocID="{35F98658-E029-4F9B-9419-7817EAE651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4D8D36-BF5F-4D7B-9C61-DE257135D139}" type="pres">
      <dgm:prSet presAssocID="{81924350-52B7-433A-8335-1C1222035B04}" presName="root" presStyleCnt="0"/>
      <dgm:spPr/>
    </dgm:pt>
    <dgm:pt modelId="{20A44D13-9B7D-43D9-8DC3-8A81599D3D31}" type="pres">
      <dgm:prSet presAssocID="{81924350-52B7-433A-8335-1C1222035B04}" presName="rootComposite" presStyleCnt="0"/>
      <dgm:spPr/>
    </dgm:pt>
    <dgm:pt modelId="{EF4F6555-69B2-4E65-B18A-A4AB9C08E124}" type="pres">
      <dgm:prSet presAssocID="{81924350-52B7-433A-8335-1C1222035B04}" presName="rootText" presStyleLbl="node1" presStyleIdx="0" presStyleCnt="1" custScaleX="71997" custScaleY="34754" custLinFactNeighborX="-57038" custLinFactNeighborY="3973"/>
      <dgm:spPr/>
      <dgm:t>
        <a:bodyPr/>
        <a:lstStyle/>
        <a:p>
          <a:endParaRPr lang="en-US"/>
        </a:p>
      </dgm:t>
    </dgm:pt>
    <dgm:pt modelId="{B66EE271-31DF-4C11-95A5-014D7A7C9F33}" type="pres">
      <dgm:prSet presAssocID="{81924350-52B7-433A-8335-1C1222035B04}" presName="rootConnector" presStyleLbl="node1" presStyleIdx="0" presStyleCnt="1"/>
      <dgm:spPr/>
      <dgm:t>
        <a:bodyPr/>
        <a:lstStyle/>
        <a:p>
          <a:endParaRPr lang="en-US"/>
        </a:p>
      </dgm:t>
    </dgm:pt>
    <dgm:pt modelId="{B05FD843-13C2-4B4A-8FD8-4116DE01DC47}" type="pres">
      <dgm:prSet presAssocID="{81924350-52B7-433A-8335-1C1222035B04}" presName="childShape" presStyleCnt="0"/>
      <dgm:spPr/>
    </dgm:pt>
    <dgm:pt modelId="{3D567619-7F41-4D1C-8044-2E601E396CED}" type="pres">
      <dgm:prSet presAssocID="{EABC4D12-1577-4371-A4F1-4147AE52FB4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2C3ABEBB-0018-48F2-8E0E-24947CD997B4}" type="pres">
      <dgm:prSet presAssocID="{98850FAB-2FD1-4BBC-AE07-7A07DAC830A3}" presName="childText" presStyleLbl="bgAcc1" presStyleIdx="0" presStyleCnt="2" custScaleX="241813" custScaleY="36735" custLinFactNeighborX="5809" custLinFactNeighborY="-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77C4D-3D66-4134-9EFD-EB7B01EDE20A}" type="pres">
      <dgm:prSet presAssocID="{9E899437-093A-48AC-BBB6-CCCCF1E32063}" presName="Name13" presStyleLbl="parChTrans1D2" presStyleIdx="1" presStyleCnt="2"/>
      <dgm:spPr/>
      <dgm:t>
        <a:bodyPr/>
        <a:lstStyle/>
        <a:p>
          <a:endParaRPr lang="en-US"/>
        </a:p>
      </dgm:t>
    </dgm:pt>
    <dgm:pt modelId="{2BB3F524-77CF-4B9F-87AC-A77D0922C7BF}" type="pres">
      <dgm:prSet presAssocID="{FB125E35-9F65-4CF7-9473-3E48B451C0C2}" presName="childText" presStyleLbl="bgAcc1" presStyleIdx="1" presStyleCnt="2" custScaleX="125291" custScaleY="65430" custLinFactNeighborX="6186" custLinFactNeighborY="-15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5B6F10-4A4B-45F3-A8C3-8D6E246D9650}" type="presOf" srcId="{EABC4D12-1577-4371-A4F1-4147AE52FB44}" destId="{3D567619-7F41-4D1C-8044-2E601E396CED}" srcOrd="0" destOrd="0" presId="urn:microsoft.com/office/officeart/2005/8/layout/hierarchy3"/>
    <dgm:cxn modelId="{E9B338FD-229C-4FAF-8EFC-81E631CB8922}" srcId="{81924350-52B7-433A-8335-1C1222035B04}" destId="{98850FAB-2FD1-4BBC-AE07-7A07DAC830A3}" srcOrd="0" destOrd="0" parTransId="{EABC4D12-1577-4371-A4F1-4147AE52FB44}" sibTransId="{4D65AB8E-89AD-434A-A53F-4CE1AD679E11}"/>
    <dgm:cxn modelId="{9E87CFDD-3108-40CD-8131-300E24643B5C}" type="presOf" srcId="{35F98658-E029-4F9B-9419-7817EAE65170}" destId="{7E3F97C5-AE18-446D-A374-75F6C6D8F1BF}" srcOrd="0" destOrd="0" presId="urn:microsoft.com/office/officeart/2005/8/layout/hierarchy3"/>
    <dgm:cxn modelId="{72B0C140-EBB8-4712-B72A-4F87A2DD11DE}" srcId="{35F98658-E029-4F9B-9419-7817EAE65170}" destId="{81924350-52B7-433A-8335-1C1222035B04}" srcOrd="0" destOrd="0" parTransId="{9876C100-640C-49B5-9C96-BE7C5A4CA6EC}" sibTransId="{4F34D99D-052E-46DB-9251-53C6259E3674}"/>
    <dgm:cxn modelId="{0B5F17E8-0FF6-47E0-A5FA-2BA7AB911534}" srcId="{81924350-52B7-433A-8335-1C1222035B04}" destId="{FB125E35-9F65-4CF7-9473-3E48B451C0C2}" srcOrd="1" destOrd="0" parTransId="{9E899437-093A-48AC-BBB6-CCCCF1E32063}" sibTransId="{A59354CC-57B9-43F2-A203-1CA826DAE0AB}"/>
    <dgm:cxn modelId="{E69DDE8C-C731-4D05-BA65-EBF72632F1C4}" type="presOf" srcId="{81924350-52B7-433A-8335-1C1222035B04}" destId="{B66EE271-31DF-4C11-95A5-014D7A7C9F33}" srcOrd="1" destOrd="0" presId="urn:microsoft.com/office/officeart/2005/8/layout/hierarchy3"/>
    <dgm:cxn modelId="{D722FD4B-C978-4174-816A-BFBF76B8F8C1}" type="presOf" srcId="{81924350-52B7-433A-8335-1C1222035B04}" destId="{EF4F6555-69B2-4E65-B18A-A4AB9C08E124}" srcOrd="0" destOrd="0" presId="urn:microsoft.com/office/officeart/2005/8/layout/hierarchy3"/>
    <dgm:cxn modelId="{FDBAE371-BCDA-44A6-9DD4-90C35758B1E4}" type="presOf" srcId="{98850FAB-2FD1-4BBC-AE07-7A07DAC830A3}" destId="{2C3ABEBB-0018-48F2-8E0E-24947CD997B4}" srcOrd="0" destOrd="0" presId="urn:microsoft.com/office/officeart/2005/8/layout/hierarchy3"/>
    <dgm:cxn modelId="{FF1C6D9E-C896-4F5B-A735-7CF72DFC4EF2}" type="presOf" srcId="{9E899437-093A-48AC-BBB6-CCCCF1E32063}" destId="{04C77C4D-3D66-4134-9EFD-EB7B01EDE20A}" srcOrd="0" destOrd="0" presId="urn:microsoft.com/office/officeart/2005/8/layout/hierarchy3"/>
    <dgm:cxn modelId="{98A25B59-72F4-4C7C-969C-BA065129DED8}" type="presOf" srcId="{FB125E35-9F65-4CF7-9473-3E48B451C0C2}" destId="{2BB3F524-77CF-4B9F-87AC-A77D0922C7BF}" srcOrd="0" destOrd="0" presId="urn:microsoft.com/office/officeart/2005/8/layout/hierarchy3"/>
    <dgm:cxn modelId="{0DEF5CB5-722B-4DBF-962B-A15223DCF35B}" type="presParOf" srcId="{7E3F97C5-AE18-446D-A374-75F6C6D8F1BF}" destId="{244D8D36-BF5F-4D7B-9C61-DE257135D139}" srcOrd="0" destOrd="0" presId="urn:microsoft.com/office/officeart/2005/8/layout/hierarchy3"/>
    <dgm:cxn modelId="{1B51688E-EA6F-4AF7-B35F-4B78C23EFBB0}" type="presParOf" srcId="{244D8D36-BF5F-4D7B-9C61-DE257135D139}" destId="{20A44D13-9B7D-43D9-8DC3-8A81599D3D31}" srcOrd="0" destOrd="0" presId="urn:microsoft.com/office/officeart/2005/8/layout/hierarchy3"/>
    <dgm:cxn modelId="{0596ADB7-5E9B-4710-B713-B90ED9C704E5}" type="presParOf" srcId="{20A44D13-9B7D-43D9-8DC3-8A81599D3D31}" destId="{EF4F6555-69B2-4E65-B18A-A4AB9C08E124}" srcOrd="0" destOrd="0" presId="urn:microsoft.com/office/officeart/2005/8/layout/hierarchy3"/>
    <dgm:cxn modelId="{15255458-FE2D-4026-936F-78E6E8152FB3}" type="presParOf" srcId="{20A44D13-9B7D-43D9-8DC3-8A81599D3D31}" destId="{B66EE271-31DF-4C11-95A5-014D7A7C9F33}" srcOrd="1" destOrd="0" presId="urn:microsoft.com/office/officeart/2005/8/layout/hierarchy3"/>
    <dgm:cxn modelId="{EF7DCFCB-1AF1-4953-AFA5-08D124024ED5}" type="presParOf" srcId="{244D8D36-BF5F-4D7B-9C61-DE257135D139}" destId="{B05FD843-13C2-4B4A-8FD8-4116DE01DC47}" srcOrd="1" destOrd="0" presId="urn:microsoft.com/office/officeart/2005/8/layout/hierarchy3"/>
    <dgm:cxn modelId="{86E312AF-1846-4CF0-BC29-4F448B9651E1}" type="presParOf" srcId="{B05FD843-13C2-4B4A-8FD8-4116DE01DC47}" destId="{3D567619-7F41-4D1C-8044-2E601E396CED}" srcOrd="0" destOrd="0" presId="urn:microsoft.com/office/officeart/2005/8/layout/hierarchy3"/>
    <dgm:cxn modelId="{A692FBD3-A099-4BB9-9CE3-D10C6E2522BF}" type="presParOf" srcId="{B05FD843-13C2-4B4A-8FD8-4116DE01DC47}" destId="{2C3ABEBB-0018-48F2-8E0E-24947CD997B4}" srcOrd="1" destOrd="0" presId="urn:microsoft.com/office/officeart/2005/8/layout/hierarchy3"/>
    <dgm:cxn modelId="{473C96E2-863B-4AB3-AAFC-71DB294A9F09}" type="presParOf" srcId="{B05FD843-13C2-4B4A-8FD8-4116DE01DC47}" destId="{04C77C4D-3D66-4134-9EFD-EB7B01EDE20A}" srcOrd="2" destOrd="0" presId="urn:microsoft.com/office/officeart/2005/8/layout/hierarchy3"/>
    <dgm:cxn modelId="{A84B3B4B-B7A7-4A73-99BC-BAA9BA0AE94E}" type="presParOf" srcId="{B05FD843-13C2-4B4A-8FD8-4116DE01DC47}" destId="{2BB3F524-77CF-4B9F-87AC-A77D0922C7B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BF99-A989-4EF8-BDB3-189AD7D08CE7}">
      <dsp:nvSpPr>
        <dsp:cNvPr id="0" name=""/>
        <dsp:cNvSpPr/>
      </dsp:nvSpPr>
      <dsp:spPr>
        <a:xfrm>
          <a:off x="3617342" y="301343"/>
          <a:ext cx="3619600" cy="3619600"/>
        </a:xfrm>
        <a:prstGeom prst="ellipse">
          <a:avLst/>
        </a:prstGeom>
        <a:solidFill>
          <a:schemeClr val="accent4">
            <a:alpha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099955" y="934773"/>
        <a:ext cx="2654373" cy="1628820"/>
      </dsp:txXfrm>
    </dsp:sp>
    <dsp:sp modelId="{0E9D562E-90B3-4418-9B64-26724FEB2FE4}">
      <dsp:nvSpPr>
        <dsp:cNvPr id="0" name=""/>
        <dsp:cNvSpPr/>
      </dsp:nvSpPr>
      <dsp:spPr>
        <a:xfrm>
          <a:off x="4621974" y="2413066"/>
          <a:ext cx="3619600" cy="3619600"/>
        </a:xfrm>
        <a:prstGeom prst="ellipse">
          <a:avLst/>
        </a:prstGeom>
        <a:solidFill>
          <a:schemeClr val="accent2">
            <a:alpha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728968" y="3348130"/>
        <a:ext cx="2171760" cy="1990780"/>
      </dsp:txXfrm>
    </dsp:sp>
    <dsp:sp modelId="{D554AEC5-8CE5-4702-BB33-0F7C604B8525}">
      <dsp:nvSpPr>
        <dsp:cNvPr id="0" name=""/>
        <dsp:cNvSpPr/>
      </dsp:nvSpPr>
      <dsp:spPr>
        <a:xfrm>
          <a:off x="2727089" y="2413066"/>
          <a:ext cx="3619600" cy="3619600"/>
        </a:xfrm>
        <a:prstGeom prst="ellipse">
          <a:avLst/>
        </a:prstGeom>
        <a:solidFill>
          <a:schemeClr val="accent1">
            <a:alpha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3067935" y="3348130"/>
        <a:ext cx="2171760" cy="199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F6555-69B2-4E65-B18A-A4AB9C08E124}">
      <dsp:nvSpPr>
        <dsp:cNvPr id="0" name=""/>
        <dsp:cNvSpPr/>
      </dsp:nvSpPr>
      <dsp:spPr>
        <a:xfrm>
          <a:off x="0" y="82588"/>
          <a:ext cx="2969093" cy="716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000" kern="1200" dirty="0" smtClean="0"/>
            <a:t>ROUND</a:t>
          </a:r>
          <a:endParaRPr lang="en-US" sz="4000" kern="1200" dirty="0"/>
        </a:p>
      </dsp:txBody>
      <dsp:txXfrm>
        <a:off x="20989" y="103577"/>
        <a:ext cx="2927115" cy="674634"/>
      </dsp:txXfrm>
    </dsp:sp>
    <dsp:sp modelId="{3D567619-7F41-4D1C-8044-2E601E396CED}">
      <dsp:nvSpPr>
        <dsp:cNvPr id="0" name=""/>
        <dsp:cNvSpPr/>
      </dsp:nvSpPr>
      <dsp:spPr>
        <a:xfrm>
          <a:off x="296909" y="799200"/>
          <a:ext cx="1212139" cy="642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8"/>
              </a:lnTo>
              <a:lnTo>
                <a:pt x="1212139" y="64294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ABEBB-0018-48F2-8E0E-24947CD997B4}">
      <dsp:nvSpPr>
        <dsp:cNvPr id="0" name=""/>
        <dsp:cNvSpPr/>
      </dsp:nvSpPr>
      <dsp:spPr>
        <a:xfrm>
          <a:off x="1509048" y="1063419"/>
          <a:ext cx="7977726" cy="757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 dirty="0"/>
        </a:p>
      </dsp:txBody>
      <dsp:txXfrm>
        <a:off x="1531233" y="1085604"/>
        <a:ext cx="7933356" cy="713089"/>
      </dsp:txXfrm>
    </dsp:sp>
    <dsp:sp modelId="{04C77C4D-3D66-4134-9EFD-EB7B01EDE20A}">
      <dsp:nvSpPr>
        <dsp:cNvPr id="0" name=""/>
        <dsp:cNvSpPr/>
      </dsp:nvSpPr>
      <dsp:spPr>
        <a:xfrm>
          <a:off x="296909" y="799200"/>
          <a:ext cx="1224576" cy="2061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73"/>
              </a:lnTo>
              <a:lnTo>
                <a:pt x="1224576" y="20611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3F524-77CF-4B9F-87AC-A77D0922C7BF}">
      <dsp:nvSpPr>
        <dsp:cNvPr id="0" name=""/>
        <dsp:cNvSpPr/>
      </dsp:nvSpPr>
      <dsp:spPr>
        <a:xfrm>
          <a:off x="1521486" y="2185804"/>
          <a:ext cx="4133513" cy="1349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561001" y="2225319"/>
        <a:ext cx="4054483" cy="127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01C8-1029-41C1-9F10-E556F3DE907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8756-BDC0-4304-A526-10558237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5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3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3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5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97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5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1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9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7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9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9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9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CE651A-0F9A-4192-9647-AB98BD345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760779" y="2150516"/>
            <a:ext cx="9159721" cy="2006478"/>
          </a:xfrm>
        </p:spPr>
        <p:txBody>
          <a:bodyPr anchor="t">
            <a:normAutofit/>
          </a:bodyPr>
          <a:lstStyle/>
          <a:p>
            <a:r>
              <a:rPr lang="en-US" b="1" dirty="0"/>
              <a:t>PROJECT – </a:t>
            </a:r>
            <a:r>
              <a:rPr lang="en-US" b="1" dirty="0" smtClean="0"/>
              <a:t>I</a:t>
            </a:r>
            <a:r>
              <a:rPr lang="tr-TR" b="1" dirty="0" smtClean="0"/>
              <a:t>I</a:t>
            </a:r>
            <a:r>
              <a:rPr lang="tr-TR" b="1" dirty="0"/>
              <a:t> </a:t>
            </a:r>
            <a:r>
              <a:rPr lang="tr-TR" b="1" dirty="0" smtClean="0"/>
              <a:t>NUMBERS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49885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by</a:t>
            </a:r>
          </a:p>
          <a:p>
            <a:r>
              <a:rPr lang="en-US" b="1" dirty="0" smtClean="0"/>
              <a:t>2017510</a:t>
            </a:r>
            <a:r>
              <a:rPr lang="tr-TR" b="1" dirty="0" smtClean="0"/>
              <a:t>030</a:t>
            </a:r>
            <a:r>
              <a:rPr lang="en-US" b="1" dirty="0" smtClean="0"/>
              <a:t>  </a:t>
            </a:r>
            <a:r>
              <a:rPr lang="tr-TR" b="1" dirty="0" smtClean="0"/>
              <a:t>Ahmet Efendioğlu</a:t>
            </a:r>
            <a:endParaRPr lang="en-US" dirty="0"/>
          </a:p>
          <a:p>
            <a:r>
              <a:rPr lang="en-US" b="1" dirty="0" smtClean="0"/>
              <a:t>2017510</a:t>
            </a:r>
            <a:r>
              <a:rPr lang="tr-TR" b="1" dirty="0" smtClean="0"/>
              <a:t>100</a:t>
            </a:r>
            <a:r>
              <a:rPr lang="en-US" b="1" dirty="0" smtClean="0"/>
              <a:t> </a:t>
            </a:r>
            <a:r>
              <a:rPr lang="tr-TR" b="1" dirty="0" smtClean="0"/>
              <a:t>Mesut Selim </a:t>
            </a:r>
            <a:r>
              <a:rPr lang="tr-TR" b="1" dirty="0" err="1" smtClean="0"/>
              <a:t>Serbes</a:t>
            </a:r>
            <a:endParaRPr lang="en-US" dirty="0"/>
          </a:p>
          <a:p>
            <a:r>
              <a:rPr lang="en-US" b="1" dirty="0" smtClean="0"/>
              <a:t>2017510</a:t>
            </a:r>
            <a:r>
              <a:rPr lang="tr-TR" b="1" dirty="0" smtClean="0"/>
              <a:t>014</a:t>
            </a:r>
            <a:r>
              <a:rPr lang="en-US" b="1" dirty="0" smtClean="0"/>
              <a:t> </a:t>
            </a:r>
            <a:r>
              <a:rPr lang="tr-TR" b="1" dirty="0" smtClean="0"/>
              <a:t>Burcu </a:t>
            </a:r>
            <a:r>
              <a:rPr lang="tr-TR" b="1" dirty="0" err="1" smtClean="0"/>
              <a:t>Ağdar</a:t>
            </a:r>
            <a:endParaRPr lang="en-US" dirty="0"/>
          </a:p>
          <a:p>
            <a:endParaRPr lang="en-US" dirty="0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11220045" y="6391519"/>
            <a:ext cx="867508" cy="365125"/>
          </a:xfrm>
        </p:spPr>
        <p:txBody>
          <a:bodyPr/>
          <a:lstStyle/>
          <a:p>
            <a:fld id="{E94191AE-CA65-42B0-BD87-0E5E9FE2C8F2}" type="datetime1">
              <a:rPr lang="en-US" sz="1200" smtClean="0"/>
              <a:t>4/18/2019</a:t>
            </a:fld>
            <a:endParaRPr lang="en-US" sz="1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" y="96715"/>
            <a:ext cx="1371600" cy="1371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37" y="2312538"/>
            <a:ext cx="2379700" cy="80085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00" y="96715"/>
            <a:ext cx="1371600" cy="1282918"/>
          </a:xfrm>
          <a:prstGeom prst="rect">
            <a:avLst/>
          </a:prstGeom>
        </p:spPr>
      </p:pic>
      <p:sp>
        <p:nvSpPr>
          <p:cNvPr id="9" name="Veri Yer Tutucusu 7"/>
          <p:cNvSpPr txBox="1">
            <a:spLocks/>
          </p:cNvSpPr>
          <p:nvPr/>
        </p:nvSpPr>
        <p:spPr>
          <a:xfrm>
            <a:off x="6096000" y="6437658"/>
            <a:ext cx="867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dirty="0" smtClean="0">
                <a:solidFill>
                  <a:schemeClr val="tx1"/>
                </a:solidFill>
              </a:rPr>
              <a:t>IZMIR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486401" y="3846484"/>
            <a:ext cx="5591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Calibri Light (Başlıklar)"/>
              </a:rPr>
              <a:t>CME1251 Project </a:t>
            </a:r>
            <a:r>
              <a:rPr lang="en-US" sz="2400" dirty="0">
                <a:latin typeface="Calibri Light (Başlıklar)"/>
              </a:rPr>
              <a:t>Based Learning - </a:t>
            </a:r>
            <a:r>
              <a:rPr lang="tr-TR" sz="2400" dirty="0" smtClean="0">
                <a:latin typeface="Calibri Light (Başlıklar)"/>
              </a:rPr>
              <a:t>II</a:t>
            </a:r>
            <a:endParaRPr lang="en-US" sz="2400" dirty="0">
              <a:latin typeface="Calibri Light (Başlıklar)"/>
            </a:endParaRPr>
          </a:p>
        </p:txBody>
      </p:sp>
    </p:spTree>
    <p:extLst>
      <p:ext uri="{BB962C8B-B14F-4D97-AF65-F5344CB8AC3E}">
        <p14:creationId xmlns:p14="http://schemas.microsoft.com/office/powerpoint/2010/main" val="12955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4242"/>
          </a:xfrm>
        </p:spPr>
        <p:txBody>
          <a:bodyPr/>
          <a:lstStyle/>
          <a:p>
            <a:r>
              <a:rPr lang="tr-TR" b="1" dirty="0" smtClean="0"/>
              <a:t>PROBLEMS ENCOUNTERED</a:t>
            </a:r>
            <a:endParaRPr lang="en-US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75" y="1520043"/>
            <a:ext cx="4373086" cy="4373086"/>
          </a:xfrm>
        </p:spPr>
      </p:pic>
      <p:sp>
        <p:nvSpPr>
          <p:cNvPr id="6" name="Metin kutusu 5"/>
          <p:cNvSpPr txBox="1"/>
          <p:nvPr/>
        </p:nvSpPr>
        <p:spPr>
          <a:xfrm>
            <a:off x="2006930" y="2398816"/>
            <a:ext cx="5058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 smtClean="0"/>
              <a:t>Due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faulties</a:t>
            </a:r>
            <a:r>
              <a:rPr lang="tr-TR" sz="2800" dirty="0" smtClean="0"/>
              <a:t> in </a:t>
            </a:r>
            <a:r>
              <a:rPr lang="tr-TR" sz="2800" dirty="0" err="1"/>
              <a:t>i</a:t>
            </a:r>
            <a:r>
              <a:rPr lang="tr-TR" sz="2800" dirty="0" err="1" smtClean="0"/>
              <a:t>nfix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postfix</a:t>
            </a:r>
            <a:r>
              <a:rPr lang="tr-TR" sz="2800" dirty="0" smtClean="0"/>
              <a:t> </a:t>
            </a:r>
            <a:r>
              <a:rPr lang="tr-TR" sz="2800" dirty="0" err="1" smtClean="0"/>
              <a:t>conversion</a:t>
            </a:r>
            <a:r>
              <a:rPr lang="tr-TR" sz="2800" dirty="0"/>
              <a:t> </a:t>
            </a:r>
            <a:r>
              <a:rPr lang="tr-TR" sz="2800" dirty="0" err="1" smtClean="0"/>
              <a:t>we</a:t>
            </a:r>
            <a:r>
              <a:rPr lang="tr-TR" sz="2800" dirty="0" smtClean="0"/>
              <a:t> </a:t>
            </a:r>
            <a:r>
              <a:rPr lang="tr-TR" sz="2800" dirty="0" err="1" smtClean="0"/>
              <a:t>fell</a:t>
            </a:r>
            <a:r>
              <a:rPr lang="tr-TR" sz="2800" dirty="0" smtClean="0"/>
              <a:t> </a:t>
            </a:r>
            <a:r>
              <a:rPr lang="tr-TR" sz="2800" dirty="0" err="1" smtClean="0"/>
              <a:t>behind</a:t>
            </a:r>
            <a:r>
              <a:rPr lang="tr-TR" sz="2800" dirty="0" smtClean="0"/>
              <a:t> </a:t>
            </a:r>
            <a:r>
              <a:rPr lang="tr-TR" sz="2800" dirty="0" err="1" smtClean="0"/>
              <a:t>our</a:t>
            </a:r>
            <a:r>
              <a:rPr lang="tr-TR" sz="2800" dirty="0" smtClean="0"/>
              <a:t> </a:t>
            </a:r>
            <a:r>
              <a:rPr lang="tr-TR" sz="2800" dirty="0" err="1" smtClean="0"/>
              <a:t>schedule</a:t>
            </a:r>
            <a:r>
              <a:rPr lang="tr-TR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5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3191" y="662123"/>
            <a:ext cx="10018713" cy="838200"/>
          </a:xfrm>
        </p:spPr>
        <p:txBody>
          <a:bodyPr>
            <a:normAutofit/>
          </a:bodyPr>
          <a:lstStyle/>
          <a:p>
            <a:r>
              <a:rPr lang="tr-TR" b="1" dirty="0" smtClean="0"/>
              <a:t>SCREENSHOTS</a:t>
            </a:r>
            <a:endParaRPr lang="en-US" b="1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1772179" y="5626246"/>
            <a:ext cx="4607188" cy="576262"/>
          </a:xfrm>
        </p:spPr>
        <p:txBody>
          <a:bodyPr/>
          <a:lstStyle/>
          <a:p>
            <a:r>
              <a:rPr lang="tr-TR" dirty="0" err="1" smtClean="0">
                <a:solidFill>
                  <a:schemeClr val="tx1"/>
                </a:solidFill>
              </a:rPr>
              <a:t>Infix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to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Postfix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C</a:t>
            </a:r>
            <a:r>
              <a:rPr lang="tr-TR" dirty="0" smtClean="0">
                <a:solidFill>
                  <a:schemeClr val="tx1"/>
                </a:solidFill>
              </a:rPr>
              <a:t>onversion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38" y="1500323"/>
            <a:ext cx="3310460" cy="3926192"/>
          </a:xfrm>
        </p:spPr>
      </p:pic>
      <p:sp>
        <p:nvSpPr>
          <p:cNvPr id="10" name="Metin Yer Tutucusu 9"/>
          <p:cNvSpPr>
            <a:spLocks noGrp="1"/>
          </p:cNvSpPr>
          <p:nvPr>
            <p:ph type="body" sz="quarter" idx="3"/>
          </p:nvPr>
        </p:nvSpPr>
        <p:spPr>
          <a:xfrm>
            <a:off x="6688126" y="5626246"/>
            <a:ext cx="4622537" cy="576262"/>
          </a:xfrm>
        </p:spPr>
        <p:txBody>
          <a:bodyPr/>
          <a:lstStyle/>
          <a:p>
            <a:r>
              <a:rPr lang="tr-TR" dirty="0" err="1" smtClean="0">
                <a:solidFill>
                  <a:schemeClr val="tx1"/>
                </a:solidFill>
              </a:rPr>
              <a:t>Postfix</a:t>
            </a:r>
            <a:r>
              <a:rPr lang="tr-TR" dirty="0" smtClean="0">
                <a:solidFill>
                  <a:schemeClr val="tx1"/>
                </a:solidFill>
              </a:rPr>
              <a:t> Evaluation </a:t>
            </a:r>
            <a:r>
              <a:rPr lang="tr-TR" dirty="0" err="1" smtClean="0">
                <a:solidFill>
                  <a:schemeClr val="tx1"/>
                </a:solidFill>
              </a:rPr>
              <a:t>Steps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İçerik Yer Tutucusu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5" y="1500323"/>
            <a:ext cx="3362792" cy="3926192"/>
          </a:xfrm>
        </p:spPr>
      </p:pic>
    </p:spTree>
    <p:extLst>
      <p:ext uri="{BB962C8B-B14F-4D97-AF65-F5344CB8AC3E}">
        <p14:creationId xmlns:p14="http://schemas.microsoft.com/office/powerpoint/2010/main" val="4546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79862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SCREENSHOTS</a:t>
            </a:r>
            <a:endParaRPr lang="en-US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563077"/>
            <a:ext cx="9381611" cy="4263152"/>
          </a:xfrm>
        </p:spPr>
      </p:pic>
    </p:spTree>
    <p:extLst>
      <p:ext uri="{BB962C8B-B14F-4D97-AF65-F5344CB8AC3E}">
        <p14:creationId xmlns:p14="http://schemas.microsoft.com/office/powerpoint/2010/main" val="52779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4242"/>
          </a:xfrm>
        </p:spPr>
        <p:txBody>
          <a:bodyPr/>
          <a:lstStyle/>
          <a:p>
            <a:r>
              <a:rPr lang="tr-TR" b="1" dirty="0" smtClean="0"/>
              <a:t>CONCLUSION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769423"/>
            <a:ext cx="10018713" cy="4021777"/>
          </a:xfrm>
        </p:spPr>
        <p:txBody>
          <a:bodyPr anchor="t">
            <a:normAutofit/>
          </a:bodyPr>
          <a:lstStyle/>
          <a:p>
            <a:r>
              <a:rPr lang="tr-TR" sz="3200" dirty="0" smtClean="0"/>
              <a:t>As a </a:t>
            </a:r>
            <a:r>
              <a:rPr lang="tr-TR" sz="3200" dirty="0" err="1" smtClean="0"/>
              <a:t>consequence</a:t>
            </a:r>
            <a:r>
              <a:rPr lang="tr-TR" sz="3200" dirty="0" smtClean="0"/>
              <a:t>, </a:t>
            </a:r>
            <a:r>
              <a:rPr lang="tr-TR" sz="3200" dirty="0" err="1" smtClean="0"/>
              <a:t>all</a:t>
            </a:r>
            <a:r>
              <a:rPr lang="tr-TR" sz="3200" dirty="0" smtClean="0"/>
              <a:t> of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tasks</a:t>
            </a:r>
            <a:r>
              <a:rPr lang="tr-TR" sz="3200" dirty="0" smtClean="0"/>
              <a:t> </a:t>
            </a:r>
            <a:r>
              <a:rPr lang="tr-TR" sz="3200" dirty="0" err="1" smtClean="0"/>
              <a:t>were</a:t>
            </a:r>
            <a:r>
              <a:rPr lang="tr-TR" sz="3200" dirty="0" smtClean="0"/>
              <a:t> </a:t>
            </a:r>
            <a:r>
              <a:rPr lang="tr-TR" sz="3200" dirty="0" err="1" smtClean="0"/>
              <a:t>completed</a:t>
            </a:r>
            <a:r>
              <a:rPr lang="tr-TR" sz="3200" dirty="0" smtClean="0"/>
              <a:t> in </a:t>
            </a:r>
            <a:r>
              <a:rPr lang="tr-TR" sz="3200" dirty="0" err="1" smtClean="0"/>
              <a:t>five</a:t>
            </a:r>
            <a:r>
              <a:rPr lang="tr-TR" sz="3200" dirty="0" smtClean="0"/>
              <a:t> </a:t>
            </a:r>
            <a:r>
              <a:rPr lang="tr-TR" sz="3200" dirty="0" err="1" smtClean="0"/>
              <a:t>weeks</a:t>
            </a:r>
            <a:r>
              <a:rPr lang="tr-TR" sz="3200" dirty="0" smtClean="0"/>
              <a:t>. </a:t>
            </a:r>
            <a:r>
              <a:rPr lang="tr-TR" sz="3200" dirty="0" err="1" smtClean="0"/>
              <a:t>Our</a:t>
            </a:r>
            <a:r>
              <a:rPr lang="tr-TR" sz="3200" dirty="0" smtClean="0"/>
              <a:t> Project has </a:t>
            </a:r>
            <a:r>
              <a:rPr lang="tr-TR" sz="3200" dirty="0" err="1" smtClean="0"/>
              <a:t>been</a:t>
            </a:r>
            <a:r>
              <a:rPr lang="tr-TR" sz="3200" dirty="0"/>
              <a:t> </a:t>
            </a:r>
            <a:r>
              <a:rPr lang="tr-TR" sz="3200" dirty="0" err="1" smtClean="0"/>
              <a:t>submitted</a:t>
            </a:r>
            <a:r>
              <a:rPr lang="tr-TR" sz="3200" dirty="0" smtClean="0"/>
              <a:t> </a:t>
            </a:r>
            <a:r>
              <a:rPr lang="tr-TR" sz="3200" dirty="0" err="1" smtClean="0"/>
              <a:t>succesfully</a:t>
            </a:r>
            <a:r>
              <a:rPr lang="tr-TR" sz="3200" dirty="0" smtClean="0"/>
              <a:t> </a:t>
            </a:r>
            <a:r>
              <a:rPr lang="tr-TR" sz="3200" dirty="0" err="1" smtClean="0"/>
              <a:t>with</a:t>
            </a:r>
            <a:r>
              <a:rPr lang="tr-TR" sz="3200" dirty="0" smtClean="0"/>
              <a:t> </a:t>
            </a:r>
            <a:r>
              <a:rPr lang="tr-TR" sz="3200" dirty="0" err="1" smtClean="0"/>
              <a:t>report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poster.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18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07374"/>
          </a:xfrm>
        </p:spPr>
        <p:txBody>
          <a:bodyPr/>
          <a:lstStyle/>
          <a:p>
            <a:r>
              <a:rPr lang="tr-TR" b="1" cap="all" dirty="0" smtClean="0"/>
              <a:t>REFERENCES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303663"/>
            <a:ext cx="10018713" cy="96557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2347414"/>
            <a:ext cx="10018714" cy="3116239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cap="all" dirty="0" smtClean="0"/>
              <a:t>INTRODUCTION</a:t>
            </a:r>
            <a:endParaRPr lang="en-US" sz="9600" b="1" cap="all" dirty="0"/>
          </a:p>
          <a:p>
            <a:r>
              <a:rPr lang="en-US" sz="9600" b="1" cap="all" dirty="0" smtClean="0"/>
              <a:t>PROGRESS</a:t>
            </a:r>
            <a:r>
              <a:rPr lang="tr-TR" sz="9600" b="1" cap="all" dirty="0" smtClean="0"/>
              <a:t> SUMMARY</a:t>
            </a:r>
            <a:endParaRPr lang="en-US" sz="9600" b="1" cap="all" dirty="0"/>
          </a:p>
          <a:p>
            <a:pPr lvl="1"/>
            <a:r>
              <a:rPr lang="tr-TR" sz="9600" b="1" dirty="0" err="1" smtClean="0"/>
              <a:t>Scheduling</a:t>
            </a:r>
            <a:r>
              <a:rPr lang="tr-TR" sz="9600" b="1" dirty="0" smtClean="0"/>
              <a:t> </a:t>
            </a:r>
            <a:r>
              <a:rPr lang="tr-TR" sz="9600" b="1" dirty="0" err="1" smtClean="0"/>
              <a:t>and</a:t>
            </a:r>
            <a:r>
              <a:rPr lang="tr-TR" sz="9600" b="1" dirty="0" smtClean="0"/>
              <a:t> </a:t>
            </a:r>
            <a:r>
              <a:rPr lang="tr-TR" sz="9600" b="1" dirty="0" err="1" smtClean="0"/>
              <a:t>Completed</a:t>
            </a:r>
            <a:r>
              <a:rPr lang="tr-TR" sz="9600" b="1" dirty="0" smtClean="0"/>
              <a:t> </a:t>
            </a:r>
            <a:r>
              <a:rPr lang="tr-TR" sz="9600" b="1" dirty="0" err="1" smtClean="0"/>
              <a:t>Tasks</a:t>
            </a:r>
            <a:endParaRPr lang="tr-TR" sz="9600" b="1" dirty="0" smtClean="0"/>
          </a:p>
          <a:p>
            <a:pPr lvl="1"/>
            <a:r>
              <a:rPr lang="en-US" sz="9600" b="1" dirty="0"/>
              <a:t>Task Sharing </a:t>
            </a:r>
          </a:p>
          <a:p>
            <a:r>
              <a:rPr lang="tr-TR" sz="9600" b="1" dirty="0" smtClean="0"/>
              <a:t>ALGOR</a:t>
            </a:r>
            <a:r>
              <a:rPr lang="en-US" sz="9600" b="1" dirty="0" smtClean="0"/>
              <a:t>I</a:t>
            </a:r>
            <a:r>
              <a:rPr lang="tr-TR" sz="9600" b="1" dirty="0" smtClean="0"/>
              <a:t>THMS AND SOLUT</a:t>
            </a:r>
            <a:r>
              <a:rPr lang="en-US" sz="9600" b="1" dirty="0" smtClean="0"/>
              <a:t>I</a:t>
            </a:r>
            <a:r>
              <a:rPr lang="tr-TR" sz="9600" b="1" dirty="0" smtClean="0"/>
              <a:t>ON STRATEG</a:t>
            </a:r>
            <a:r>
              <a:rPr lang="en-US" sz="9600" b="1" dirty="0" smtClean="0"/>
              <a:t>I</a:t>
            </a:r>
            <a:r>
              <a:rPr lang="tr-TR" sz="9600" b="1" dirty="0" smtClean="0"/>
              <a:t>ES</a:t>
            </a:r>
          </a:p>
          <a:p>
            <a:r>
              <a:rPr lang="tr-TR" sz="9600" b="1" cap="all" dirty="0"/>
              <a:t>PROBLEMS </a:t>
            </a:r>
            <a:r>
              <a:rPr lang="tr-TR" sz="9600" b="1" cap="all" dirty="0" smtClean="0"/>
              <a:t>ENCOUNTERED</a:t>
            </a:r>
            <a:endParaRPr lang="en-US" sz="9600" b="1" dirty="0" smtClean="0"/>
          </a:p>
          <a:p>
            <a:r>
              <a:rPr lang="tr-TR" sz="9600" b="1" dirty="0" smtClean="0"/>
              <a:t>SCREENSHOTS</a:t>
            </a:r>
            <a:endParaRPr lang="en-US" sz="9600" b="1" cap="all" dirty="0"/>
          </a:p>
          <a:p>
            <a:r>
              <a:rPr lang="en-US" sz="9600" b="1" cap="all" dirty="0" smtClean="0"/>
              <a:t>conclusıon</a:t>
            </a:r>
          </a:p>
          <a:p>
            <a:r>
              <a:rPr lang="tr-TR" sz="9600" b="1" cap="all" dirty="0" smtClean="0"/>
              <a:t>REFERENCES</a:t>
            </a:r>
            <a:endParaRPr lang="en-US" sz="9600" b="1" cap="all" dirty="0"/>
          </a:p>
          <a:p>
            <a:endParaRPr lang="en-US" sz="4200" b="1" cap="all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2875"/>
          </a:xfrm>
        </p:spPr>
        <p:txBody>
          <a:bodyPr/>
          <a:lstStyle/>
          <a:p>
            <a:r>
              <a:rPr lang="tr-TR" b="1" dirty="0" smtClean="0"/>
              <a:t>INTRODUCTION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678676"/>
            <a:ext cx="10018713" cy="41125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The aim of the project is to develop a game in which </a:t>
            </a:r>
            <a:r>
              <a:rPr lang="en-US" dirty="0" smtClean="0"/>
              <a:t>players</a:t>
            </a:r>
            <a:r>
              <a:rPr lang="tr-TR" dirty="0" smtClean="0"/>
              <a:t> </a:t>
            </a:r>
            <a:r>
              <a:rPr lang="en-US" dirty="0" smtClean="0"/>
              <a:t>try </a:t>
            </a:r>
            <a:r>
              <a:rPr lang="en-US" dirty="0"/>
              <a:t>to reach the target number in limited time.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Game </a:t>
            </a:r>
            <a:r>
              <a:rPr lang="en-US" dirty="0"/>
              <a:t>is played with two players: human player and computer. A random target number between 100-999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determined </a:t>
            </a:r>
            <a:r>
              <a:rPr lang="en-US" dirty="0"/>
              <a:t>initially. Players will try to </a:t>
            </a:r>
            <a:r>
              <a:rPr lang="en-US" dirty="0" smtClean="0"/>
              <a:t>reach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target number in 30 seconds. Players use five </a:t>
            </a:r>
            <a:r>
              <a:rPr lang="en-US" dirty="0" smtClean="0"/>
              <a:t>random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numbers between 1-9, and one big random number (25, 50, 75 or 100) and 4 basic operations (* / + -)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reach </a:t>
            </a:r>
            <a:r>
              <a:rPr lang="en-US" dirty="0"/>
              <a:t>this target.</a:t>
            </a:r>
          </a:p>
        </p:txBody>
      </p:sp>
    </p:spTree>
    <p:extLst>
      <p:ext uri="{BB962C8B-B14F-4D97-AF65-F5344CB8AC3E}">
        <p14:creationId xmlns:p14="http://schemas.microsoft.com/office/powerpoint/2010/main" val="27112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08508" cy="1509961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tr-TR" sz="4400" b="1" dirty="0" smtClean="0">
                <a:latin typeface="+mj-lt"/>
              </a:rPr>
              <a:t>SCHEDULING AND COMPLETED TASKS</a:t>
            </a:r>
            <a:r>
              <a:rPr lang="tr-TR" sz="4400" b="1" dirty="0"/>
              <a:t/>
            </a:r>
            <a:br>
              <a:rPr lang="tr-TR" sz="4400" b="1" dirty="0"/>
            </a:br>
            <a:r>
              <a:rPr lang="tr-TR" b="1" cap="all" dirty="0" smtClean="0"/>
              <a:t/>
            </a:r>
            <a:br>
              <a:rPr lang="tr-TR" b="1" cap="all" dirty="0" smtClean="0"/>
            </a:br>
            <a:endParaRPr lang="en-US" dirty="0"/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85" y="1646756"/>
            <a:ext cx="10260507" cy="4243405"/>
          </a:xfrm>
        </p:spPr>
      </p:pic>
    </p:spTree>
    <p:extLst>
      <p:ext uri="{BB962C8B-B14F-4D97-AF65-F5344CB8AC3E}">
        <p14:creationId xmlns:p14="http://schemas.microsoft.com/office/powerpoint/2010/main" val="165494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63110" y="207082"/>
            <a:ext cx="4120738" cy="703613"/>
          </a:xfrm>
        </p:spPr>
        <p:txBody>
          <a:bodyPr/>
          <a:lstStyle/>
          <a:p>
            <a:r>
              <a:rPr lang="tr-TR" b="1" dirty="0" smtClean="0"/>
              <a:t>TASK SHARING</a:t>
            </a:r>
            <a:endParaRPr lang="en-US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14229"/>
              </p:ext>
            </p:extLst>
          </p:nvPr>
        </p:nvGraphicFramePr>
        <p:xfrm>
          <a:off x="1389308" y="261255"/>
          <a:ext cx="9963501" cy="603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ol Ok 6"/>
          <p:cNvSpPr/>
          <p:nvPr/>
        </p:nvSpPr>
        <p:spPr>
          <a:xfrm>
            <a:off x="3617205" y="3721441"/>
            <a:ext cx="2980707" cy="14250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/>
          <p:cNvSpPr txBox="1"/>
          <p:nvPr/>
        </p:nvSpPr>
        <p:spPr>
          <a:xfrm>
            <a:off x="950308" y="3139186"/>
            <a:ext cx="334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Design of classes and data structures, screen, random numbers, timing.</a:t>
            </a:r>
            <a:r>
              <a:rPr lang="en-US" dirty="0"/>
              <a:t> </a:t>
            </a:r>
          </a:p>
        </p:txBody>
      </p:sp>
      <p:sp>
        <p:nvSpPr>
          <p:cNvPr id="10" name="Sol Ok 9"/>
          <p:cNvSpPr/>
          <p:nvPr/>
        </p:nvSpPr>
        <p:spPr>
          <a:xfrm rot="8976278">
            <a:off x="7468645" y="2812877"/>
            <a:ext cx="1859465" cy="12875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/>
          <p:cNvSpPr txBox="1"/>
          <p:nvPr/>
        </p:nvSpPr>
        <p:spPr>
          <a:xfrm>
            <a:off x="9345881" y="2028147"/>
            <a:ext cx="209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Computer </a:t>
            </a:r>
            <a:r>
              <a:rPr lang="en-US" sz="2000" b="1" dirty="0" smtClean="0"/>
              <a:t>A</a:t>
            </a:r>
            <a:r>
              <a:rPr lang="tr-TR" sz="2000" b="1" dirty="0" smtClean="0"/>
              <a:t>I </a:t>
            </a:r>
            <a:r>
              <a:rPr lang="tr-TR" sz="2000" b="1" dirty="0" err="1" smtClean="0"/>
              <a:t>and</a:t>
            </a:r>
            <a:r>
              <a:rPr lang="tr-TR" sz="2000" b="1" dirty="0" smtClean="0"/>
              <a:t> </a:t>
            </a:r>
          </a:p>
          <a:p>
            <a:r>
              <a:rPr lang="tr-TR" sz="2000" b="1" dirty="0" err="1" smtClean="0"/>
              <a:t>solution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steps</a:t>
            </a:r>
            <a:r>
              <a:rPr lang="tr-TR" sz="2000" dirty="0" smtClean="0"/>
              <a:t>.</a:t>
            </a:r>
            <a:endParaRPr lang="en-US" sz="2000" dirty="0"/>
          </a:p>
        </p:txBody>
      </p:sp>
      <p:sp>
        <p:nvSpPr>
          <p:cNvPr id="12" name="Yukarı Bükülü Ok 11"/>
          <p:cNvSpPr/>
          <p:nvPr/>
        </p:nvSpPr>
        <p:spPr>
          <a:xfrm rot="5400000" flipV="1">
            <a:off x="5096266" y="4016974"/>
            <a:ext cx="380113" cy="3338234"/>
          </a:xfrm>
          <a:prstGeom prst="bentUpArrow">
            <a:avLst>
              <a:gd name="adj1" fmla="val 25000"/>
              <a:gd name="adj2" fmla="val 34677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etin kutusu 12"/>
          <p:cNvSpPr txBox="1"/>
          <p:nvPr/>
        </p:nvSpPr>
        <p:spPr>
          <a:xfrm>
            <a:off x="1787801" y="5547600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I</a:t>
            </a:r>
            <a:r>
              <a:rPr lang="en-US" sz="2000" b="1" dirty="0" err="1" smtClean="0"/>
              <a:t>nput</a:t>
            </a:r>
            <a:r>
              <a:rPr lang="en-US" sz="2000" b="1" dirty="0" smtClean="0"/>
              <a:t> </a:t>
            </a:r>
            <a:r>
              <a:rPr lang="en-US" sz="2000" b="1" dirty="0"/>
              <a:t>control</a:t>
            </a:r>
            <a:r>
              <a:rPr lang="en-US" sz="2000" dirty="0"/>
              <a:t> </a:t>
            </a:r>
          </a:p>
        </p:txBody>
      </p:sp>
      <p:sp>
        <p:nvSpPr>
          <p:cNvPr id="14" name="Sol Ok 13"/>
          <p:cNvSpPr/>
          <p:nvPr/>
        </p:nvSpPr>
        <p:spPr>
          <a:xfrm rot="2271944">
            <a:off x="4492004" y="2801017"/>
            <a:ext cx="1561772" cy="13731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tin kutusu 14"/>
          <p:cNvSpPr txBox="1"/>
          <p:nvPr/>
        </p:nvSpPr>
        <p:spPr>
          <a:xfrm>
            <a:off x="1310518" y="2005043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Infix to postfix conversion steps</a:t>
            </a:r>
            <a:r>
              <a:rPr lang="en-US" sz="2000" dirty="0"/>
              <a:t> 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9524424" y="51782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2"/>
                </a:solidFill>
              </a:rPr>
              <a:t>Ahmet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8474639" y="127416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4"/>
                </a:solidFill>
              </a:rPr>
              <a:t>Burcu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3562190" y="5126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Selim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7763579" y="4270508"/>
            <a:ext cx="1981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Postfix </a:t>
            </a:r>
            <a:r>
              <a:rPr lang="en-US" b="1" dirty="0" smtClean="0"/>
              <a:t>evaluation</a:t>
            </a:r>
            <a:endParaRPr lang="tr-TR" b="1" dirty="0" smtClean="0"/>
          </a:p>
          <a:p>
            <a:r>
              <a:rPr lang="en-US" b="1" dirty="0" smtClean="0"/>
              <a:t> </a:t>
            </a:r>
            <a:r>
              <a:rPr lang="en-US" b="1" dirty="0"/>
              <a:t>steps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8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3157"/>
          </a:xfrm>
        </p:spPr>
        <p:txBody>
          <a:bodyPr/>
          <a:lstStyle/>
          <a:p>
            <a:r>
              <a:rPr lang="tr-TR" b="1" dirty="0" smtClean="0"/>
              <a:t>ALGORITHM AND SOLUTION STRATEGIES</a:t>
            </a:r>
            <a:endParaRPr lang="en-US" b="1" dirty="0"/>
          </a:p>
        </p:txBody>
      </p:sp>
      <p:sp>
        <p:nvSpPr>
          <p:cNvPr id="43" name="Çapraz Köşesi Kesik Dikdörtgen 42"/>
          <p:cNvSpPr/>
          <p:nvPr/>
        </p:nvSpPr>
        <p:spPr>
          <a:xfrm>
            <a:off x="1811061" y="2308484"/>
            <a:ext cx="2428122" cy="14340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STACK</a:t>
            </a:r>
            <a:endParaRPr lang="en-US" sz="2800" dirty="0"/>
          </a:p>
        </p:txBody>
      </p:sp>
      <p:sp>
        <p:nvSpPr>
          <p:cNvPr id="45" name="Çapraz Köşesi Kesik Dikdörtgen 44"/>
          <p:cNvSpPr/>
          <p:nvPr/>
        </p:nvSpPr>
        <p:spPr>
          <a:xfrm>
            <a:off x="1811061" y="4212237"/>
            <a:ext cx="2428122" cy="139408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ROUND</a:t>
            </a:r>
            <a:endParaRPr lang="en-US" sz="2400" b="1" dirty="0"/>
          </a:p>
        </p:txBody>
      </p:sp>
      <p:sp>
        <p:nvSpPr>
          <p:cNvPr id="46" name="Çapraz Köşesi Kesik Dikdörtgen 45"/>
          <p:cNvSpPr/>
          <p:nvPr/>
        </p:nvSpPr>
        <p:spPr>
          <a:xfrm>
            <a:off x="7776037" y="2308485"/>
            <a:ext cx="2372303" cy="1461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COMPUTER</a:t>
            </a:r>
            <a:endParaRPr lang="en-US" sz="2400" b="1" dirty="0"/>
          </a:p>
        </p:txBody>
      </p:sp>
      <p:sp>
        <p:nvSpPr>
          <p:cNvPr id="47" name="Çapraz Köşesi Kesik Dikdörtgen 46"/>
          <p:cNvSpPr/>
          <p:nvPr/>
        </p:nvSpPr>
        <p:spPr>
          <a:xfrm>
            <a:off x="4763143" y="2308484"/>
            <a:ext cx="2488934" cy="1461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CIRCULAR QUEUE</a:t>
            </a:r>
            <a:endParaRPr lang="en-US" sz="2400" b="1" dirty="0"/>
          </a:p>
        </p:txBody>
      </p:sp>
      <p:sp>
        <p:nvSpPr>
          <p:cNvPr id="48" name="Çapraz Köşesi Kesik Dikdörtgen 47"/>
          <p:cNvSpPr/>
          <p:nvPr/>
        </p:nvSpPr>
        <p:spPr>
          <a:xfrm>
            <a:off x="4779651" y="4212237"/>
            <a:ext cx="2488933" cy="140907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OPERATIONS</a:t>
            </a:r>
            <a:endParaRPr lang="en-US" sz="2400" b="1" dirty="0"/>
          </a:p>
        </p:txBody>
      </p:sp>
      <p:sp>
        <p:nvSpPr>
          <p:cNvPr id="49" name="Çapraz Köşesi Kesik Dikdörtgen 48"/>
          <p:cNvSpPr/>
          <p:nvPr/>
        </p:nvSpPr>
        <p:spPr>
          <a:xfrm>
            <a:off x="7776038" y="4212237"/>
            <a:ext cx="2372302" cy="139408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/>
              <a:t>MAIN</a:t>
            </a:r>
            <a:endParaRPr lang="en-US" sz="2400" b="1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1811061" y="1717888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CLASSES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04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/>
          <a:lstStyle/>
          <a:p>
            <a:r>
              <a:rPr lang="tr-TR" b="1" dirty="0"/>
              <a:t>ALGORITHM AND SOLUTION STRATEGIES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76898"/>
              </p:ext>
            </p:extLst>
          </p:nvPr>
        </p:nvGraphicFramePr>
        <p:xfrm>
          <a:off x="1484313" y="1603375"/>
          <a:ext cx="1001871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7369"/>
          </a:xfrm>
        </p:spPr>
        <p:txBody>
          <a:bodyPr/>
          <a:lstStyle/>
          <a:p>
            <a:r>
              <a:rPr lang="tr-TR" b="1" dirty="0"/>
              <a:t>ALGORITHM AND SOLUTION STRATEGIES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372994"/>
              </p:ext>
            </p:extLst>
          </p:nvPr>
        </p:nvGraphicFramePr>
        <p:xfrm>
          <a:off x="1484313" y="1508166"/>
          <a:ext cx="10018712" cy="428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ALGORITHM AND SOLUTION STRATEGIES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332509"/>
              </p:ext>
            </p:extLst>
          </p:nvPr>
        </p:nvGraphicFramePr>
        <p:xfrm>
          <a:off x="1484313" y="1935678"/>
          <a:ext cx="10018712" cy="385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68" y="3124419"/>
            <a:ext cx="7747754" cy="6044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68" y="4254401"/>
            <a:ext cx="3549364" cy="11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709</TotalTime>
  <Words>176</Words>
  <Application>Microsoft Office PowerPoint</Application>
  <PresentationFormat>Geniş ekran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Calibri Light (Başlıklar)</vt:lpstr>
      <vt:lpstr>Corbel</vt:lpstr>
      <vt:lpstr>Wingdings 2</vt:lpstr>
      <vt:lpstr>Paralaks</vt:lpstr>
      <vt:lpstr>HDOfficeLightV0</vt:lpstr>
      <vt:lpstr>PROJECT – II NUMBERS</vt:lpstr>
      <vt:lpstr>Outline</vt:lpstr>
      <vt:lpstr>INTRODUCTION</vt:lpstr>
      <vt:lpstr>SCHEDULING AND COMPLETED TASKS  </vt:lpstr>
      <vt:lpstr>TASK SHARING</vt:lpstr>
      <vt:lpstr>ALGORITHM AND SOLUTION STRATEGIES</vt:lpstr>
      <vt:lpstr>ALGORITHM AND SOLUTION STRATEGIES</vt:lpstr>
      <vt:lpstr>ALGORITHM AND SOLUTION STRATEGIES</vt:lpstr>
      <vt:lpstr>ALGORITHM AND SOLUTION STRATEGIES</vt:lpstr>
      <vt:lpstr>PROBLEMS ENCOUNTERED</vt:lpstr>
      <vt:lpstr>SCREENSHOTS</vt:lpstr>
      <vt:lpstr>SCREENSHOTS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I SHAPER</dc:title>
  <dc:creator>Feriştah Dalkılıç</dc:creator>
  <cp:lastModifiedBy>mtn efnd</cp:lastModifiedBy>
  <cp:revision>41</cp:revision>
  <dcterms:created xsi:type="dcterms:W3CDTF">2017-09-18T11:12:23Z</dcterms:created>
  <dcterms:modified xsi:type="dcterms:W3CDTF">2019-04-18T21:29:13Z</dcterms:modified>
</cp:coreProperties>
</file>