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A4906-978B-400E-AEB5-7FC1E7CB0CF3}" v="37" dt="2018-11-29T11:57:21.3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per Temel" userId="c181f250570fee77" providerId="Windows Live" clId="Web-{5E075210-A8F2-4DDE-8119-AFB4184A48BE}"/>
    <pc:docChg chg="modSld">
      <pc:chgData name="Alper Temel" userId="c181f250570fee77" providerId="Windows Live" clId="Web-{5E075210-A8F2-4DDE-8119-AFB4184A48BE}" dt="2018-11-29T20:26:05.487" v="67" actId="20577"/>
      <pc:docMkLst>
        <pc:docMk/>
      </pc:docMkLst>
      <pc:sldChg chg="modSp">
        <pc:chgData name="Alper Temel" userId="c181f250570fee77" providerId="Windows Live" clId="Web-{5E075210-A8F2-4DDE-8119-AFB4184A48BE}" dt="2018-11-29T20:15:57.985" v="2" actId="20577"/>
        <pc:sldMkLst>
          <pc:docMk/>
          <pc:sldMk cId="596808995" sldId="258"/>
        </pc:sldMkLst>
        <pc:spChg chg="mod">
          <ac:chgData name="Alper Temel" userId="c181f250570fee77" providerId="Windows Live" clId="Web-{5E075210-A8F2-4DDE-8119-AFB4184A48BE}" dt="2018-11-29T20:15:57.985" v="2" actId="20577"/>
          <ac:spMkLst>
            <pc:docMk/>
            <pc:sldMk cId="596808995" sldId="258"/>
            <ac:spMk id="3" creationId="{6B475FD8-7D8E-4DAF-900C-40A9AD588341}"/>
          </ac:spMkLst>
        </pc:spChg>
      </pc:sldChg>
      <pc:sldChg chg="modSp">
        <pc:chgData name="Alper Temel" userId="c181f250570fee77" providerId="Windows Live" clId="Web-{5E075210-A8F2-4DDE-8119-AFB4184A48BE}" dt="2018-11-29T20:17:15.236" v="6" actId="20577"/>
        <pc:sldMkLst>
          <pc:docMk/>
          <pc:sldMk cId="1745626852" sldId="260"/>
        </pc:sldMkLst>
        <pc:spChg chg="mod">
          <ac:chgData name="Alper Temel" userId="c181f250570fee77" providerId="Windows Live" clId="Web-{5E075210-A8F2-4DDE-8119-AFB4184A48BE}" dt="2018-11-29T20:17:15.236" v="6" actId="20577"/>
          <ac:spMkLst>
            <pc:docMk/>
            <pc:sldMk cId="1745626852" sldId="260"/>
            <ac:spMk id="3" creationId="{9EEE7CB5-A098-405B-B0C1-4C186741262E}"/>
          </ac:spMkLst>
        </pc:spChg>
      </pc:sldChg>
      <pc:sldChg chg="modSp">
        <pc:chgData name="Alper Temel" userId="c181f250570fee77" providerId="Windows Live" clId="Web-{5E075210-A8F2-4DDE-8119-AFB4184A48BE}" dt="2018-11-29T20:19:05.845" v="9" actId="20577"/>
        <pc:sldMkLst>
          <pc:docMk/>
          <pc:sldMk cId="1473953247" sldId="261"/>
        </pc:sldMkLst>
        <pc:spChg chg="mod">
          <ac:chgData name="Alper Temel" userId="c181f250570fee77" providerId="Windows Live" clId="Web-{5E075210-A8F2-4DDE-8119-AFB4184A48BE}" dt="2018-11-29T20:19:05.845" v="9" actId="20577"/>
          <ac:spMkLst>
            <pc:docMk/>
            <pc:sldMk cId="1473953247" sldId="261"/>
            <ac:spMk id="3" creationId="{618282FB-DBB0-4247-809C-1B00532E14C7}"/>
          </ac:spMkLst>
        </pc:spChg>
      </pc:sldChg>
      <pc:sldChg chg="modSp">
        <pc:chgData name="Alper Temel" userId="c181f250570fee77" providerId="Windows Live" clId="Web-{5E075210-A8F2-4DDE-8119-AFB4184A48BE}" dt="2018-11-29T20:22:05.939" v="27" actId="20577"/>
        <pc:sldMkLst>
          <pc:docMk/>
          <pc:sldMk cId="527439692" sldId="264"/>
        </pc:sldMkLst>
        <pc:spChg chg="mod">
          <ac:chgData name="Alper Temel" userId="c181f250570fee77" providerId="Windows Live" clId="Web-{5E075210-A8F2-4DDE-8119-AFB4184A48BE}" dt="2018-11-29T20:22:05.939" v="27" actId="20577"/>
          <ac:spMkLst>
            <pc:docMk/>
            <pc:sldMk cId="527439692" sldId="264"/>
            <ac:spMk id="9" creationId="{D5F19669-48E6-4425-A3E5-EF454155A48F}"/>
          </ac:spMkLst>
        </pc:spChg>
        <pc:spChg chg="mod">
          <ac:chgData name="Alper Temel" userId="c181f250570fee77" providerId="Windows Live" clId="Web-{5E075210-A8F2-4DDE-8119-AFB4184A48BE}" dt="2018-11-29T20:21:53.674" v="24" actId="20577"/>
          <ac:spMkLst>
            <pc:docMk/>
            <pc:sldMk cId="527439692" sldId="264"/>
            <ac:spMk id="10" creationId="{1286F67B-3613-4D04-B045-276410FD763F}"/>
          </ac:spMkLst>
        </pc:spChg>
      </pc:sldChg>
      <pc:sldChg chg="modSp">
        <pc:chgData name="Alper Temel" userId="c181f250570fee77" providerId="Windows Live" clId="Web-{5E075210-A8F2-4DDE-8119-AFB4184A48BE}" dt="2018-11-29T20:22:31.064" v="39" actId="20577"/>
        <pc:sldMkLst>
          <pc:docMk/>
          <pc:sldMk cId="3948190273" sldId="265"/>
        </pc:sldMkLst>
        <pc:spChg chg="mod">
          <ac:chgData name="Alper Temel" userId="c181f250570fee77" providerId="Windows Live" clId="Web-{5E075210-A8F2-4DDE-8119-AFB4184A48BE}" dt="2018-11-29T20:22:22.236" v="37" actId="20577"/>
          <ac:spMkLst>
            <pc:docMk/>
            <pc:sldMk cId="3948190273" sldId="265"/>
            <ac:spMk id="9" creationId="{07605DD3-3C90-4385-9784-2AE5EF1E9964}"/>
          </ac:spMkLst>
        </pc:spChg>
        <pc:spChg chg="mod">
          <ac:chgData name="Alper Temel" userId="c181f250570fee77" providerId="Windows Live" clId="Web-{5E075210-A8F2-4DDE-8119-AFB4184A48BE}" dt="2018-11-29T20:22:31.064" v="39" actId="20577"/>
          <ac:spMkLst>
            <pc:docMk/>
            <pc:sldMk cId="3948190273" sldId="265"/>
            <ac:spMk id="10" creationId="{38B6AF4F-7B4B-4399-AB2C-FF3328D0351F}"/>
          </ac:spMkLst>
        </pc:spChg>
      </pc:sldChg>
      <pc:sldChg chg="modSp">
        <pc:chgData name="Alper Temel" userId="c181f250570fee77" providerId="Windows Live" clId="Web-{5E075210-A8F2-4DDE-8119-AFB4184A48BE}" dt="2018-11-29T20:16:42.110" v="4" actId="20577"/>
        <pc:sldMkLst>
          <pc:docMk/>
          <pc:sldMk cId="986217721" sldId="266"/>
        </pc:sldMkLst>
        <pc:spChg chg="mod">
          <ac:chgData name="Alper Temel" userId="c181f250570fee77" providerId="Windows Live" clId="Web-{5E075210-A8F2-4DDE-8119-AFB4184A48BE}" dt="2018-11-29T20:16:42.110" v="4" actId="20577"/>
          <ac:spMkLst>
            <pc:docMk/>
            <pc:sldMk cId="986217721" sldId="266"/>
            <ac:spMk id="3" creationId="{AF8919B0-1731-40EF-BE85-87FDB9C05A88}"/>
          </ac:spMkLst>
        </pc:spChg>
      </pc:sldChg>
      <pc:sldChg chg="modSp">
        <pc:chgData name="Alper Temel" userId="c181f250570fee77" providerId="Windows Live" clId="Web-{5E075210-A8F2-4DDE-8119-AFB4184A48BE}" dt="2018-11-29T20:26:05.487" v="67" actId="20577"/>
        <pc:sldMkLst>
          <pc:docMk/>
          <pc:sldMk cId="1418871922" sldId="267"/>
        </pc:sldMkLst>
        <pc:spChg chg="mod">
          <ac:chgData name="Alper Temel" userId="c181f250570fee77" providerId="Windows Live" clId="Web-{5E075210-A8F2-4DDE-8119-AFB4184A48BE}" dt="2018-11-29T20:26:05.487" v="67" actId="20577"/>
          <ac:spMkLst>
            <pc:docMk/>
            <pc:sldMk cId="1418871922" sldId="267"/>
            <ac:spMk id="3" creationId="{43104F8D-4E63-4075-A17A-3A7D64AA5AC5}"/>
          </ac:spMkLst>
        </pc:spChg>
      </pc:sldChg>
    </pc:docChg>
  </pc:docChgLst>
  <pc:docChgLst>
    <pc:chgData name="Alper Temel" userId="c181f250570fee77" providerId="Windows Live" clId="Web-{4C6A4906-978B-400E-AEB5-7FC1E7CB0CF3}"/>
    <pc:docChg chg="addSld delSld modSld">
      <pc:chgData name="Alper Temel" userId="c181f250570fee77" providerId="Windows Live" clId="Web-{4C6A4906-978B-400E-AEB5-7FC1E7CB0CF3}" dt="2018-11-29T13:06:18.401" v="973" actId="20577"/>
      <pc:docMkLst>
        <pc:docMk/>
      </pc:docMkLst>
      <pc:sldChg chg="modSp">
        <pc:chgData name="Alper Temel" userId="c181f250570fee77" providerId="Windows Live" clId="Web-{4C6A4906-978B-400E-AEB5-7FC1E7CB0CF3}" dt="2018-11-29T12:42:55.334" v="463" actId="1076"/>
        <pc:sldMkLst>
          <pc:docMk/>
          <pc:sldMk cId="1959582879" sldId="257"/>
        </pc:sldMkLst>
        <pc:spChg chg="mod">
          <ac:chgData name="Alper Temel" userId="c181f250570fee77" providerId="Windows Live" clId="Web-{4C6A4906-978B-400E-AEB5-7FC1E7CB0CF3}" dt="2018-11-29T12:42:55.334" v="463" actId="1076"/>
          <ac:spMkLst>
            <pc:docMk/>
            <pc:sldMk cId="1959582879" sldId="257"/>
            <ac:spMk id="3" creationId="{04DDA239-59E9-4399-A7A7-D48EABB264BD}"/>
          </ac:spMkLst>
        </pc:spChg>
      </pc:sldChg>
      <pc:sldChg chg="modSp">
        <pc:chgData name="Alper Temel" userId="c181f250570fee77" providerId="Windows Live" clId="Web-{4C6A4906-978B-400E-AEB5-7FC1E7CB0CF3}" dt="2018-11-29T13:06:18.401" v="973" actId="20577"/>
        <pc:sldMkLst>
          <pc:docMk/>
          <pc:sldMk cId="596808995" sldId="258"/>
        </pc:sldMkLst>
        <pc:spChg chg="mod">
          <ac:chgData name="Alper Temel" userId="c181f250570fee77" providerId="Windows Live" clId="Web-{4C6A4906-978B-400E-AEB5-7FC1E7CB0CF3}" dt="2018-11-29T13:06:18.401" v="973" actId="20577"/>
          <ac:spMkLst>
            <pc:docMk/>
            <pc:sldMk cId="596808995" sldId="258"/>
            <ac:spMk id="3" creationId="{6B475FD8-7D8E-4DAF-900C-40A9AD588341}"/>
          </ac:spMkLst>
        </pc:spChg>
      </pc:sldChg>
      <pc:sldChg chg="addSp delSp modSp new mod setBg">
        <pc:chgData name="Alper Temel" userId="c181f250570fee77" providerId="Windows Live" clId="Web-{4C6A4906-978B-400E-AEB5-7FC1E7CB0CF3}" dt="2018-11-29T12:24:07.743" v="106" actId="1076"/>
        <pc:sldMkLst>
          <pc:docMk/>
          <pc:sldMk cId="1288600778" sldId="262"/>
        </pc:sldMkLst>
        <pc:spChg chg="mod">
          <ac:chgData name="Alper Temel" userId="c181f250570fee77" providerId="Windows Live" clId="Web-{4C6A4906-978B-400E-AEB5-7FC1E7CB0CF3}" dt="2018-11-29T12:24:07.743" v="106" actId="1076"/>
          <ac:spMkLst>
            <pc:docMk/>
            <pc:sldMk cId="1288600778" sldId="262"/>
            <ac:spMk id="2" creationId="{32C995D6-62E5-43BE-9757-A3403A74C554}"/>
          </ac:spMkLst>
        </pc:spChg>
        <pc:spChg chg="del mod">
          <ac:chgData name="Alper Temel" userId="c181f250570fee77" providerId="Windows Live" clId="Web-{4C6A4906-978B-400E-AEB5-7FC1E7CB0CF3}" dt="2018-11-29T12:11:21.817" v="50"/>
          <ac:spMkLst>
            <pc:docMk/>
            <pc:sldMk cId="1288600778" sldId="262"/>
            <ac:spMk id="3" creationId="{E20C0A55-6046-464F-8C0C-446509CFACF0}"/>
          </ac:spMkLst>
        </pc:spChg>
        <pc:spChg chg="add del">
          <ac:chgData name="Alper Temel" userId="c181f250570fee77" providerId="Windows Live" clId="Web-{4C6A4906-978B-400E-AEB5-7FC1E7CB0CF3}" dt="2018-11-29T12:12:06.474" v="62"/>
          <ac:spMkLst>
            <pc:docMk/>
            <pc:sldMk cId="1288600778" sldId="262"/>
            <ac:spMk id="8" creationId="{E1EB41F2-E181-4D4D-9131-A30F6B0AE596}"/>
          </ac:spMkLst>
        </pc:spChg>
        <pc:spChg chg="add del">
          <ac:chgData name="Alper Temel" userId="c181f250570fee77" providerId="Windows Live" clId="Web-{4C6A4906-978B-400E-AEB5-7FC1E7CB0CF3}" dt="2018-11-29T12:12:06.474" v="62"/>
          <ac:spMkLst>
            <pc:docMk/>
            <pc:sldMk cId="1288600778" sldId="262"/>
            <ac:spMk id="10" creationId="{3D63CC92-C517-4C71-9222-4579252CD62E}"/>
          </ac:spMkLst>
        </pc:spChg>
        <pc:spChg chg="add mod">
          <ac:chgData name="Alper Temel" userId="c181f250570fee77" providerId="Windows Live" clId="Web-{4C6A4906-978B-400E-AEB5-7FC1E7CB0CF3}" dt="2018-11-29T12:13:33.258" v="76" actId="20577"/>
          <ac:spMkLst>
            <pc:docMk/>
            <pc:sldMk cId="1288600778" sldId="262"/>
            <ac:spMk id="17" creationId="{62439A88-C52C-4D4F-9BE7-C6E3A04EA14A}"/>
          </ac:spMkLst>
        </pc:spChg>
        <pc:picChg chg="add del">
          <ac:chgData name="Alper Temel" userId="c181f250570fee77" providerId="Windows Live" clId="Web-{4C6A4906-978B-400E-AEB5-7FC1E7CB0CF3}" dt="2018-11-29T12:12:06.474" v="62"/>
          <ac:picMkLst>
            <pc:docMk/>
            <pc:sldMk cId="1288600778" sldId="262"/>
            <ac:picMk id="12" creationId="{40A39FDC-39F4-4CB7-873B-8D786EC02516}"/>
          </ac:picMkLst>
        </pc:picChg>
        <pc:picChg chg="add del mod ord replId">
          <ac:chgData name="Alper Temel" userId="c181f250570fee77" providerId="Windows Live" clId="Web-{4C6A4906-978B-400E-AEB5-7FC1E7CB0CF3}" dt="2018-11-29T12:12:06.474" v="62"/>
          <ac:picMkLst>
            <pc:docMk/>
            <pc:sldMk cId="1288600778" sldId="262"/>
            <ac:picMk id="14" creationId="{BCD4A3F9-3EFF-40B9-8B6E-D85B494D11B4}"/>
          </ac:picMkLst>
        </pc:picChg>
        <pc:picChg chg="add">
          <ac:chgData name="Alper Temel" userId="c181f250570fee77" providerId="Windows Live" clId="Web-{4C6A4906-978B-400E-AEB5-7FC1E7CB0CF3}" dt="2018-11-29T12:12:06.474" v="62"/>
          <ac:picMkLst>
            <pc:docMk/>
            <pc:sldMk cId="1288600778" sldId="262"/>
            <ac:picMk id="15" creationId="{BCD4A3F9-3EFF-40B9-8B6E-D85B494D11B4}"/>
          </ac:picMkLst>
        </pc:picChg>
      </pc:sldChg>
      <pc:sldChg chg="addSp delSp modSp new mod modClrScheme chgLayout">
        <pc:chgData name="Alper Temel" userId="c181f250570fee77" providerId="Windows Live" clId="Web-{4C6A4906-978B-400E-AEB5-7FC1E7CB0CF3}" dt="2018-11-29T12:51:12.659" v="632" actId="20577"/>
        <pc:sldMkLst>
          <pc:docMk/>
          <pc:sldMk cId="229273803" sldId="263"/>
        </pc:sldMkLst>
        <pc:spChg chg="mod ord">
          <ac:chgData name="Alper Temel" userId="c181f250570fee77" providerId="Windows Live" clId="Web-{4C6A4906-978B-400E-AEB5-7FC1E7CB0CF3}" dt="2018-11-29T12:51:12.659" v="632" actId="20577"/>
          <ac:spMkLst>
            <pc:docMk/>
            <pc:sldMk cId="229273803" sldId="263"/>
            <ac:spMk id="2" creationId="{928FE276-BD66-4451-95BF-D56595C446E3}"/>
          </ac:spMkLst>
        </pc:spChg>
        <pc:spChg chg="del">
          <ac:chgData name="Alper Temel" userId="c181f250570fee77" providerId="Windows Live" clId="Web-{4C6A4906-978B-400E-AEB5-7FC1E7CB0CF3}" dt="2018-11-29T12:23:27.617" v="81"/>
          <ac:spMkLst>
            <pc:docMk/>
            <pc:sldMk cId="229273803" sldId="263"/>
            <ac:spMk id="3" creationId="{AD187B37-F7F8-48E3-AC71-94F40D4B9144}"/>
          </ac:spMkLst>
        </pc:spChg>
        <pc:spChg chg="add del mod">
          <ac:chgData name="Alper Temel" userId="c181f250570fee77" providerId="Windows Live" clId="Web-{4C6A4906-978B-400E-AEB5-7FC1E7CB0CF3}" dt="2018-11-29T12:24:57.134" v="114"/>
          <ac:spMkLst>
            <pc:docMk/>
            <pc:sldMk cId="229273803" sldId="263"/>
            <ac:spMk id="7" creationId="{86BA3848-403D-4CCA-A0E9-056D958697FA}"/>
          </ac:spMkLst>
        </pc:spChg>
        <pc:spChg chg="add del mod ord">
          <ac:chgData name="Alper Temel" userId="c181f250570fee77" providerId="Windows Live" clId="Web-{4C6A4906-978B-400E-AEB5-7FC1E7CB0CF3}" dt="2018-11-29T12:26:31.043" v="137"/>
          <ac:spMkLst>
            <pc:docMk/>
            <pc:sldMk cId="229273803" sldId="263"/>
            <ac:spMk id="10" creationId="{B6BCA644-B1BE-4E42-8E14-EDF4A89086BA}"/>
          </ac:spMkLst>
        </pc:spChg>
        <pc:spChg chg="add mod">
          <ac:chgData name="Alper Temel" userId="c181f250570fee77" providerId="Windows Live" clId="Web-{4C6A4906-978B-400E-AEB5-7FC1E7CB0CF3}" dt="2018-11-29T12:39:09.188" v="441" actId="20577"/>
          <ac:spMkLst>
            <pc:docMk/>
            <pc:sldMk cId="229273803" sldId="263"/>
            <ac:spMk id="13" creationId="{52510B49-202A-4B6B-8D7D-318E22A61E2E}"/>
          </ac:spMkLst>
        </pc:spChg>
        <pc:spChg chg="add mod">
          <ac:chgData name="Alper Temel" userId="c181f250570fee77" providerId="Windows Live" clId="Web-{4C6A4906-978B-400E-AEB5-7FC1E7CB0CF3}" dt="2018-11-29T12:29:46.439" v="223" actId="1076"/>
          <ac:spMkLst>
            <pc:docMk/>
            <pc:sldMk cId="229273803" sldId="263"/>
            <ac:spMk id="14" creationId="{5BF10570-BFBF-48D8-BBAA-6B1D8DA56389}"/>
          </ac:spMkLst>
        </pc:spChg>
        <pc:spChg chg="add del mod">
          <ac:chgData name="Alper Temel" userId="c181f250570fee77" providerId="Windows Live" clId="Web-{4C6A4906-978B-400E-AEB5-7FC1E7CB0CF3}" dt="2018-11-29T12:29:30.204" v="211"/>
          <ac:spMkLst>
            <pc:docMk/>
            <pc:sldMk cId="229273803" sldId="263"/>
            <ac:spMk id="15" creationId="{CE78A7B3-FF8B-4ED8-AFC4-BFCAC604760E}"/>
          </ac:spMkLst>
        </pc:spChg>
        <pc:spChg chg="add del mod">
          <ac:chgData name="Alper Temel" userId="c181f250570fee77" providerId="Windows Live" clId="Web-{4C6A4906-978B-400E-AEB5-7FC1E7CB0CF3}" dt="2018-11-29T12:29:28.891" v="209"/>
          <ac:spMkLst>
            <pc:docMk/>
            <pc:sldMk cId="229273803" sldId="263"/>
            <ac:spMk id="16" creationId="{4548FA2E-4E29-4201-A2E2-530FAEB150BB}"/>
          </ac:spMkLst>
        </pc:spChg>
        <pc:picChg chg="add del mod ord">
          <ac:chgData name="Alper Temel" userId="c181f250570fee77" providerId="Windows Live" clId="Web-{4C6A4906-978B-400E-AEB5-7FC1E7CB0CF3}" dt="2018-11-29T12:24:51.462" v="113"/>
          <ac:picMkLst>
            <pc:docMk/>
            <pc:sldMk cId="229273803" sldId="263"/>
            <ac:picMk id="4" creationId="{70585966-71E7-4DB7-94EB-319E53990A03}"/>
          </ac:picMkLst>
        </pc:picChg>
        <pc:picChg chg="add mod ord">
          <ac:chgData name="Alper Temel" userId="c181f250570fee77" providerId="Windows Live" clId="Web-{4C6A4906-978B-400E-AEB5-7FC1E7CB0CF3}" dt="2018-11-29T12:26:54.481" v="157" actId="1076"/>
          <ac:picMkLst>
            <pc:docMk/>
            <pc:sldMk cId="229273803" sldId="263"/>
            <ac:picMk id="8" creationId="{B0F21A46-78E0-479D-BADA-04F2B41A476E}"/>
          </ac:picMkLst>
        </pc:picChg>
        <pc:picChg chg="add mod ord">
          <ac:chgData name="Alper Temel" userId="c181f250570fee77" providerId="Windows Live" clId="Web-{4C6A4906-978B-400E-AEB5-7FC1E7CB0CF3}" dt="2018-11-29T12:28:13.546" v="201" actId="1076"/>
          <ac:picMkLst>
            <pc:docMk/>
            <pc:sldMk cId="229273803" sldId="263"/>
            <ac:picMk id="11" creationId="{954EA0BF-D729-41E8-8701-51F17959C190}"/>
          </ac:picMkLst>
        </pc:picChg>
      </pc:sldChg>
      <pc:sldChg chg="new del">
        <pc:chgData name="Alper Temel" userId="c181f250570fee77" providerId="Windows Live" clId="Web-{4C6A4906-978B-400E-AEB5-7FC1E7CB0CF3}" dt="2018-11-29T12:14:12.321" v="79"/>
        <pc:sldMkLst>
          <pc:docMk/>
          <pc:sldMk cId="1787990790" sldId="263"/>
        </pc:sldMkLst>
      </pc:sldChg>
      <pc:sldChg chg="addSp delSp modSp new">
        <pc:chgData name="Alper Temel" userId="c181f250570fee77" providerId="Windows Live" clId="Web-{4C6A4906-978B-400E-AEB5-7FC1E7CB0CF3}" dt="2018-11-29T12:51:08.300" v="629" actId="20577"/>
        <pc:sldMkLst>
          <pc:docMk/>
          <pc:sldMk cId="527439692" sldId="264"/>
        </pc:sldMkLst>
        <pc:spChg chg="mod">
          <ac:chgData name="Alper Temel" userId="c181f250570fee77" providerId="Windows Live" clId="Web-{4C6A4906-978B-400E-AEB5-7FC1E7CB0CF3}" dt="2018-11-29T12:51:08.300" v="629" actId="20577"/>
          <ac:spMkLst>
            <pc:docMk/>
            <pc:sldMk cId="527439692" sldId="264"/>
            <ac:spMk id="2" creationId="{D0B16595-B9B9-45AE-8459-3DFF9D4DFF1D}"/>
          </ac:spMkLst>
        </pc:spChg>
        <pc:spChg chg="del">
          <ac:chgData name="Alper Temel" userId="c181f250570fee77" providerId="Windows Live" clId="Web-{4C6A4906-978B-400E-AEB5-7FC1E7CB0CF3}" dt="2018-11-29T12:30:56.222" v="236"/>
          <ac:spMkLst>
            <pc:docMk/>
            <pc:sldMk cId="527439692" sldId="264"/>
            <ac:spMk id="3" creationId="{A3B2EB67-5675-4095-8DEE-0C3E155FEFD1}"/>
          </ac:spMkLst>
        </pc:spChg>
        <pc:spChg chg="del">
          <ac:chgData name="Alper Temel" userId="c181f250570fee77" providerId="Windows Live" clId="Web-{4C6A4906-978B-400E-AEB5-7FC1E7CB0CF3}" dt="2018-11-29T12:30:59.534" v="237"/>
          <ac:spMkLst>
            <pc:docMk/>
            <pc:sldMk cId="527439692" sldId="264"/>
            <ac:spMk id="4" creationId="{F8186593-9635-4936-87E4-E013FCA05217}"/>
          </ac:spMkLst>
        </pc:spChg>
        <pc:spChg chg="add mod">
          <ac:chgData name="Alper Temel" userId="c181f250570fee77" providerId="Windows Live" clId="Web-{4C6A4906-978B-400E-AEB5-7FC1E7CB0CF3}" dt="2018-11-29T12:37:54.764" v="421" actId="20577"/>
          <ac:spMkLst>
            <pc:docMk/>
            <pc:sldMk cId="527439692" sldId="264"/>
            <ac:spMk id="9" creationId="{D5F19669-48E6-4425-A3E5-EF454155A48F}"/>
          </ac:spMkLst>
        </pc:spChg>
        <pc:spChg chg="add mod">
          <ac:chgData name="Alper Temel" userId="c181f250570fee77" providerId="Windows Live" clId="Web-{4C6A4906-978B-400E-AEB5-7FC1E7CB0CF3}" dt="2018-11-29T12:33:55.461" v="299" actId="1076"/>
          <ac:spMkLst>
            <pc:docMk/>
            <pc:sldMk cId="527439692" sldId="264"/>
            <ac:spMk id="10" creationId="{1286F67B-3613-4D04-B045-276410FD763F}"/>
          </ac:spMkLst>
        </pc:spChg>
        <pc:picChg chg="add mod ord">
          <ac:chgData name="Alper Temel" userId="c181f250570fee77" providerId="Windows Live" clId="Web-{4C6A4906-978B-400E-AEB5-7FC1E7CB0CF3}" dt="2018-11-29T12:32:16.333" v="270" actId="1076"/>
          <ac:picMkLst>
            <pc:docMk/>
            <pc:sldMk cId="527439692" sldId="264"/>
            <ac:picMk id="5" creationId="{34A61EF1-2F05-4F4E-BAB5-FE06B9A6ADA6}"/>
          </ac:picMkLst>
        </pc:picChg>
        <pc:picChg chg="add mod ord">
          <ac:chgData name="Alper Temel" userId="c181f250570fee77" providerId="Windows Live" clId="Web-{4C6A4906-978B-400E-AEB5-7FC1E7CB0CF3}" dt="2018-11-29T12:32:11.817" v="268" actId="14100"/>
          <ac:picMkLst>
            <pc:docMk/>
            <pc:sldMk cId="527439692" sldId="264"/>
            <ac:picMk id="7" creationId="{40709F45-7867-4871-B717-EB772CC7F812}"/>
          </ac:picMkLst>
        </pc:picChg>
      </pc:sldChg>
      <pc:sldChg chg="addSp delSp modSp new">
        <pc:chgData name="Alper Temel" userId="c181f250570fee77" providerId="Windows Live" clId="Web-{4C6A4906-978B-400E-AEB5-7FC1E7CB0CF3}" dt="2018-11-29T12:51:15.675" v="637" actId="20577"/>
        <pc:sldMkLst>
          <pc:docMk/>
          <pc:sldMk cId="3948190273" sldId="265"/>
        </pc:sldMkLst>
        <pc:spChg chg="mod">
          <ac:chgData name="Alper Temel" userId="c181f250570fee77" providerId="Windows Live" clId="Web-{4C6A4906-978B-400E-AEB5-7FC1E7CB0CF3}" dt="2018-11-29T12:51:15.675" v="637" actId="20577"/>
          <ac:spMkLst>
            <pc:docMk/>
            <pc:sldMk cId="3948190273" sldId="265"/>
            <ac:spMk id="2" creationId="{68390506-D246-4AFC-9AB0-8A69A8ECE63A}"/>
          </ac:spMkLst>
        </pc:spChg>
        <pc:spChg chg="del">
          <ac:chgData name="Alper Temel" userId="c181f250570fee77" providerId="Windows Live" clId="Web-{4C6A4906-978B-400E-AEB5-7FC1E7CB0CF3}" dt="2018-11-29T12:34:32.102" v="322"/>
          <ac:spMkLst>
            <pc:docMk/>
            <pc:sldMk cId="3948190273" sldId="265"/>
            <ac:spMk id="3" creationId="{37EA9EB6-ACBC-40E6-9EC2-D67C0B3D0087}"/>
          </ac:spMkLst>
        </pc:spChg>
        <pc:spChg chg="del">
          <ac:chgData name="Alper Temel" userId="c181f250570fee77" providerId="Windows Live" clId="Web-{4C6A4906-978B-400E-AEB5-7FC1E7CB0CF3}" dt="2018-11-29T12:34:35.399" v="323"/>
          <ac:spMkLst>
            <pc:docMk/>
            <pc:sldMk cId="3948190273" sldId="265"/>
            <ac:spMk id="4" creationId="{38E6ACE4-528A-42E8-BB97-046D9D85F4B6}"/>
          </ac:spMkLst>
        </pc:spChg>
        <pc:spChg chg="add mod">
          <ac:chgData name="Alper Temel" userId="c181f250570fee77" providerId="Windows Live" clId="Web-{4C6A4906-978B-400E-AEB5-7FC1E7CB0CF3}" dt="2018-11-29T12:37:19.419" v="375" actId="1076"/>
          <ac:spMkLst>
            <pc:docMk/>
            <pc:sldMk cId="3948190273" sldId="265"/>
            <ac:spMk id="9" creationId="{07605DD3-3C90-4385-9784-2AE5EF1E9964}"/>
          </ac:spMkLst>
        </pc:spChg>
        <pc:spChg chg="add mod">
          <ac:chgData name="Alper Temel" userId="c181f250570fee77" providerId="Windows Live" clId="Web-{4C6A4906-978B-400E-AEB5-7FC1E7CB0CF3}" dt="2018-11-29T12:38:25.686" v="438" actId="1076"/>
          <ac:spMkLst>
            <pc:docMk/>
            <pc:sldMk cId="3948190273" sldId="265"/>
            <ac:spMk id="10" creationId="{38B6AF4F-7B4B-4399-AB2C-FF3328D0351F}"/>
          </ac:spMkLst>
        </pc:spChg>
        <pc:picChg chg="add mod ord">
          <ac:chgData name="Alper Temel" userId="c181f250570fee77" providerId="Windows Live" clId="Web-{4C6A4906-978B-400E-AEB5-7FC1E7CB0CF3}" dt="2018-11-29T12:35:01.650" v="330" actId="1076"/>
          <ac:picMkLst>
            <pc:docMk/>
            <pc:sldMk cId="3948190273" sldId="265"/>
            <ac:picMk id="5" creationId="{007505D3-5B42-47A2-9493-3A6F296E909A}"/>
          </ac:picMkLst>
        </pc:picChg>
        <pc:picChg chg="add mod ord">
          <ac:chgData name="Alper Temel" userId="c181f250570fee77" providerId="Windows Live" clId="Web-{4C6A4906-978B-400E-AEB5-7FC1E7CB0CF3}" dt="2018-11-29T12:34:47.556" v="327" actId="1076"/>
          <ac:picMkLst>
            <pc:docMk/>
            <pc:sldMk cId="3948190273" sldId="265"/>
            <ac:picMk id="7" creationId="{36066882-B049-4251-9261-224178942331}"/>
          </ac:picMkLst>
        </pc:picChg>
      </pc:sldChg>
      <pc:sldChg chg="addSp modSp new mod setBg">
        <pc:chgData name="Alper Temel" userId="c181f250570fee77" providerId="Windows Live" clId="Web-{4C6A4906-978B-400E-AEB5-7FC1E7CB0CF3}" dt="2018-11-29T12:48:28.171" v="613" actId="1076"/>
        <pc:sldMkLst>
          <pc:docMk/>
          <pc:sldMk cId="986217721" sldId="266"/>
        </pc:sldMkLst>
        <pc:spChg chg="mod">
          <ac:chgData name="Alper Temel" userId="c181f250570fee77" providerId="Windows Live" clId="Web-{4C6A4906-978B-400E-AEB5-7FC1E7CB0CF3}" dt="2018-11-29T12:42:19.786" v="455" actId="1076"/>
          <ac:spMkLst>
            <pc:docMk/>
            <pc:sldMk cId="986217721" sldId="266"/>
            <ac:spMk id="2" creationId="{D3C14C57-867A-4CEC-AED6-E84FB7AEF397}"/>
          </ac:spMkLst>
        </pc:spChg>
        <pc:spChg chg="mod">
          <ac:chgData name="Alper Temel" userId="c181f250570fee77" providerId="Windows Live" clId="Web-{4C6A4906-978B-400E-AEB5-7FC1E7CB0CF3}" dt="2018-11-29T12:48:28.171" v="613" actId="1076"/>
          <ac:spMkLst>
            <pc:docMk/>
            <pc:sldMk cId="986217721" sldId="266"/>
            <ac:spMk id="3" creationId="{AF8919B0-1731-40EF-BE85-87FDB9C05A88}"/>
          </ac:spMkLst>
        </pc:spChg>
        <pc:spChg chg="add mod">
          <ac:chgData name="Alper Temel" userId="c181f250570fee77" providerId="Windows Live" clId="Web-{4C6A4906-978B-400E-AEB5-7FC1E7CB0CF3}" dt="2018-11-29T12:47:48.654" v="574" actId="20577"/>
          <ac:spMkLst>
            <pc:docMk/>
            <pc:sldMk cId="986217721" sldId="266"/>
            <ac:spMk id="8" creationId="{E1EB41F2-E181-4D4D-9131-A30F6B0AE596}"/>
          </ac:spMkLst>
        </pc:spChg>
        <pc:spChg chg="add">
          <ac:chgData name="Alper Temel" userId="c181f250570fee77" providerId="Windows Live" clId="Web-{4C6A4906-978B-400E-AEB5-7FC1E7CB0CF3}" dt="2018-11-29T12:42:01.442" v="445"/>
          <ac:spMkLst>
            <pc:docMk/>
            <pc:sldMk cId="986217721" sldId="266"/>
            <ac:spMk id="10" creationId="{3D63CC92-C517-4C71-9222-4579252CD62E}"/>
          </ac:spMkLst>
        </pc:spChg>
        <pc:picChg chg="add">
          <ac:chgData name="Alper Temel" userId="c181f250570fee77" providerId="Windows Live" clId="Web-{4C6A4906-978B-400E-AEB5-7FC1E7CB0CF3}" dt="2018-11-29T12:42:01.442" v="445"/>
          <ac:picMkLst>
            <pc:docMk/>
            <pc:sldMk cId="986217721" sldId="266"/>
            <ac:picMk id="12" creationId="{40A39FDC-39F4-4CB7-873B-8D786EC02516}"/>
          </ac:picMkLst>
        </pc:picChg>
      </pc:sldChg>
      <pc:sldChg chg="delSp modSp new">
        <pc:chgData name="Alper Temel" userId="c181f250570fee77" providerId="Windows Live" clId="Web-{4C6A4906-978B-400E-AEB5-7FC1E7CB0CF3}" dt="2018-11-29T13:00:33.424" v="894" actId="1076"/>
        <pc:sldMkLst>
          <pc:docMk/>
          <pc:sldMk cId="1418871922" sldId="267"/>
        </pc:sldMkLst>
        <pc:spChg chg="mod">
          <ac:chgData name="Alper Temel" userId="c181f250570fee77" providerId="Windows Live" clId="Web-{4C6A4906-978B-400E-AEB5-7FC1E7CB0CF3}" dt="2018-11-29T13:00:29.455" v="893" actId="1076"/>
          <ac:spMkLst>
            <pc:docMk/>
            <pc:sldMk cId="1418871922" sldId="267"/>
            <ac:spMk id="2" creationId="{9337CEFF-D127-44FF-B8F4-3C1C7B092B6A}"/>
          </ac:spMkLst>
        </pc:spChg>
        <pc:spChg chg="mod">
          <ac:chgData name="Alper Temel" userId="c181f250570fee77" providerId="Windows Live" clId="Web-{4C6A4906-978B-400E-AEB5-7FC1E7CB0CF3}" dt="2018-11-29T13:00:33.424" v="894" actId="1076"/>
          <ac:spMkLst>
            <pc:docMk/>
            <pc:sldMk cId="1418871922" sldId="267"/>
            <ac:spMk id="3" creationId="{43104F8D-4E63-4075-A17A-3A7D64AA5AC5}"/>
          </ac:spMkLst>
        </pc:spChg>
        <pc:spChg chg="del mod">
          <ac:chgData name="Alper Temel" userId="c181f250570fee77" providerId="Windows Live" clId="Web-{4C6A4906-978B-400E-AEB5-7FC1E7CB0CF3}" dt="2018-11-29T12:51:26.300" v="644"/>
          <ac:spMkLst>
            <pc:docMk/>
            <pc:sldMk cId="1418871922" sldId="267"/>
            <ac:spMk id="4" creationId="{790E3FC9-5981-430E-AF49-6242BD64CE88}"/>
          </ac:spMkLst>
        </pc:spChg>
      </pc:sldChg>
      <pc:sldChg chg="delSp modSp new">
        <pc:chgData name="Alper Temel" userId="c181f250570fee77" providerId="Windows Live" clId="Web-{4C6A4906-978B-400E-AEB5-7FC1E7CB0CF3}" dt="2018-11-29T13:02:43.067" v="961" actId="20577"/>
        <pc:sldMkLst>
          <pc:docMk/>
          <pc:sldMk cId="3277660535" sldId="268"/>
        </pc:sldMkLst>
        <pc:spChg chg="mod">
          <ac:chgData name="Alper Temel" userId="c181f250570fee77" providerId="Windows Live" clId="Web-{4C6A4906-978B-400E-AEB5-7FC1E7CB0CF3}" dt="2018-11-29T13:00:50.627" v="904" actId="20577"/>
          <ac:spMkLst>
            <pc:docMk/>
            <pc:sldMk cId="3277660535" sldId="268"/>
            <ac:spMk id="2" creationId="{855DC30B-31EB-4C61-989E-939DE3698055}"/>
          </ac:spMkLst>
        </pc:spChg>
        <pc:spChg chg="mod">
          <ac:chgData name="Alper Temel" userId="c181f250570fee77" providerId="Windows Live" clId="Web-{4C6A4906-978B-400E-AEB5-7FC1E7CB0CF3}" dt="2018-11-29T13:02:43.067" v="961" actId="20577"/>
          <ac:spMkLst>
            <pc:docMk/>
            <pc:sldMk cId="3277660535" sldId="268"/>
            <ac:spMk id="3" creationId="{CFEA78CE-77A0-46AC-8FB2-9BBA61DB7918}"/>
          </ac:spMkLst>
        </pc:spChg>
        <pc:spChg chg="del mod">
          <ac:chgData name="Alper Temel" userId="c181f250570fee77" providerId="Windows Live" clId="Web-{4C6A4906-978B-400E-AEB5-7FC1E7CB0CF3}" dt="2018-11-29T13:02:05.442" v="951"/>
          <ac:spMkLst>
            <pc:docMk/>
            <pc:sldMk cId="3277660535" sldId="268"/>
            <ac:spMk id="4" creationId="{D8917C2F-4C7B-43CD-8BF9-838D0D3DAF2B}"/>
          </ac:spMkLst>
        </pc:spChg>
      </pc:sldChg>
    </pc:docChg>
  </pc:docChgLst>
  <pc:docChgLst>
    <pc:chgData name="Alper Temel" userId="c181f250570fee77" providerId="Windows Live" clId="Web-{49F11C5E-ED1A-4C48-9CC8-C740699F6D3A}"/>
    <pc:docChg chg="modSld">
      <pc:chgData name="Alper Temel" userId="c181f250570fee77" providerId="Windows Live" clId="Web-{49F11C5E-ED1A-4C48-9CC8-C740699F6D3A}" dt="2018-11-29T15:32:33.976" v="37" actId="20577"/>
      <pc:docMkLst>
        <pc:docMk/>
      </pc:docMkLst>
      <pc:sldChg chg="modSp">
        <pc:chgData name="Alper Temel" userId="c181f250570fee77" providerId="Windows Live" clId="Web-{49F11C5E-ED1A-4C48-9CC8-C740699F6D3A}" dt="2018-11-29T15:32:33.976" v="36" actId="20577"/>
        <pc:sldMkLst>
          <pc:docMk/>
          <pc:sldMk cId="1473953247" sldId="261"/>
        </pc:sldMkLst>
        <pc:spChg chg="mod">
          <ac:chgData name="Alper Temel" userId="c181f250570fee77" providerId="Windows Live" clId="Web-{49F11C5E-ED1A-4C48-9CC8-C740699F6D3A}" dt="2018-11-29T15:32:33.976" v="36" actId="20577"/>
          <ac:spMkLst>
            <pc:docMk/>
            <pc:sldMk cId="1473953247" sldId="261"/>
            <ac:spMk id="3" creationId="{618282FB-DBB0-4247-809C-1B00532E14C7}"/>
          </ac:spMkLst>
        </pc:spChg>
      </pc:sldChg>
      <pc:sldChg chg="modSp">
        <pc:chgData name="Alper Temel" userId="c181f250570fee77" providerId="Windows Live" clId="Web-{49F11C5E-ED1A-4C48-9CC8-C740699F6D3A}" dt="2018-11-29T14:59:03.952" v="3" actId="20577"/>
        <pc:sldMkLst>
          <pc:docMk/>
          <pc:sldMk cId="1418871922" sldId="267"/>
        </pc:sldMkLst>
        <pc:spChg chg="mod">
          <ac:chgData name="Alper Temel" userId="c181f250570fee77" providerId="Windows Live" clId="Web-{49F11C5E-ED1A-4C48-9CC8-C740699F6D3A}" dt="2018-11-29T14:59:03.952" v="3" actId="20577"/>
          <ac:spMkLst>
            <pc:docMk/>
            <pc:sldMk cId="1418871922" sldId="267"/>
            <ac:spMk id="3" creationId="{43104F8D-4E63-4075-A17A-3A7D64AA5AC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dirty="0"/>
              <a:t>11/29/2018</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1452271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a:p>
        </p:txBody>
      </p:sp>
    </p:spTree>
    <p:extLst>
      <p:ext uri="{BB962C8B-B14F-4D97-AF65-F5344CB8AC3E}">
        <p14:creationId xmlns:p14="http://schemas.microsoft.com/office/powerpoint/2010/main" val="372783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a:p>
        </p:txBody>
      </p:sp>
    </p:spTree>
    <p:extLst>
      <p:ext uri="{BB962C8B-B14F-4D97-AF65-F5344CB8AC3E}">
        <p14:creationId xmlns:p14="http://schemas.microsoft.com/office/powerpoint/2010/main" val="3465637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a:p>
        </p:txBody>
      </p:sp>
    </p:spTree>
    <p:extLst>
      <p:ext uri="{BB962C8B-B14F-4D97-AF65-F5344CB8AC3E}">
        <p14:creationId xmlns:p14="http://schemas.microsoft.com/office/powerpoint/2010/main" val="3827749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a:p>
        </p:txBody>
      </p:sp>
    </p:spTree>
    <p:extLst>
      <p:ext uri="{BB962C8B-B14F-4D97-AF65-F5344CB8AC3E}">
        <p14:creationId xmlns:p14="http://schemas.microsoft.com/office/powerpoint/2010/main" val="2442960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a:p>
        </p:txBody>
      </p:sp>
    </p:spTree>
    <p:extLst>
      <p:ext uri="{BB962C8B-B14F-4D97-AF65-F5344CB8AC3E}">
        <p14:creationId xmlns:p14="http://schemas.microsoft.com/office/powerpoint/2010/main" val="2237147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a:p>
        </p:txBody>
      </p:sp>
    </p:spTree>
    <p:extLst>
      <p:ext uri="{BB962C8B-B14F-4D97-AF65-F5344CB8AC3E}">
        <p14:creationId xmlns:p14="http://schemas.microsoft.com/office/powerpoint/2010/main" val="4057513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3568601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256190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306472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70257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284407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002839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52286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71701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901947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76314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dirty="0"/>
              <a:pPr/>
              <a:t>11/29/2018</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dirty="0"/>
              <a:pPr/>
              <a:t>‹#›</a:t>
            </a:fld>
            <a:endParaRPr lang="en-US"/>
          </a:p>
        </p:txBody>
      </p:sp>
    </p:spTree>
    <p:extLst>
      <p:ext uri="{BB962C8B-B14F-4D97-AF65-F5344CB8AC3E}">
        <p14:creationId xmlns:p14="http://schemas.microsoft.com/office/powerpoint/2010/main" val="2999924766"/>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office.live.com" TargetMode="External"/><Relationship Id="rId2" Type="http://schemas.openxmlformats.org/officeDocument/2006/relationships/hyperlink" Target="https://onedrive.live.com" TargetMode="External"/><Relationship Id="rId1" Type="http://schemas.openxmlformats.org/officeDocument/2006/relationships/slideLayout" Target="../slideLayouts/slideLayout4.xml"/><Relationship Id="rId5" Type="http://schemas.openxmlformats.org/officeDocument/2006/relationships/hyperlink" Target="https://docs.microsoft.com" TargetMode="External"/><Relationship Id="rId4" Type="http://schemas.openxmlformats.org/officeDocument/2006/relationships/hyperlink" Target="https://stackoverflow.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cs typeface="Calibri"/>
              </a:rPr>
              <a:t>ASDDS</a:t>
            </a:r>
            <a:endParaRPr lang="en-US" b="1"/>
          </a:p>
        </p:txBody>
      </p:sp>
      <p:sp useBgFill="1">
        <p:nvSpPr>
          <p:cNvPr id="28" name="Freeform: Shape 27">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30" name="Picture 29">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32" name="Picture 31">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p:cNvSpPr>
            <a:spLocks noGrp="1"/>
          </p:cNvSpPr>
          <p:nvPr>
            <p:ph type="ctrTitle"/>
          </p:nvPr>
        </p:nvSpPr>
        <p:spPr>
          <a:xfrm>
            <a:off x="1871209" y="-131028"/>
            <a:ext cx="8449582" cy="2421464"/>
          </a:xfrm>
        </p:spPr>
        <p:txBody>
          <a:bodyPr vert="horz" lIns="91440" tIns="45720" rIns="91440" bIns="45720" rtlCol="0">
            <a:normAutofit/>
          </a:bodyPr>
          <a:lstStyle/>
          <a:p>
            <a:pPr algn="ctr"/>
            <a:r>
              <a:rPr lang="en-US" sz="6000" b="1"/>
              <a:t>TREASURE hunt</a:t>
            </a:r>
          </a:p>
        </p:txBody>
      </p:sp>
      <p:sp>
        <p:nvSpPr>
          <p:cNvPr id="3" name="Subtitle 2"/>
          <p:cNvSpPr>
            <a:spLocks noGrp="1"/>
          </p:cNvSpPr>
          <p:nvPr>
            <p:ph type="subTitle" idx="1"/>
          </p:nvPr>
        </p:nvSpPr>
        <p:spPr>
          <a:xfrm>
            <a:off x="2497137" y="3538174"/>
            <a:ext cx="7197726" cy="1405467"/>
          </a:xfrm>
        </p:spPr>
        <p:txBody>
          <a:bodyPr vert="horz" lIns="91440" tIns="45720" rIns="91440" bIns="45720" rtlCol="0">
            <a:normAutofit fontScale="92500" lnSpcReduction="10000"/>
          </a:bodyPr>
          <a:lstStyle/>
          <a:p>
            <a:pPr algn="ctr">
              <a:lnSpc>
                <a:spcPct val="90000"/>
              </a:lnSpc>
              <a:buFont typeface="Arial"/>
              <a:buChar char="•"/>
            </a:pPr>
            <a:r>
              <a:rPr lang="en-US" sz="1700" cap="none"/>
              <a:t>CREATED BY</a:t>
            </a:r>
          </a:p>
          <a:p>
            <a:pPr algn="ctr">
              <a:lnSpc>
                <a:spcPct val="90000"/>
              </a:lnSpc>
              <a:buFont typeface="Arial"/>
              <a:buChar char="•"/>
            </a:pPr>
            <a:r>
              <a:rPr lang="en-US" sz="1700" cap="none"/>
              <a:t>ALPER TEMEL_2017510073</a:t>
            </a:r>
            <a:endParaRPr lang="en-US" sz="1700" cap="none">
              <a:cs typeface="Calibri"/>
            </a:endParaRPr>
          </a:p>
          <a:p>
            <a:pPr algn="ctr">
              <a:lnSpc>
                <a:spcPct val="90000"/>
              </a:lnSpc>
              <a:buFont typeface="Arial"/>
              <a:buChar char="•"/>
            </a:pPr>
            <a:r>
              <a:rPr lang="en-US" sz="1700" cap="none"/>
              <a:t>MESUT SELIM SERBES_2017510100</a:t>
            </a:r>
            <a:endParaRPr lang="en-US" sz="1700" cap="none">
              <a:cs typeface="Calibri"/>
            </a:endParaRPr>
          </a:p>
          <a:p>
            <a:pPr algn="ctr">
              <a:lnSpc>
                <a:spcPct val="90000"/>
              </a:lnSpc>
              <a:buFont typeface="Arial"/>
              <a:buChar char="•"/>
            </a:pPr>
            <a:r>
              <a:rPr lang="en-US" sz="1700" cap="none"/>
              <a:t>ANIL ORHAN ARSLAN_2017510009</a:t>
            </a:r>
          </a:p>
          <a:p>
            <a:pPr algn="ctr">
              <a:lnSpc>
                <a:spcPct val="90000"/>
              </a:lnSpc>
              <a:buFont typeface="Arial"/>
              <a:buChar char="•"/>
            </a:pPr>
            <a:endParaRPr lang="en-US" sz="1700" cap="none">
              <a:cs typeface="Calibri"/>
            </a:endParaRPr>
          </a:p>
          <a:p>
            <a:pPr algn="ctr">
              <a:lnSpc>
                <a:spcPct val="90000"/>
              </a:lnSpc>
              <a:buFont typeface="Arial"/>
              <a:buChar char="•"/>
            </a:pPr>
            <a:endParaRPr lang="en-US" sz="1700" cap="none">
              <a:cs typeface="Calibri"/>
            </a:endParaRPr>
          </a:p>
          <a:p>
            <a:pPr algn="ctr">
              <a:lnSpc>
                <a:spcPct val="90000"/>
              </a:lnSpc>
              <a:buFont typeface="Arial"/>
              <a:buChar char="•"/>
            </a:pPr>
            <a:endParaRPr lang="en-US" sz="1700" cap="none">
              <a:cs typeface="Calibri"/>
            </a:endParaRPr>
          </a:p>
          <a:p>
            <a:pPr algn="ctr">
              <a:lnSpc>
                <a:spcPct val="90000"/>
              </a:lnSpc>
              <a:buFont typeface="Arial"/>
              <a:buChar char="•"/>
            </a:pPr>
            <a:endParaRPr lang="en-US" sz="1700" cap="none">
              <a:highlight>
                <a:srgbClr val="000000"/>
              </a:highlight>
              <a:cs typeface="Calibri"/>
            </a:endParaRPr>
          </a:p>
        </p:txBody>
      </p:sp>
      <p:sp>
        <p:nvSpPr>
          <p:cNvPr id="4" name="TextBox 3">
            <a:extLst>
              <a:ext uri="{FF2B5EF4-FFF2-40B4-BE49-F238E27FC236}">
                <a16:creationId xmlns:a16="http://schemas.microsoft.com/office/drawing/2014/main" id="{5414C87D-65EB-4939-8EEA-D6720ABF7A79}"/>
              </a:ext>
            </a:extLst>
          </p:cNvPr>
          <p:cNvSpPr txBox="1"/>
          <p:nvPr/>
        </p:nvSpPr>
        <p:spPr>
          <a:xfrm>
            <a:off x="2501153" y="5580529"/>
            <a:ext cx="8453717"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highlight>
                  <a:srgbClr val="000000"/>
                </a:highlight>
              </a:rPr>
              <a:t>CME 1251 PROJECT BASED LEARNING</a:t>
            </a:r>
            <a:endParaRPr lang="en-US" sz="3600" b="1">
              <a:highlight>
                <a:srgbClr val="000000"/>
              </a:highlight>
              <a:cs typeface="Calibri"/>
            </a:endParaRP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16595-B9B9-45AE-8459-3DFF9D4DFF1D}"/>
              </a:ext>
            </a:extLst>
          </p:cNvPr>
          <p:cNvSpPr>
            <a:spLocks noGrp="1"/>
          </p:cNvSpPr>
          <p:nvPr>
            <p:ph type="title"/>
          </p:nvPr>
        </p:nvSpPr>
        <p:spPr/>
        <p:txBody>
          <a:bodyPr>
            <a:normAutofit/>
          </a:bodyPr>
          <a:lstStyle/>
          <a:p>
            <a:pPr algn="ctr"/>
            <a:r>
              <a:rPr lang="en-US" sz="4800" b="1">
                <a:cs typeface="Calibri Light"/>
              </a:rPr>
              <a:t>1D PLAYGROUND</a:t>
            </a:r>
          </a:p>
        </p:txBody>
      </p:sp>
      <p:pic>
        <p:nvPicPr>
          <p:cNvPr id="5" name="Picture 5" descr="A close up of a black keyboard&#10;&#10;Description generated with very high confidence">
            <a:extLst>
              <a:ext uri="{FF2B5EF4-FFF2-40B4-BE49-F238E27FC236}">
                <a16:creationId xmlns:a16="http://schemas.microsoft.com/office/drawing/2014/main" id="{34A61EF1-2F05-4F4E-BAB5-FE06B9A6ADA6}"/>
              </a:ext>
            </a:extLst>
          </p:cNvPr>
          <p:cNvPicPr>
            <a:picLocks noGrp="1" noChangeAspect="1"/>
          </p:cNvPicPr>
          <p:nvPr>
            <p:ph sz="half" idx="1"/>
          </p:nvPr>
        </p:nvPicPr>
        <p:blipFill>
          <a:blip r:embed="rId2"/>
          <a:stretch>
            <a:fillRect/>
          </a:stretch>
        </p:blipFill>
        <p:spPr>
          <a:xfrm>
            <a:off x="5195049" y="2115064"/>
            <a:ext cx="6106956" cy="915114"/>
          </a:xfrm>
          <a:prstGeom prst="rect">
            <a:avLst/>
          </a:prstGeom>
        </p:spPr>
      </p:pic>
      <p:pic>
        <p:nvPicPr>
          <p:cNvPr id="7" name="Picture 7" descr="A screen shot of a computer&#10;&#10;Description generated with very high confidence">
            <a:extLst>
              <a:ext uri="{FF2B5EF4-FFF2-40B4-BE49-F238E27FC236}">
                <a16:creationId xmlns:a16="http://schemas.microsoft.com/office/drawing/2014/main" id="{40709F45-7867-4871-B717-EB772CC7F812}"/>
              </a:ext>
            </a:extLst>
          </p:cNvPr>
          <p:cNvPicPr>
            <a:picLocks noGrp="1" noChangeAspect="1"/>
          </p:cNvPicPr>
          <p:nvPr>
            <p:ph sz="half" idx="2"/>
          </p:nvPr>
        </p:nvPicPr>
        <p:blipFill>
          <a:blip r:embed="rId3"/>
          <a:stretch>
            <a:fillRect/>
          </a:stretch>
        </p:blipFill>
        <p:spPr>
          <a:xfrm>
            <a:off x="183097" y="3901288"/>
            <a:ext cx="6644837" cy="973373"/>
          </a:xfrm>
          <a:prstGeom prst="rect">
            <a:avLst/>
          </a:prstGeom>
        </p:spPr>
      </p:pic>
      <p:sp>
        <p:nvSpPr>
          <p:cNvPr id="9" name="TextBox 8">
            <a:extLst>
              <a:ext uri="{FF2B5EF4-FFF2-40B4-BE49-F238E27FC236}">
                <a16:creationId xmlns:a16="http://schemas.microsoft.com/office/drawing/2014/main" id="{D5F19669-48E6-4425-A3E5-EF454155A48F}"/>
              </a:ext>
            </a:extLst>
          </p:cNvPr>
          <p:cNvSpPr txBox="1"/>
          <p:nvPr/>
        </p:nvSpPr>
        <p:spPr>
          <a:xfrm>
            <a:off x="6992471" y="4128246"/>
            <a:ext cx="5011270"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1D game finish screen</a:t>
            </a:r>
            <a:endParaRPr lang="en-US" sz="2800" dirty="0">
              <a:cs typeface="Calibri"/>
            </a:endParaRPr>
          </a:p>
        </p:txBody>
      </p:sp>
      <p:sp>
        <p:nvSpPr>
          <p:cNvPr id="10" name="TextBox 9">
            <a:extLst>
              <a:ext uri="{FF2B5EF4-FFF2-40B4-BE49-F238E27FC236}">
                <a16:creationId xmlns:a16="http://schemas.microsoft.com/office/drawing/2014/main" id="{1286F67B-3613-4D04-B045-276410FD763F}"/>
              </a:ext>
            </a:extLst>
          </p:cNvPr>
          <p:cNvSpPr txBox="1"/>
          <p:nvPr/>
        </p:nvSpPr>
        <p:spPr>
          <a:xfrm>
            <a:off x="1416423" y="2308411"/>
            <a:ext cx="3254188"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In-game screen</a:t>
            </a:r>
          </a:p>
        </p:txBody>
      </p:sp>
    </p:spTree>
    <p:extLst>
      <p:ext uri="{BB962C8B-B14F-4D97-AF65-F5344CB8AC3E}">
        <p14:creationId xmlns:p14="http://schemas.microsoft.com/office/powerpoint/2010/main" val="527439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0506-D246-4AFC-9AB0-8A69A8ECE63A}"/>
              </a:ext>
            </a:extLst>
          </p:cNvPr>
          <p:cNvSpPr>
            <a:spLocks noGrp="1"/>
          </p:cNvSpPr>
          <p:nvPr>
            <p:ph type="title"/>
          </p:nvPr>
        </p:nvSpPr>
        <p:spPr/>
        <p:txBody>
          <a:bodyPr>
            <a:normAutofit/>
          </a:bodyPr>
          <a:lstStyle/>
          <a:p>
            <a:pPr algn="ctr"/>
            <a:r>
              <a:rPr lang="en-US" sz="4800" b="1">
                <a:cs typeface="Calibri Light"/>
              </a:rPr>
              <a:t>2d playground</a:t>
            </a:r>
          </a:p>
        </p:txBody>
      </p:sp>
      <p:pic>
        <p:nvPicPr>
          <p:cNvPr id="5" name="Picture 5" descr="A picture containing electronics&#10;&#10;Description generated with high confidence">
            <a:extLst>
              <a:ext uri="{FF2B5EF4-FFF2-40B4-BE49-F238E27FC236}">
                <a16:creationId xmlns:a16="http://schemas.microsoft.com/office/drawing/2014/main" id="{007505D3-5B42-47A2-9493-3A6F296E909A}"/>
              </a:ext>
            </a:extLst>
          </p:cNvPr>
          <p:cNvPicPr>
            <a:picLocks noGrp="1" noChangeAspect="1"/>
          </p:cNvPicPr>
          <p:nvPr>
            <p:ph sz="half" idx="1"/>
          </p:nvPr>
        </p:nvPicPr>
        <p:blipFill>
          <a:blip r:embed="rId2"/>
          <a:stretch>
            <a:fillRect/>
          </a:stretch>
        </p:blipFill>
        <p:spPr>
          <a:xfrm>
            <a:off x="6153587" y="1891865"/>
            <a:ext cx="4369174" cy="2365562"/>
          </a:xfrm>
          <a:prstGeom prst="rect">
            <a:avLst/>
          </a:prstGeom>
        </p:spPr>
      </p:pic>
      <p:pic>
        <p:nvPicPr>
          <p:cNvPr id="7" name="Picture 7" descr="A screenshot of a computer&#10;&#10;Description generated with high confidence">
            <a:extLst>
              <a:ext uri="{FF2B5EF4-FFF2-40B4-BE49-F238E27FC236}">
                <a16:creationId xmlns:a16="http://schemas.microsoft.com/office/drawing/2014/main" id="{36066882-B049-4251-9261-224178942331}"/>
              </a:ext>
            </a:extLst>
          </p:cNvPr>
          <p:cNvPicPr>
            <a:picLocks noGrp="1" noChangeAspect="1"/>
          </p:cNvPicPr>
          <p:nvPr>
            <p:ph sz="half" idx="2"/>
          </p:nvPr>
        </p:nvPicPr>
        <p:blipFill>
          <a:blip r:embed="rId3"/>
          <a:stretch>
            <a:fillRect/>
          </a:stretch>
        </p:blipFill>
        <p:spPr>
          <a:xfrm>
            <a:off x="658224" y="4575377"/>
            <a:ext cx="4995332" cy="2027735"/>
          </a:xfrm>
          <a:prstGeom prst="rect">
            <a:avLst/>
          </a:prstGeom>
        </p:spPr>
      </p:pic>
      <p:sp>
        <p:nvSpPr>
          <p:cNvPr id="9" name="TextBox 8">
            <a:extLst>
              <a:ext uri="{FF2B5EF4-FFF2-40B4-BE49-F238E27FC236}">
                <a16:creationId xmlns:a16="http://schemas.microsoft.com/office/drawing/2014/main" id="{07605DD3-3C90-4385-9784-2AE5EF1E9964}"/>
              </a:ext>
            </a:extLst>
          </p:cNvPr>
          <p:cNvSpPr txBox="1"/>
          <p:nvPr/>
        </p:nvSpPr>
        <p:spPr>
          <a:xfrm>
            <a:off x="1228165" y="2218764"/>
            <a:ext cx="4383741" cy="95410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Max 4 rewards and penalties in each column and row</a:t>
            </a:r>
          </a:p>
        </p:txBody>
      </p:sp>
      <p:sp>
        <p:nvSpPr>
          <p:cNvPr id="10" name="TextBox 9">
            <a:extLst>
              <a:ext uri="{FF2B5EF4-FFF2-40B4-BE49-F238E27FC236}">
                <a16:creationId xmlns:a16="http://schemas.microsoft.com/office/drawing/2014/main" id="{38B6AF4F-7B4B-4399-AB2C-FF3328D0351F}"/>
              </a:ext>
            </a:extLst>
          </p:cNvPr>
          <p:cNvSpPr txBox="1"/>
          <p:nvPr/>
        </p:nvSpPr>
        <p:spPr>
          <a:xfrm>
            <a:off x="6113929" y="5275729"/>
            <a:ext cx="4231341"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2D game finish screen</a:t>
            </a:r>
          </a:p>
        </p:txBody>
      </p:sp>
    </p:spTree>
    <p:extLst>
      <p:ext uri="{BB962C8B-B14F-4D97-AF65-F5344CB8AC3E}">
        <p14:creationId xmlns:p14="http://schemas.microsoft.com/office/powerpoint/2010/main" val="3948190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CEFF-D127-44FF-B8F4-3C1C7B092B6A}"/>
              </a:ext>
            </a:extLst>
          </p:cNvPr>
          <p:cNvSpPr>
            <a:spLocks noGrp="1"/>
          </p:cNvSpPr>
          <p:nvPr>
            <p:ph type="title"/>
          </p:nvPr>
        </p:nvSpPr>
        <p:spPr>
          <a:xfrm>
            <a:off x="596154" y="439271"/>
            <a:ext cx="10131425" cy="1456267"/>
          </a:xfrm>
        </p:spPr>
        <p:txBody>
          <a:bodyPr>
            <a:normAutofit/>
          </a:bodyPr>
          <a:lstStyle/>
          <a:p>
            <a:pPr algn="ctr"/>
            <a:r>
              <a:rPr lang="en-US" sz="4800" b="1" err="1">
                <a:cs typeface="Calibri Light"/>
              </a:rPr>
              <a:t>Conclusıon</a:t>
            </a:r>
            <a:endParaRPr lang="en-US" sz="4800" b="1">
              <a:cs typeface="Calibri Light"/>
            </a:endParaRPr>
          </a:p>
        </p:txBody>
      </p:sp>
      <p:sp>
        <p:nvSpPr>
          <p:cNvPr id="3" name="Content Placeholder 2">
            <a:extLst>
              <a:ext uri="{FF2B5EF4-FFF2-40B4-BE49-F238E27FC236}">
                <a16:creationId xmlns:a16="http://schemas.microsoft.com/office/drawing/2014/main" id="{43104F8D-4E63-4075-A17A-3A7D64AA5AC5}"/>
              </a:ext>
            </a:extLst>
          </p:cNvPr>
          <p:cNvSpPr>
            <a:spLocks noGrp="1"/>
          </p:cNvSpPr>
          <p:nvPr>
            <p:ph sz="half" idx="1"/>
          </p:nvPr>
        </p:nvSpPr>
        <p:spPr>
          <a:xfrm>
            <a:off x="219637" y="1595220"/>
            <a:ext cx="10329334" cy="4491816"/>
          </a:xfrm>
        </p:spPr>
        <p:txBody>
          <a:bodyPr vert="horz" lIns="91440" tIns="45720" rIns="91440" bIns="45720" rtlCol="0" anchor="ctr">
            <a:noAutofit/>
          </a:bodyPr>
          <a:lstStyle/>
          <a:p>
            <a:r>
              <a:rPr lang="en-US" sz="3200" b="1" dirty="0">
                <a:cs typeface="Calibri"/>
              </a:rPr>
              <a:t>At the beginning of process  we had predicted what to do but we did not have idea about how to do .  After that we thought about problems and solutions and how to code it .We shared our tasks. Each member of group contributed with his solution strategies. We shared and discussed about problems and solutions . Thus we fixed problems and completed the project on time.</a:t>
            </a:r>
            <a:endParaRPr lang="en-US" sz="2800" b="1" dirty="0">
              <a:cs typeface="Calibri"/>
            </a:endParaRPr>
          </a:p>
        </p:txBody>
      </p:sp>
    </p:spTree>
    <p:extLst>
      <p:ext uri="{BB962C8B-B14F-4D97-AF65-F5344CB8AC3E}">
        <p14:creationId xmlns:p14="http://schemas.microsoft.com/office/powerpoint/2010/main" val="1418871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C30B-31EB-4C61-989E-939DE3698055}"/>
              </a:ext>
            </a:extLst>
          </p:cNvPr>
          <p:cNvSpPr>
            <a:spLocks noGrp="1"/>
          </p:cNvSpPr>
          <p:nvPr>
            <p:ph type="title"/>
          </p:nvPr>
        </p:nvSpPr>
        <p:spPr/>
        <p:txBody>
          <a:bodyPr>
            <a:normAutofit/>
          </a:bodyPr>
          <a:lstStyle/>
          <a:p>
            <a:pPr algn="ctr"/>
            <a:r>
              <a:rPr lang="en-US" sz="4800" b="1">
                <a:cs typeface="Calibri Light"/>
              </a:rPr>
              <a:t>REFERENCES</a:t>
            </a:r>
          </a:p>
        </p:txBody>
      </p:sp>
      <p:sp>
        <p:nvSpPr>
          <p:cNvPr id="3" name="Content Placeholder 2">
            <a:extLst>
              <a:ext uri="{FF2B5EF4-FFF2-40B4-BE49-F238E27FC236}">
                <a16:creationId xmlns:a16="http://schemas.microsoft.com/office/drawing/2014/main" id="{CFEA78CE-77A0-46AC-8FB2-9BBA61DB7918}"/>
              </a:ext>
            </a:extLst>
          </p:cNvPr>
          <p:cNvSpPr>
            <a:spLocks noGrp="1"/>
          </p:cNvSpPr>
          <p:nvPr>
            <p:ph sz="half" idx="1"/>
          </p:nvPr>
        </p:nvSpPr>
        <p:spPr/>
        <p:txBody>
          <a:bodyPr/>
          <a:lstStyle/>
          <a:p>
            <a:r>
              <a:rPr lang="en-US" sz="2400" b="1">
                <a:cs typeface="Calibri"/>
                <a:hlinkClick r:id="rId2"/>
              </a:rPr>
              <a:t>https://onedrive.live.com</a:t>
            </a:r>
            <a:endParaRPr lang="en-US" sz="2400" b="1">
              <a:cs typeface="Calibri"/>
            </a:endParaRPr>
          </a:p>
          <a:p>
            <a:r>
              <a:rPr lang="en-US" sz="2400" b="1">
                <a:cs typeface="Calibri"/>
                <a:hlinkClick r:id="rId3"/>
              </a:rPr>
              <a:t>https://office.live.com</a:t>
            </a:r>
            <a:endParaRPr lang="en-US" sz="2400" b="1">
              <a:cs typeface="Calibri"/>
            </a:endParaRPr>
          </a:p>
          <a:p>
            <a:r>
              <a:rPr lang="en-US" sz="2400" b="1">
                <a:cs typeface="Calibri"/>
                <a:hlinkClick r:id="rId4"/>
              </a:rPr>
              <a:t>https://stackoverflow.com</a:t>
            </a:r>
            <a:endParaRPr lang="en-US" sz="2400" b="1">
              <a:cs typeface="Calibri"/>
            </a:endParaRPr>
          </a:p>
          <a:p>
            <a:r>
              <a:rPr lang="en-US" sz="2400" b="1">
                <a:cs typeface="Calibri"/>
                <a:hlinkClick r:id="rId5"/>
              </a:rPr>
              <a:t>https://docs.microsoft.com</a:t>
            </a:r>
            <a:endParaRPr lang="en-US" sz="2400" b="1">
              <a:cs typeface="Calibri"/>
            </a:endParaRPr>
          </a:p>
          <a:p>
            <a:endParaRPr lang="en-US">
              <a:cs typeface="Calibri"/>
            </a:endParaRPr>
          </a:p>
        </p:txBody>
      </p:sp>
    </p:spTree>
    <p:extLst>
      <p:ext uri="{BB962C8B-B14F-4D97-AF65-F5344CB8AC3E}">
        <p14:creationId xmlns:p14="http://schemas.microsoft.com/office/powerpoint/2010/main" val="327766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45EAD1-EED8-489C-858C-84CA9EE4FB67}"/>
              </a:ext>
            </a:extLst>
          </p:cNvPr>
          <p:cNvSpPr>
            <a:spLocks noGrp="1"/>
          </p:cNvSpPr>
          <p:nvPr>
            <p:ph type="title"/>
          </p:nvPr>
        </p:nvSpPr>
        <p:spPr>
          <a:xfrm>
            <a:off x="1084076" y="744071"/>
            <a:ext cx="10131425" cy="1110343"/>
          </a:xfrm>
        </p:spPr>
        <p:txBody>
          <a:bodyPr>
            <a:normAutofit/>
          </a:bodyPr>
          <a:lstStyle/>
          <a:p>
            <a:pPr algn="ctr"/>
            <a:r>
              <a:rPr lang="en" sz="6000">
                <a:latin typeface="Consolas"/>
                <a:cs typeface="Calibri Light"/>
              </a:rPr>
              <a:t>contents</a:t>
            </a:r>
            <a:endParaRPr lang="en" sz="6000">
              <a:latin typeface="Consolas"/>
            </a:endParaRPr>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3" name="Content Placeholder 2">
            <a:extLst>
              <a:ext uri="{FF2B5EF4-FFF2-40B4-BE49-F238E27FC236}">
                <a16:creationId xmlns:a16="http://schemas.microsoft.com/office/drawing/2014/main" id="{04DDA239-59E9-4399-A7A7-D48EABB264BD}"/>
              </a:ext>
            </a:extLst>
          </p:cNvPr>
          <p:cNvSpPr>
            <a:spLocks noGrp="1"/>
          </p:cNvSpPr>
          <p:nvPr>
            <p:ph idx="1"/>
          </p:nvPr>
        </p:nvSpPr>
        <p:spPr>
          <a:xfrm>
            <a:off x="497543" y="3148383"/>
            <a:ext cx="10712824" cy="3315168"/>
          </a:xfrm>
        </p:spPr>
        <p:txBody>
          <a:bodyPr vert="horz" lIns="91440" tIns="45720" rIns="91440" bIns="45720" rtlCol="0" anchor="ctr">
            <a:noAutofit/>
          </a:bodyPr>
          <a:lstStyle/>
          <a:p>
            <a:pPr marL="0" indent="0">
              <a:buNone/>
            </a:pPr>
            <a:r>
              <a:rPr lang="en-US" sz="3100" b="1">
                <a:solidFill>
                  <a:schemeClr val="bg1"/>
                </a:solidFill>
                <a:latin typeface="Franklin Gothic Medium"/>
                <a:ea typeface="PMingLiU-ExtB"/>
                <a:cs typeface="Calibri"/>
              </a:rPr>
              <a:t>- TASK </a:t>
            </a:r>
            <a:r>
              <a:rPr lang="en" sz="3100" b="1">
                <a:solidFill>
                  <a:schemeClr val="bg1"/>
                </a:solidFill>
                <a:latin typeface="Franklin Gothic Medium"/>
                <a:ea typeface="PMingLiU-ExtB"/>
                <a:cs typeface="Calibri"/>
              </a:rPr>
              <a:t>PLANNING</a:t>
            </a:r>
            <a:r>
              <a:rPr lang="en-US" sz="3100" b="1">
                <a:solidFill>
                  <a:schemeClr val="bg1"/>
                </a:solidFill>
                <a:latin typeface="Franklin Gothic Medium"/>
                <a:ea typeface="PMingLiU-ExtB"/>
                <a:cs typeface="Calibri"/>
              </a:rPr>
              <a:t> AND SHARING</a:t>
            </a:r>
          </a:p>
          <a:p>
            <a:pPr marL="0" indent="0">
              <a:buNone/>
            </a:pPr>
            <a:r>
              <a:rPr lang="en-US" sz="3100" b="1">
                <a:solidFill>
                  <a:schemeClr val="bg1"/>
                </a:solidFill>
                <a:latin typeface="Franklin Gothic Medium"/>
                <a:ea typeface="PMingLiU-ExtB"/>
                <a:cs typeface="Calibri"/>
              </a:rPr>
              <a:t>- COMPLETED TASKS</a:t>
            </a:r>
          </a:p>
          <a:p>
            <a:pPr>
              <a:buNone/>
            </a:pPr>
            <a:r>
              <a:rPr lang="en-US" sz="3100" b="1">
                <a:solidFill>
                  <a:schemeClr val="bg1"/>
                </a:solidFill>
                <a:latin typeface="Franklin Gothic Medium"/>
                <a:ea typeface="PMingLiU-ExtB"/>
                <a:cs typeface="Calibri"/>
              </a:rPr>
              <a:t>- INCOMPLETED TASKS</a:t>
            </a:r>
            <a:endParaRPr lang="en-US" sz="3100">
              <a:solidFill>
                <a:schemeClr val="bg1"/>
              </a:solidFill>
              <a:cs typeface="Calibri"/>
            </a:endParaRPr>
          </a:p>
          <a:p>
            <a:pPr marL="0" indent="0">
              <a:buNone/>
            </a:pPr>
            <a:r>
              <a:rPr lang="en-US" sz="3100" b="1">
                <a:solidFill>
                  <a:schemeClr val="bg1"/>
                </a:solidFill>
                <a:latin typeface="Franklin Gothic Medium"/>
                <a:ea typeface="PMingLiU-ExtB"/>
                <a:cs typeface="Calibri"/>
              </a:rPr>
              <a:t>- PROBLEMS ENCOUNTERED</a:t>
            </a:r>
            <a:endParaRPr lang="en-US" sz="3100">
              <a:solidFill>
                <a:schemeClr val="bg1"/>
              </a:solidFill>
              <a:cs typeface="Calibri"/>
            </a:endParaRPr>
          </a:p>
          <a:p>
            <a:pPr marL="0" indent="0">
              <a:buNone/>
            </a:pPr>
            <a:r>
              <a:rPr lang="en-US" sz="3100" b="1">
                <a:solidFill>
                  <a:schemeClr val="bg1"/>
                </a:solidFill>
                <a:latin typeface="Franklin Gothic Medium"/>
                <a:ea typeface="PMingLiU-ExtB"/>
                <a:cs typeface="Calibri"/>
              </a:rPr>
              <a:t>- SOLUTION STRATEGIES</a:t>
            </a:r>
          </a:p>
          <a:p>
            <a:pPr>
              <a:buNone/>
            </a:pPr>
            <a:r>
              <a:rPr lang="en-US" sz="3100">
                <a:solidFill>
                  <a:schemeClr val="bg1">
                    <a:lumMod val="95000"/>
                    <a:lumOff val="5000"/>
                  </a:schemeClr>
                </a:solidFill>
                <a:latin typeface="Franklin Gothic Medium"/>
              </a:rPr>
              <a:t>- </a:t>
            </a:r>
            <a:r>
              <a:rPr lang="en-US" sz="3100" b="1">
                <a:solidFill>
                  <a:schemeClr val="bg1">
                    <a:lumMod val="95000"/>
                    <a:lumOff val="5000"/>
                  </a:schemeClr>
                </a:solidFill>
                <a:latin typeface="Franklin Gothic Medium"/>
              </a:rPr>
              <a:t>GAME SCREEN AND FLOWCHART PHOTOS</a:t>
            </a:r>
          </a:p>
          <a:p>
            <a:pPr marL="0" indent="0">
              <a:buNone/>
            </a:pPr>
            <a:r>
              <a:rPr lang="en-US" sz="3100" b="1">
                <a:solidFill>
                  <a:schemeClr val="bg1"/>
                </a:solidFill>
                <a:latin typeface="Franklin Gothic Medium"/>
                <a:ea typeface="PMingLiU-ExtB"/>
                <a:cs typeface="Calibri"/>
              </a:rPr>
              <a:t>- CONCLUSION</a:t>
            </a:r>
          </a:p>
          <a:p>
            <a:pPr marL="0" indent="0">
              <a:buNone/>
            </a:pPr>
            <a:r>
              <a:rPr lang="en-US" sz="3100" b="1">
                <a:solidFill>
                  <a:schemeClr val="bg1"/>
                </a:solidFill>
                <a:latin typeface="Franklin Gothic Medium"/>
                <a:ea typeface="PMingLiU-ExtB"/>
                <a:cs typeface="Calibri"/>
              </a:rPr>
              <a:t>- REFERENCES</a:t>
            </a:r>
          </a:p>
          <a:p>
            <a:pPr marL="0" indent="0">
              <a:buNone/>
            </a:pPr>
            <a:endParaRPr lang="en-US" sz="3100">
              <a:solidFill>
                <a:schemeClr val="bg1"/>
              </a:solidFill>
              <a:cs typeface="Calibri"/>
            </a:endParaRPr>
          </a:p>
        </p:txBody>
      </p:sp>
    </p:spTree>
    <p:extLst>
      <p:ext uri="{BB962C8B-B14F-4D97-AF65-F5344CB8AC3E}">
        <p14:creationId xmlns:p14="http://schemas.microsoft.com/office/powerpoint/2010/main" val="1959582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158B24-CA07-4AD8-94AF-5C0CA6BE87FB}"/>
              </a:ext>
            </a:extLst>
          </p:cNvPr>
          <p:cNvSpPr>
            <a:spLocks noGrp="1"/>
          </p:cNvSpPr>
          <p:nvPr>
            <p:ph type="title"/>
          </p:nvPr>
        </p:nvSpPr>
        <p:spPr>
          <a:xfrm>
            <a:off x="1030288" y="609600"/>
            <a:ext cx="10131425" cy="1110343"/>
          </a:xfrm>
        </p:spPr>
        <p:txBody>
          <a:bodyPr>
            <a:normAutofit/>
          </a:bodyPr>
          <a:lstStyle/>
          <a:p>
            <a:pPr algn="ctr"/>
            <a:r>
              <a:rPr lang="en-US" sz="4800" b="1">
                <a:cs typeface="Calibri Light"/>
              </a:rPr>
              <a:t>TASK </a:t>
            </a:r>
            <a:r>
              <a:rPr lang="en" sz="4800" b="1">
                <a:cs typeface="Calibri Light"/>
              </a:rPr>
              <a:t>PLANNING</a:t>
            </a:r>
            <a:r>
              <a:rPr lang="en-US" sz="4800" b="1">
                <a:cs typeface="Calibri Light"/>
              </a:rPr>
              <a:t> AND SHARING</a:t>
            </a:r>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3" name="Content Placeholder 2">
            <a:extLst>
              <a:ext uri="{FF2B5EF4-FFF2-40B4-BE49-F238E27FC236}">
                <a16:creationId xmlns:a16="http://schemas.microsoft.com/office/drawing/2014/main" id="{6B475FD8-7D8E-4DAF-900C-40A9AD588341}"/>
              </a:ext>
            </a:extLst>
          </p:cNvPr>
          <p:cNvSpPr>
            <a:spLocks noGrp="1"/>
          </p:cNvSpPr>
          <p:nvPr>
            <p:ph idx="1"/>
          </p:nvPr>
        </p:nvSpPr>
        <p:spPr>
          <a:xfrm>
            <a:off x="174813" y="2467066"/>
            <a:ext cx="11600330" cy="3853051"/>
          </a:xfrm>
        </p:spPr>
        <p:txBody>
          <a:bodyPr vert="horz" lIns="91440" tIns="45720" rIns="91440" bIns="45720" rtlCol="0" anchor="ctr">
            <a:noAutofit/>
          </a:bodyPr>
          <a:lstStyle/>
          <a:p>
            <a:pPr marL="0" indent="0">
              <a:buNone/>
            </a:pPr>
            <a:r>
              <a:rPr lang="en-US" sz="2400" b="1" dirty="0">
                <a:solidFill>
                  <a:schemeClr val="bg1"/>
                </a:solidFill>
                <a:cs typeface="Calibri"/>
              </a:rPr>
              <a:t>Alper TEMEL</a:t>
            </a:r>
            <a:r>
              <a:rPr lang="en-US" sz="2000" b="1" dirty="0">
                <a:solidFill>
                  <a:schemeClr val="bg1"/>
                </a:solidFill>
                <a:cs typeface="Calibri"/>
              </a:rPr>
              <a:t> : Creating the game screen , adding the necessary variables that will  be used in now and later . Filling  the game screen with special pieces , designing turn system correctly and retouch.</a:t>
            </a:r>
          </a:p>
          <a:p>
            <a:pPr marL="0" indent="0">
              <a:buNone/>
            </a:pPr>
            <a:endParaRPr lang="en-US" sz="2000" b="1">
              <a:solidFill>
                <a:schemeClr val="bg1"/>
              </a:solidFill>
              <a:cs typeface="Calibri"/>
            </a:endParaRPr>
          </a:p>
          <a:p>
            <a:pPr marL="0" indent="0">
              <a:buNone/>
            </a:pPr>
            <a:r>
              <a:rPr lang="en-US" sz="2400" b="1" dirty="0">
                <a:solidFill>
                  <a:schemeClr val="bg1"/>
                </a:solidFill>
                <a:cs typeface="Calibri"/>
              </a:rPr>
              <a:t>Mesut Selim SERBES</a:t>
            </a:r>
            <a:r>
              <a:rPr lang="en-US" sz="2000" b="1" dirty="0">
                <a:solidFill>
                  <a:schemeClr val="bg1"/>
                </a:solidFill>
                <a:cs typeface="Calibri"/>
              </a:rPr>
              <a:t> : Writing an algorithm to automatically fill the game screen array and also synchronize these arrays by writing them on top of each other . Developing the gamers  final destination.</a:t>
            </a:r>
          </a:p>
          <a:p>
            <a:pPr marL="0" indent="0">
              <a:buNone/>
            </a:pPr>
            <a:endParaRPr lang="en-US" sz="2000" b="1">
              <a:solidFill>
                <a:schemeClr val="bg1"/>
              </a:solidFill>
              <a:cs typeface="Calibri"/>
            </a:endParaRPr>
          </a:p>
          <a:p>
            <a:pPr marL="0" indent="0">
              <a:buNone/>
            </a:pPr>
            <a:r>
              <a:rPr lang="en-US" sz="2400" b="1" dirty="0" err="1">
                <a:solidFill>
                  <a:schemeClr val="bg1"/>
                </a:solidFill>
                <a:cs typeface="Calibri"/>
              </a:rPr>
              <a:t>Anıl</a:t>
            </a:r>
            <a:r>
              <a:rPr lang="en-US" sz="2400" b="1" dirty="0">
                <a:solidFill>
                  <a:schemeClr val="bg1"/>
                </a:solidFill>
                <a:cs typeface="Calibri"/>
              </a:rPr>
              <a:t> </a:t>
            </a:r>
            <a:r>
              <a:rPr lang="en-US" sz="2400" b="1" dirty="0" err="1">
                <a:solidFill>
                  <a:schemeClr val="bg1"/>
                </a:solidFill>
                <a:cs typeface="Calibri"/>
              </a:rPr>
              <a:t>Orhan</a:t>
            </a:r>
            <a:r>
              <a:rPr lang="en-US" sz="2400" b="1" dirty="0">
                <a:solidFill>
                  <a:schemeClr val="bg1"/>
                </a:solidFill>
                <a:cs typeface="Calibri"/>
              </a:rPr>
              <a:t> ARSLAN</a:t>
            </a:r>
            <a:r>
              <a:rPr lang="en-US" sz="2000" b="1" dirty="0">
                <a:solidFill>
                  <a:schemeClr val="bg1"/>
                </a:solidFill>
                <a:cs typeface="Calibri"/>
              </a:rPr>
              <a:t> : Defining and filling the arrays for player and computer individual movements , special parts , game screen places . Writing the necessary random functions.</a:t>
            </a:r>
          </a:p>
        </p:txBody>
      </p:sp>
    </p:spTree>
    <p:extLst>
      <p:ext uri="{BB962C8B-B14F-4D97-AF65-F5344CB8AC3E}">
        <p14:creationId xmlns:p14="http://schemas.microsoft.com/office/powerpoint/2010/main" val="59680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B64CFB0-532E-45DA-9299-D66FCE357349}"/>
              </a:ext>
            </a:extLst>
          </p:cNvPr>
          <p:cNvSpPr>
            <a:spLocks noGrp="1"/>
          </p:cNvSpPr>
          <p:nvPr>
            <p:ph type="title"/>
          </p:nvPr>
        </p:nvSpPr>
        <p:spPr>
          <a:xfrm>
            <a:off x="1030288" y="609600"/>
            <a:ext cx="10131425" cy="1110343"/>
          </a:xfrm>
        </p:spPr>
        <p:txBody>
          <a:bodyPr>
            <a:normAutofit/>
          </a:bodyPr>
          <a:lstStyle/>
          <a:p>
            <a:pPr algn="ctr"/>
            <a:r>
              <a:rPr lang="en-US" sz="4800" b="1">
                <a:cs typeface="Calibri Light"/>
              </a:rPr>
              <a:t>COMPLETED TASKS</a:t>
            </a:r>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3" name="Content Placeholder 2">
            <a:extLst>
              <a:ext uri="{FF2B5EF4-FFF2-40B4-BE49-F238E27FC236}">
                <a16:creationId xmlns:a16="http://schemas.microsoft.com/office/drawing/2014/main" id="{73B63839-9436-44AD-9CF6-53AECF729F18}"/>
              </a:ext>
            </a:extLst>
          </p:cNvPr>
          <p:cNvSpPr>
            <a:spLocks noGrp="1"/>
          </p:cNvSpPr>
          <p:nvPr>
            <p:ph idx="1"/>
          </p:nvPr>
        </p:nvSpPr>
        <p:spPr>
          <a:xfrm>
            <a:off x="372036" y="3112525"/>
            <a:ext cx="11537576" cy="3324132"/>
          </a:xfrm>
        </p:spPr>
        <p:txBody>
          <a:bodyPr vert="horz" lIns="91440" tIns="45720" rIns="91440" bIns="45720" rtlCol="0" anchor="ctr">
            <a:noAutofit/>
          </a:bodyPr>
          <a:lstStyle/>
          <a:p>
            <a:r>
              <a:rPr lang="en-US" sz="2800" b="1">
                <a:solidFill>
                  <a:schemeClr val="bg1"/>
                </a:solidFill>
                <a:cs typeface="Calibri"/>
              </a:rPr>
              <a:t>- The game screen and board working without any error or bug.</a:t>
            </a:r>
          </a:p>
          <a:p>
            <a:r>
              <a:rPr lang="en-US" sz="2800" b="1">
                <a:solidFill>
                  <a:schemeClr val="bg1"/>
                </a:solidFill>
                <a:cs typeface="Calibri"/>
              </a:rPr>
              <a:t>- All rewards and penalties placing correctly and randomly.</a:t>
            </a:r>
          </a:p>
          <a:p>
            <a:r>
              <a:rPr lang="en-US" sz="2800" b="1">
                <a:solidFill>
                  <a:schemeClr val="bg1"/>
                </a:solidFill>
                <a:cs typeface="Calibri"/>
              </a:rPr>
              <a:t>- All rewards and penalties working on the game screen correctly.</a:t>
            </a:r>
          </a:p>
          <a:p>
            <a:r>
              <a:rPr lang="en-US" sz="2800" b="1">
                <a:solidFill>
                  <a:schemeClr val="bg1"/>
                </a:solidFill>
                <a:cs typeface="Calibri"/>
              </a:rPr>
              <a:t>- Turn system working perfect.</a:t>
            </a:r>
          </a:p>
          <a:p>
            <a:r>
              <a:rPr lang="en-US" sz="2800" b="1">
                <a:solidFill>
                  <a:schemeClr val="bg1"/>
                </a:solidFill>
                <a:cs typeface="Calibri"/>
              </a:rPr>
              <a:t>- Overlap and overflow problems are removed.</a:t>
            </a:r>
          </a:p>
          <a:p>
            <a:r>
              <a:rPr lang="en-US" sz="2800" b="1">
                <a:solidFill>
                  <a:schemeClr val="bg1"/>
                </a:solidFill>
                <a:cs typeface="Calibri"/>
              </a:rPr>
              <a:t>- The game movements and finishing game work successfully</a:t>
            </a:r>
          </a:p>
          <a:p>
            <a:endParaRPr lang="en-US">
              <a:solidFill>
                <a:schemeClr val="bg1"/>
              </a:solidFill>
              <a:cs typeface="Calibri"/>
            </a:endParaRPr>
          </a:p>
          <a:p>
            <a:endParaRPr lang="en-US">
              <a:solidFill>
                <a:schemeClr val="bg1"/>
              </a:solidFill>
              <a:cs typeface="Calibri"/>
            </a:endParaRPr>
          </a:p>
        </p:txBody>
      </p:sp>
    </p:spTree>
    <p:extLst>
      <p:ext uri="{BB962C8B-B14F-4D97-AF65-F5344CB8AC3E}">
        <p14:creationId xmlns:p14="http://schemas.microsoft.com/office/powerpoint/2010/main" val="70795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C14C57-867A-4CEC-AED6-E84FB7AEF397}"/>
              </a:ext>
            </a:extLst>
          </p:cNvPr>
          <p:cNvSpPr>
            <a:spLocks noGrp="1"/>
          </p:cNvSpPr>
          <p:nvPr>
            <p:ph type="title"/>
          </p:nvPr>
        </p:nvSpPr>
        <p:spPr>
          <a:xfrm>
            <a:off x="1030288" y="923365"/>
            <a:ext cx="10131425" cy="1110343"/>
          </a:xfrm>
        </p:spPr>
        <p:txBody>
          <a:bodyPr>
            <a:normAutofit/>
          </a:bodyPr>
          <a:lstStyle/>
          <a:p>
            <a:pPr algn="ctr"/>
            <a:r>
              <a:rPr lang="en-US" sz="4800" b="1">
                <a:cs typeface="Calibri Light"/>
              </a:rPr>
              <a:t>INCOMPLETED TASKS</a:t>
            </a:r>
            <a:endParaRPr lang="en-US" sz="4800">
              <a:cs typeface="Calibri Light"/>
            </a:endParaRPr>
          </a:p>
          <a:p>
            <a:pPr algn="ctr"/>
            <a:endParaRPr lang="en-US" sz="4800">
              <a:cs typeface="Calibri Light"/>
            </a:endParaRPr>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3" name="Content Placeholder 2">
            <a:extLst>
              <a:ext uri="{FF2B5EF4-FFF2-40B4-BE49-F238E27FC236}">
                <a16:creationId xmlns:a16="http://schemas.microsoft.com/office/drawing/2014/main" id="{AF8919B0-1731-40EF-BE85-87FDB9C05A88}"/>
              </a:ext>
            </a:extLst>
          </p:cNvPr>
          <p:cNvSpPr>
            <a:spLocks noGrp="1"/>
          </p:cNvSpPr>
          <p:nvPr>
            <p:ph idx="1"/>
          </p:nvPr>
        </p:nvSpPr>
        <p:spPr>
          <a:xfrm>
            <a:off x="569260" y="3363537"/>
            <a:ext cx="10820400" cy="3198627"/>
          </a:xfrm>
        </p:spPr>
        <p:txBody>
          <a:bodyPr vert="horz" lIns="91440" tIns="45720" rIns="91440" bIns="45720" rtlCol="0" anchor="ctr">
            <a:noAutofit/>
          </a:bodyPr>
          <a:lstStyle/>
          <a:p>
            <a:endParaRPr lang="en-US">
              <a:solidFill>
                <a:schemeClr val="bg1"/>
              </a:solidFill>
              <a:latin typeface="Consolas"/>
              <a:cs typeface="Calibri"/>
            </a:endParaRPr>
          </a:p>
          <a:p>
            <a:pPr marL="0" indent="0">
              <a:buNone/>
            </a:pPr>
            <a:r>
              <a:rPr lang="en-US" sz="2800" b="1" dirty="0">
                <a:solidFill>
                  <a:schemeClr val="bg1"/>
                </a:solidFill>
                <a:latin typeface="Consolas"/>
                <a:cs typeface="Calibri"/>
              </a:rPr>
              <a:t>1) We could not add graphical refresh especially in the menu .</a:t>
            </a:r>
            <a:endParaRPr lang="en-US" sz="2800" b="1" dirty="0">
              <a:solidFill>
                <a:schemeClr val="bg1"/>
              </a:solidFill>
              <a:cs typeface="Calibri"/>
            </a:endParaRPr>
          </a:p>
          <a:p>
            <a:pPr marL="0" indent="0">
              <a:buNone/>
            </a:pPr>
            <a:r>
              <a:rPr lang="en-US" sz="2800" b="1" dirty="0">
                <a:solidFill>
                  <a:schemeClr val="bg1"/>
                </a:solidFill>
                <a:latin typeface="Consolas"/>
                <a:cs typeface="Calibri"/>
              </a:rPr>
              <a:t>2) We could not add more </a:t>
            </a:r>
            <a:r>
              <a:rPr lang="en" sz="2800" b="1" dirty="0">
                <a:solidFill>
                  <a:schemeClr val="bg1"/>
                </a:solidFill>
                <a:latin typeface="Consolas"/>
                <a:cs typeface="Calibri"/>
              </a:rPr>
              <a:t>features or game music</a:t>
            </a:r>
            <a:endParaRPr lang="en-US" sz="2800" b="1" dirty="0">
              <a:solidFill>
                <a:schemeClr val="bg1"/>
              </a:solidFill>
              <a:cs typeface="Calibri"/>
            </a:endParaRPr>
          </a:p>
          <a:p>
            <a:endParaRPr lang="en" sz="2800" b="1">
              <a:solidFill>
                <a:schemeClr val="bg1"/>
              </a:solidFill>
              <a:latin typeface="Consolas"/>
            </a:endParaRPr>
          </a:p>
          <a:p>
            <a:pPr marL="0" indent="0">
              <a:buNone/>
            </a:pPr>
            <a:r>
              <a:rPr lang="en" sz="2800" b="1" dirty="0">
                <a:solidFill>
                  <a:schemeClr val="bg1"/>
                </a:solidFill>
                <a:latin typeface="Consolas"/>
                <a:cs typeface="Calibri"/>
              </a:rPr>
              <a:t> Reasons :</a:t>
            </a:r>
          </a:p>
          <a:p>
            <a:pPr marL="0" indent="0">
              <a:buNone/>
            </a:pPr>
            <a:r>
              <a:rPr lang="en" sz="2800" b="1" dirty="0">
                <a:solidFill>
                  <a:schemeClr val="bg1"/>
                </a:solidFill>
                <a:cs typeface="Calibri"/>
              </a:rPr>
              <a:t>1) We had not time to do these things</a:t>
            </a:r>
          </a:p>
          <a:p>
            <a:pPr marL="0" indent="0">
              <a:buNone/>
            </a:pPr>
            <a:r>
              <a:rPr lang="en" sz="2800" b="1">
                <a:solidFill>
                  <a:schemeClr val="bg1"/>
                </a:solidFill>
                <a:cs typeface="Calibri"/>
              </a:rPr>
              <a:t>2) We had not time to do these things</a:t>
            </a:r>
          </a:p>
          <a:p>
            <a:endParaRPr lang="en-US">
              <a:solidFill>
                <a:srgbClr val="000000"/>
              </a:solidFill>
              <a:cs typeface="Calibri"/>
            </a:endParaRPr>
          </a:p>
          <a:p>
            <a:endParaRPr lang="en-US">
              <a:solidFill>
                <a:srgbClr val="000000"/>
              </a:solidFill>
              <a:cs typeface="Calibri"/>
            </a:endParaRPr>
          </a:p>
          <a:p>
            <a:endParaRPr lang="en-US">
              <a:solidFill>
                <a:srgbClr val="FFFFFF"/>
              </a:solidFill>
              <a:cs typeface="Calibri"/>
            </a:endParaRPr>
          </a:p>
          <a:p>
            <a:endParaRPr lang="en-US">
              <a:solidFill>
                <a:schemeClr val="bg1"/>
              </a:solidFill>
              <a:cs typeface="Calibri"/>
            </a:endParaRPr>
          </a:p>
        </p:txBody>
      </p:sp>
    </p:spTree>
    <p:extLst>
      <p:ext uri="{BB962C8B-B14F-4D97-AF65-F5344CB8AC3E}">
        <p14:creationId xmlns:p14="http://schemas.microsoft.com/office/powerpoint/2010/main" val="986217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462D78-0F1B-4BC4-A011-65BA801197F0}"/>
              </a:ext>
            </a:extLst>
          </p:cNvPr>
          <p:cNvSpPr>
            <a:spLocks noGrp="1"/>
          </p:cNvSpPr>
          <p:nvPr>
            <p:ph type="title"/>
          </p:nvPr>
        </p:nvSpPr>
        <p:spPr>
          <a:xfrm>
            <a:off x="1030288" y="582706"/>
            <a:ext cx="10131425" cy="1110343"/>
          </a:xfrm>
        </p:spPr>
        <p:txBody>
          <a:bodyPr>
            <a:normAutofit/>
          </a:bodyPr>
          <a:lstStyle/>
          <a:p>
            <a:pPr algn="ctr"/>
            <a:r>
              <a:rPr lang="en-US" sz="4800" b="1">
                <a:cs typeface="Calibri Light"/>
              </a:rPr>
              <a:t>PROBLEMS ENCOUNTERED</a:t>
            </a:r>
            <a:endParaRPr lang="en-US" sz="4800">
              <a:cs typeface="Calibri Light"/>
            </a:endParaRPr>
          </a:p>
        </p:txBody>
      </p:sp>
      <p:pic>
        <p:nvPicPr>
          <p:cNvPr id="9"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3" name="Content Placeholder 2">
            <a:extLst>
              <a:ext uri="{FF2B5EF4-FFF2-40B4-BE49-F238E27FC236}">
                <a16:creationId xmlns:a16="http://schemas.microsoft.com/office/drawing/2014/main" id="{9EEE7CB5-A098-405B-B0C1-4C186741262E}"/>
              </a:ext>
            </a:extLst>
          </p:cNvPr>
          <p:cNvSpPr>
            <a:spLocks noGrp="1"/>
          </p:cNvSpPr>
          <p:nvPr>
            <p:ph idx="1"/>
          </p:nvPr>
        </p:nvSpPr>
        <p:spPr>
          <a:xfrm>
            <a:off x="551330" y="3802808"/>
            <a:ext cx="11277600" cy="2831074"/>
          </a:xfrm>
        </p:spPr>
        <p:txBody>
          <a:bodyPr vert="horz" lIns="91440" tIns="45720" rIns="91440" bIns="45720" rtlCol="0" anchor="ctr">
            <a:noAutofit/>
          </a:bodyPr>
          <a:lstStyle/>
          <a:p>
            <a:r>
              <a:rPr lang="en-US" sz="2400" b="1" dirty="0">
                <a:solidFill>
                  <a:schemeClr val="bg1"/>
                </a:solidFill>
                <a:cs typeface="Calibri"/>
              </a:rPr>
              <a:t>- We had problems about where are the places of shapes and where are the places of the computer and player .</a:t>
            </a:r>
          </a:p>
          <a:p>
            <a:r>
              <a:rPr lang="en-US" sz="2400" b="1" dirty="0">
                <a:solidFill>
                  <a:schemeClr val="bg1"/>
                </a:solidFill>
                <a:cs typeface="Calibri"/>
              </a:rPr>
              <a:t>- We had a problem about updating the game screen in every turn.</a:t>
            </a:r>
          </a:p>
          <a:p>
            <a:r>
              <a:rPr lang="en-US" sz="2400" b="1" dirty="0">
                <a:solidFill>
                  <a:schemeClr val="bg1"/>
                </a:solidFill>
                <a:cs typeface="Calibri"/>
              </a:rPr>
              <a:t>- We had a bug about computer icon , sometimes computer icon was not seeing.</a:t>
            </a:r>
          </a:p>
          <a:p>
            <a:r>
              <a:rPr lang="en-US" sz="2400" b="1" dirty="0">
                <a:solidFill>
                  <a:schemeClr val="bg1"/>
                </a:solidFill>
                <a:cs typeface="Calibri"/>
              </a:rPr>
              <a:t>- We could not move the player and computer because we did not know the player and computer locations.</a:t>
            </a:r>
          </a:p>
          <a:p>
            <a:r>
              <a:rPr lang="en-US" sz="2400" b="1" dirty="0">
                <a:solidFill>
                  <a:schemeClr val="bg1"/>
                </a:solidFill>
                <a:cs typeface="Calibri"/>
              </a:rPr>
              <a:t>- Overlap and overflow had a problem , especially  </a:t>
            </a:r>
            <a:r>
              <a:rPr lang="en" sz="2400" b="1" dirty="0">
                <a:solidFill>
                  <a:schemeClr val="bg1">
                    <a:lumMod val="95000"/>
                    <a:lumOff val="5000"/>
                  </a:schemeClr>
                </a:solidFill>
                <a:latin typeface="Calibri"/>
                <a:cs typeface="Calibri"/>
              </a:rPr>
              <a:t>when the game comes to finish and using the rewards and penalties on computer and player</a:t>
            </a:r>
            <a:r>
              <a:rPr lang="en" sz="2400" b="1" dirty="0">
                <a:solidFill>
                  <a:schemeClr val="bg1">
                    <a:lumMod val="95000"/>
                    <a:lumOff val="5000"/>
                  </a:schemeClr>
                </a:solidFill>
                <a:latin typeface="Consolas"/>
                <a:cs typeface="Calibri"/>
              </a:rPr>
              <a:t>.</a:t>
            </a:r>
          </a:p>
          <a:p>
            <a:endParaRPr lang="en-US" sz="2400" b="1">
              <a:solidFill>
                <a:schemeClr val="bg1"/>
              </a:solidFill>
              <a:cs typeface="Calibri"/>
            </a:endParaRPr>
          </a:p>
          <a:p>
            <a:endParaRPr lang="en-US" sz="2400" b="1">
              <a:solidFill>
                <a:schemeClr val="bg1">
                  <a:lumMod val="95000"/>
                  <a:lumOff val="5000"/>
                </a:schemeClr>
              </a:solidFill>
              <a:cs typeface="Calibri"/>
            </a:endParaRPr>
          </a:p>
          <a:p>
            <a:endParaRPr lang="en-US" sz="2400" b="1">
              <a:cs typeface="Calibri"/>
            </a:endParaRPr>
          </a:p>
          <a:p>
            <a:endParaRPr lang="en-US" sz="2400" b="1">
              <a:solidFill>
                <a:schemeClr val="bg1"/>
              </a:solidFill>
              <a:cs typeface="Calibri"/>
            </a:endParaRPr>
          </a:p>
        </p:txBody>
      </p:sp>
    </p:spTree>
    <p:extLst>
      <p:ext uri="{BB962C8B-B14F-4D97-AF65-F5344CB8AC3E}">
        <p14:creationId xmlns:p14="http://schemas.microsoft.com/office/powerpoint/2010/main" val="174562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C1CFC8-E227-409E-BD67-5524947EF850}"/>
              </a:ext>
            </a:extLst>
          </p:cNvPr>
          <p:cNvSpPr>
            <a:spLocks noGrp="1"/>
          </p:cNvSpPr>
          <p:nvPr>
            <p:ph type="title"/>
          </p:nvPr>
        </p:nvSpPr>
        <p:spPr>
          <a:xfrm>
            <a:off x="1030288" y="609600"/>
            <a:ext cx="10131425" cy="1110343"/>
          </a:xfrm>
        </p:spPr>
        <p:txBody>
          <a:bodyPr>
            <a:normAutofit/>
          </a:bodyPr>
          <a:lstStyle/>
          <a:p>
            <a:pPr algn="ctr"/>
            <a:r>
              <a:rPr lang="en-US" sz="4800" b="1">
                <a:cs typeface="Calibri Light"/>
              </a:rPr>
              <a:t> SOLUTION STRATEGIES</a:t>
            </a:r>
            <a:endParaRPr lang="en-US" sz="4800">
              <a:cs typeface="Calibri Light"/>
            </a:endParaRPr>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3" name="Content Placeholder 2">
            <a:extLst>
              <a:ext uri="{FF2B5EF4-FFF2-40B4-BE49-F238E27FC236}">
                <a16:creationId xmlns:a16="http://schemas.microsoft.com/office/drawing/2014/main" id="{618282FB-DBB0-4247-809C-1B00532E14C7}"/>
              </a:ext>
            </a:extLst>
          </p:cNvPr>
          <p:cNvSpPr>
            <a:spLocks noGrp="1"/>
          </p:cNvSpPr>
          <p:nvPr>
            <p:ph idx="1"/>
          </p:nvPr>
        </p:nvSpPr>
        <p:spPr>
          <a:xfrm>
            <a:off x="802342" y="2753937"/>
            <a:ext cx="10820400" cy="3198627"/>
          </a:xfrm>
        </p:spPr>
        <p:txBody>
          <a:bodyPr>
            <a:normAutofit/>
          </a:bodyPr>
          <a:lstStyle/>
          <a:p>
            <a:r>
              <a:rPr lang="en-US" sz="2800" b="1" dirty="0">
                <a:solidFill>
                  <a:schemeClr val="bg1"/>
                </a:solidFill>
                <a:cs typeface="Calibri"/>
              </a:rPr>
              <a:t>- For overflow problem , we used limit on movements</a:t>
            </a:r>
          </a:p>
          <a:p>
            <a:r>
              <a:rPr lang="en-US" sz="2800" b="1" dirty="0">
                <a:solidFill>
                  <a:schemeClr val="bg1"/>
                </a:solidFill>
                <a:cs typeface="Calibri"/>
              </a:rPr>
              <a:t>- For overlap , location , rewards , penalties and every movement , we created the different 1d and 2d arrays</a:t>
            </a:r>
          </a:p>
          <a:p>
            <a:r>
              <a:rPr lang="en-US" sz="2800" b="1" dirty="0">
                <a:solidFill>
                  <a:schemeClr val="bg1"/>
                </a:solidFill>
                <a:cs typeface="Calibri"/>
              </a:rPr>
              <a:t>- For computer icon problem , we changed the code processing . </a:t>
            </a:r>
          </a:p>
          <a:p>
            <a:r>
              <a:rPr lang="en-US" sz="2800" b="1" dirty="0">
                <a:solidFill>
                  <a:schemeClr val="bg1"/>
                </a:solidFill>
                <a:cs typeface="Calibri"/>
              </a:rPr>
              <a:t>- For updating game screen problem , we used </a:t>
            </a:r>
            <a:r>
              <a:rPr lang="en" sz="2800" b="1" dirty="0">
                <a:solidFill>
                  <a:schemeClr val="bg1"/>
                </a:solidFill>
                <a:latin typeface="Consolas"/>
                <a:cs typeface="Calibri"/>
              </a:rPr>
              <a:t>endless loop </a:t>
            </a:r>
            <a:r>
              <a:rPr lang="en" sz="2800" b="1" dirty="0">
                <a:solidFill>
                  <a:schemeClr val="bg1"/>
                </a:solidFill>
                <a:latin typeface="Calibri"/>
                <a:cs typeface="Calibri"/>
              </a:rPr>
              <a:t>thus it fixed</a:t>
            </a:r>
          </a:p>
        </p:txBody>
      </p:sp>
    </p:spTree>
    <p:extLst>
      <p:ext uri="{BB962C8B-B14F-4D97-AF65-F5344CB8AC3E}">
        <p14:creationId xmlns:p14="http://schemas.microsoft.com/office/powerpoint/2010/main" val="1473953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95D6-62E5-43BE-9757-A3403A74C554}"/>
              </a:ext>
            </a:extLst>
          </p:cNvPr>
          <p:cNvSpPr>
            <a:spLocks noGrp="1"/>
          </p:cNvSpPr>
          <p:nvPr>
            <p:ph type="title"/>
          </p:nvPr>
        </p:nvSpPr>
        <p:spPr>
          <a:xfrm>
            <a:off x="3852799" y="504626"/>
            <a:ext cx="6593075" cy="1612490"/>
          </a:xfrm>
        </p:spPr>
        <p:txBody>
          <a:bodyPr vert="horz" lIns="91440" tIns="45720" rIns="91440" bIns="45720" rtlCol="0">
            <a:normAutofit/>
          </a:bodyPr>
          <a:lstStyle/>
          <a:p>
            <a:r>
              <a:rPr lang="en-US" b="1">
                <a:cs typeface="Calibri Light"/>
              </a:rPr>
              <a:t>           </a:t>
            </a:r>
            <a:r>
              <a:rPr lang="en-US" sz="5400" b="1">
                <a:cs typeface="Calibri Light"/>
              </a:rPr>
              <a:t>    </a:t>
            </a:r>
            <a:r>
              <a:rPr lang="en-US" sz="5400" b="1" err="1">
                <a:cs typeface="Calibri Light"/>
              </a:rPr>
              <a:t>FLOWCHARt</a:t>
            </a:r>
          </a:p>
        </p:txBody>
      </p:sp>
      <p:pic>
        <p:nvPicPr>
          <p:cNvPr id="15" name="Picture 4" descr="A close up of a map&#10;&#10;Description generated with high confidence">
            <a:extLst>
              <a:ext uri="{FF2B5EF4-FFF2-40B4-BE49-F238E27FC236}">
                <a16:creationId xmlns:a16="http://schemas.microsoft.com/office/drawing/2014/main" id="{BCD4A3F9-3EFF-40B9-8B6E-D85B494D11B4}"/>
              </a:ext>
            </a:extLst>
          </p:cNvPr>
          <p:cNvPicPr>
            <a:picLocks noChangeAspect="1"/>
          </p:cNvPicPr>
          <p:nvPr/>
        </p:nvPicPr>
        <p:blipFill rotWithShape="1">
          <a:blip r:embed="rId3"/>
          <a:srcRect r="953"/>
          <a:stretch/>
        </p:blipFill>
        <p:spPr>
          <a:xfrm>
            <a:off x="20" y="975"/>
            <a:ext cx="4635988" cy="6858000"/>
          </a:xfrm>
          <a:prstGeom prst="rect">
            <a:avLst/>
          </a:prstGeom>
        </p:spPr>
      </p:pic>
      <p:sp>
        <p:nvSpPr>
          <p:cNvPr id="17" name="Content Placeholder 16">
            <a:extLst>
              <a:ext uri="{FF2B5EF4-FFF2-40B4-BE49-F238E27FC236}">
                <a16:creationId xmlns:a16="http://schemas.microsoft.com/office/drawing/2014/main" id="{62439A88-C52C-4D4F-9BE7-C6E3A04EA14A}"/>
              </a:ext>
            </a:extLst>
          </p:cNvPr>
          <p:cNvSpPr>
            <a:spLocks noGrp="1"/>
          </p:cNvSpPr>
          <p:nvPr>
            <p:ph idx="1"/>
          </p:nvPr>
        </p:nvSpPr>
        <p:spPr>
          <a:xfrm>
            <a:off x="4955458" y="2251587"/>
            <a:ext cx="6593075" cy="3972232"/>
          </a:xfrm>
        </p:spPr>
        <p:txBody>
          <a:bodyPr>
            <a:normAutofit/>
          </a:bodyPr>
          <a:lstStyle/>
          <a:p>
            <a:r>
              <a:rPr lang="en" sz="2800">
                <a:latin typeface="Consolas"/>
              </a:rPr>
              <a:t>simple algorithm logic for our project</a:t>
            </a:r>
            <a:endParaRPr lang="en-US" sz="2800"/>
          </a:p>
        </p:txBody>
      </p:sp>
    </p:spTree>
    <p:extLst>
      <p:ext uri="{BB962C8B-B14F-4D97-AF65-F5344CB8AC3E}">
        <p14:creationId xmlns:p14="http://schemas.microsoft.com/office/powerpoint/2010/main" val="1288600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FE276-BD66-4451-95BF-D56595C446E3}"/>
              </a:ext>
            </a:extLst>
          </p:cNvPr>
          <p:cNvSpPr>
            <a:spLocks noGrp="1"/>
          </p:cNvSpPr>
          <p:nvPr>
            <p:ph type="title"/>
          </p:nvPr>
        </p:nvSpPr>
        <p:spPr/>
        <p:txBody>
          <a:bodyPr>
            <a:normAutofit/>
          </a:bodyPr>
          <a:lstStyle/>
          <a:p>
            <a:pPr algn="ctr"/>
            <a:r>
              <a:rPr lang="en-US" sz="4800" b="1">
                <a:cs typeface="Calibri Light"/>
              </a:rPr>
              <a:t>MENU SCREEN and rules</a:t>
            </a:r>
          </a:p>
        </p:txBody>
      </p:sp>
      <p:pic>
        <p:nvPicPr>
          <p:cNvPr id="8" name="Picture 8" descr="A close up of a logo&#10;&#10;Description generated with very high confidence">
            <a:extLst>
              <a:ext uri="{FF2B5EF4-FFF2-40B4-BE49-F238E27FC236}">
                <a16:creationId xmlns:a16="http://schemas.microsoft.com/office/drawing/2014/main" id="{B0F21A46-78E0-479D-BADA-04F2B41A476E}"/>
              </a:ext>
            </a:extLst>
          </p:cNvPr>
          <p:cNvPicPr>
            <a:picLocks noGrp="1" noChangeAspect="1"/>
          </p:cNvPicPr>
          <p:nvPr>
            <p:ph sz="half" idx="1"/>
          </p:nvPr>
        </p:nvPicPr>
        <p:blipFill>
          <a:blip r:embed="rId2"/>
          <a:stretch>
            <a:fillRect/>
          </a:stretch>
        </p:blipFill>
        <p:spPr>
          <a:xfrm>
            <a:off x="685157" y="2167099"/>
            <a:ext cx="3311782" cy="1088422"/>
          </a:xfrm>
          <a:prstGeom prst="rect">
            <a:avLst/>
          </a:prstGeom>
        </p:spPr>
      </p:pic>
      <p:pic>
        <p:nvPicPr>
          <p:cNvPr id="11" name="Picture 11" descr="A picture containing indoor&#10;&#10;Description generated with high confidence">
            <a:extLst>
              <a:ext uri="{FF2B5EF4-FFF2-40B4-BE49-F238E27FC236}">
                <a16:creationId xmlns:a16="http://schemas.microsoft.com/office/drawing/2014/main" id="{954EA0BF-D729-41E8-8701-51F17959C190}"/>
              </a:ext>
            </a:extLst>
          </p:cNvPr>
          <p:cNvPicPr>
            <a:picLocks noGrp="1" noChangeAspect="1"/>
          </p:cNvPicPr>
          <p:nvPr>
            <p:ph sz="half" idx="2"/>
          </p:nvPr>
        </p:nvPicPr>
        <p:blipFill>
          <a:blip r:embed="rId3"/>
          <a:stretch>
            <a:fillRect/>
          </a:stretch>
        </p:blipFill>
        <p:spPr>
          <a:xfrm>
            <a:off x="685119" y="3998687"/>
            <a:ext cx="10410014" cy="644106"/>
          </a:xfrm>
          <a:prstGeom prst="rect">
            <a:avLst/>
          </a:prstGeom>
        </p:spPr>
      </p:pic>
      <p:sp>
        <p:nvSpPr>
          <p:cNvPr id="13" name="TextBox 12">
            <a:extLst>
              <a:ext uri="{FF2B5EF4-FFF2-40B4-BE49-F238E27FC236}">
                <a16:creationId xmlns:a16="http://schemas.microsoft.com/office/drawing/2014/main" id="{52510B49-202A-4B6B-8D7D-318E22A61E2E}"/>
              </a:ext>
            </a:extLst>
          </p:cNvPr>
          <p:cNvSpPr txBox="1"/>
          <p:nvPr/>
        </p:nvSpPr>
        <p:spPr>
          <a:xfrm>
            <a:off x="4437529" y="2129117"/>
            <a:ext cx="4437529" cy="95410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Different playgrounds option and rules</a:t>
            </a:r>
          </a:p>
        </p:txBody>
      </p:sp>
      <p:sp>
        <p:nvSpPr>
          <p:cNvPr id="14" name="TextBox 13">
            <a:extLst>
              <a:ext uri="{FF2B5EF4-FFF2-40B4-BE49-F238E27FC236}">
                <a16:creationId xmlns:a16="http://schemas.microsoft.com/office/drawing/2014/main" id="{5BF10570-BFBF-48D8-BBAA-6B1D8DA56389}"/>
              </a:ext>
            </a:extLst>
          </p:cNvPr>
          <p:cNvSpPr txBox="1"/>
          <p:nvPr/>
        </p:nvSpPr>
        <p:spPr>
          <a:xfrm>
            <a:off x="564776" y="4746811"/>
            <a:ext cx="440167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Game rules simply</a:t>
            </a:r>
          </a:p>
        </p:txBody>
      </p:sp>
    </p:spTree>
    <p:extLst>
      <p:ext uri="{BB962C8B-B14F-4D97-AF65-F5344CB8AC3E}">
        <p14:creationId xmlns:p14="http://schemas.microsoft.com/office/powerpoint/2010/main" val="229273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Celestial</vt:lpstr>
      <vt:lpstr>TREASURE hunt</vt:lpstr>
      <vt:lpstr>contents</vt:lpstr>
      <vt:lpstr>TASK PLANNING AND SHARING</vt:lpstr>
      <vt:lpstr>COMPLETED TASKS</vt:lpstr>
      <vt:lpstr>INCOMPLETED TASKS </vt:lpstr>
      <vt:lpstr>PROBLEMS ENCOUNTERED</vt:lpstr>
      <vt:lpstr> SOLUTION STRATEGIES</vt:lpstr>
      <vt:lpstr>               FLOWCHARt</vt:lpstr>
      <vt:lpstr>MENU SCREEN and rules</vt:lpstr>
      <vt:lpstr>1D PLAYGROUND</vt:lpstr>
      <vt:lpstr>2d playground</vt:lpstr>
      <vt:lpstr>Conclusıon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44</cp:revision>
  <dcterms:created xsi:type="dcterms:W3CDTF">2014-08-26T23:43:54Z</dcterms:created>
  <dcterms:modified xsi:type="dcterms:W3CDTF">2018-11-29T20:27:13Z</dcterms:modified>
</cp:coreProperties>
</file>