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74" r:id="rId9"/>
    <p:sldId id="272" r:id="rId10"/>
    <p:sldId id="273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71" r:id="rId19"/>
    <p:sldId id="275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3" autoAdjust="0"/>
    <p:restoredTop sz="94660"/>
  </p:normalViewPr>
  <p:slideViewPr>
    <p:cSldViewPr snapToGrid="0">
      <p:cViewPr>
        <p:scale>
          <a:sx n="64" d="100"/>
          <a:sy n="64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77806-065E-49C2-9A4C-7B7B2579F523}" type="datetimeFigureOut">
              <a:rPr lang="tr-TR" smtClean="0"/>
              <a:t>27.12.2018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702FB-8FBF-4C9B-92E2-752E06D16A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059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12/27/2018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762D1B8-A53D-4CC7-BADE-30863A446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103" y="1625367"/>
            <a:ext cx="10190974" cy="3607266"/>
          </a:xfrm>
        </p:spPr>
        <p:txBody>
          <a:bodyPr/>
          <a:lstStyle/>
          <a:p>
            <a:r>
              <a:rPr lang="tr-TR" sz="8600" dirty="0">
                <a:solidFill>
                  <a:schemeClr val="bg1"/>
                </a:solidFill>
              </a:rPr>
              <a:t>Project – </a:t>
            </a:r>
            <a:r>
              <a:rPr lang="tr-TR" sz="8600" dirty="0" err="1">
                <a:solidFill>
                  <a:schemeClr val="bg1"/>
                </a:solidFill>
              </a:rPr>
              <a:t>ııI</a:t>
            </a:r>
            <a:br>
              <a:rPr lang="tr-TR" sz="8600" dirty="0">
                <a:solidFill>
                  <a:schemeClr val="bg1"/>
                </a:solidFill>
              </a:rPr>
            </a:br>
            <a:r>
              <a:rPr lang="tr-TR" sz="8600" dirty="0">
                <a:solidFill>
                  <a:schemeClr val="bg1"/>
                </a:solidFill>
              </a:rPr>
              <a:t>WORD PUZZLE</a:t>
            </a:r>
            <a:br>
              <a:rPr lang="tr-TR" sz="5600" dirty="0">
                <a:solidFill>
                  <a:schemeClr val="bg1"/>
                </a:solidFill>
              </a:rPr>
            </a:br>
            <a:r>
              <a:rPr lang="tr-TR" sz="5600" dirty="0">
                <a:solidFill>
                  <a:schemeClr val="bg1"/>
                </a:solidFill>
              </a:rPr>
              <a:t>CME1251 Project </a:t>
            </a:r>
            <a:r>
              <a:rPr lang="tr-TR" sz="5600" dirty="0" err="1">
                <a:solidFill>
                  <a:schemeClr val="bg1"/>
                </a:solidFill>
              </a:rPr>
              <a:t>Based</a:t>
            </a:r>
            <a:r>
              <a:rPr lang="tr-TR" sz="5600" dirty="0">
                <a:solidFill>
                  <a:schemeClr val="bg1"/>
                </a:solidFill>
              </a:rPr>
              <a:t> Learning - 1</a:t>
            </a:r>
            <a:br>
              <a:rPr lang="tr-TR" sz="8800" dirty="0">
                <a:latin typeface="Trebuchet MS" panose="020B0603020202020204" pitchFamily="34" charset="0"/>
              </a:rPr>
            </a:br>
            <a:endParaRPr lang="tr-TR" sz="88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99254F9-5037-4C4F-BF66-7E815EB9326D}"/>
              </a:ext>
            </a:extLst>
          </p:cNvPr>
          <p:cNvSpPr txBox="1"/>
          <p:nvPr/>
        </p:nvSpPr>
        <p:spPr>
          <a:xfrm>
            <a:off x="8782050" y="1511067"/>
            <a:ext cx="4381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By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2018510052 </a:t>
            </a:r>
          </a:p>
          <a:p>
            <a:r>
              <a:rPr lang="tr-TR" dirty="0">
                <a:solidFill>
                  <a:schemeClr val="bg1"/>
                </a:solidFill>
              </a:rPr>
              <a:t>İrem OKUR</a:t>
            </a:r>
          </a:p>
          <a:p>
            <a:r>
              <a:rPr lang="tr-TR" dirty="0">
                <a:solidFill>
                  <a:schemeClr val="bg1"/>
                </a:solidFill>
              </a:rPr>
              <a:t>2017510013</a:t>
            </a:r>
          </a:p>
          <a:p>
            <a:r>
              <a:rPr lang="tr-TR" dirty="0">
                <a:solidFill>
                  <a:schemeClr val="bg1"/>
                </a:solidFill>
              </a:rPr>
              <a:t>Berhan Türkü AY</a:t>
            </a:r>
          </a:p>
          <a:p>
            <a:r>
              <a:rPr lang="tr-TR" dirty="0">
                <a:solidFill>
                  <a:schemeClr val="bg1"/>
                </a:solidFill>
              </a:rPr>
              <a:t>2017510100</a:t>
            </a:r>
          </a:p>
          <a:p>
            <a:r>
              <a:rPr lang="tr-TR" dirty="0">
                <a:solidFill>
                  <a:schemeClr val="bg1"/>
                </a:solidFill>
              </a:rPr>
              <a:t>Mesut Selim SERBES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5F67D0E-9D8F-4278-85C9-0C456E467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250" y="4045460"/>
            <a:ext cx="1193566" cy="1187173"/>
          </a:xfrm>
          <a:prstGeom prst="rect">
            <a:avLst/>
          </a:prstGeom>
        </p:spPr>
      </p:pic>
      <p:pic>
        <p:nvPicPr>
          <p:cNvPr id="6" name="Resim 5" descr="ulaşım içeren bir resim&#10;&#10;Açıklama otomatik olarak oluşturuldu">
            <a:extLst>
              <a:ext uri="{FF2B5EF4-FFF2-40B4-BE49-F238E27FC236}">
                <a16:creationId xmlns:a16="http://schemas.microsoft.com/office/drawing/2014/main" id="{228B3BE6-28ED-4861-882D-04EFF6F18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06" y="5346933"/>
            <a:ext cx="3788639" cy="127502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5191759-1ADA-4F24-973F-3E1181C51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840" y="-74428"/>
            <a:ext cx="1781113" cy="1782175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FACDFE2B-3899-4B15-88BE-3147847CA7D3}"/>
              </a:ext>
            </a:extLst>
          </p:cNvPr>
          <p:cNvSpPr txBox="1"/>
          <p:nvPr/>
        </p:nvSpPr>
        <p:spPr>
          <a:xfrm>
            <a:off x="11322177" y="6283402"/>
            <a:ext cx="789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</a:rPr>
              <a:t>1/21</a:t>
            </a:r>
          </a:p>
        </p:txBody>
      </p:sp>
    </p:spTree>
    <p:extLst>
      <p:ext uri="{BB962C8B-B14F-4D97-AF65-F5344CB8AC3E}">
        <p14:creationId xmlns:p14="http://schemas.microsoft.com/office/powerpoint/2010/main" val="262468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B4DC8EDB-4E4B-4108-B1C9-640040FD5FAD}"/>
              </a:ext>
            </a:extLst>
          </p:cNvPr>
          <p:cNvSpPr/>
          <p:nvPr/>
        </p:nvSpPr>
        <p:spPr>
          <a:xfrm>
            <a:off x="1617661" y="746649"/>
            <a:ext cx="782457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Mesut Selim SERBES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D12FA6B0-3377-4F1A-A631-6188CE5A0F09}"/>
              </a:ext>
            </a:extLst>
          </p:cNvPr>
          <p:cNvSpPr/>
          <p:nvPr/>
        </p:nvSpPr>
        <p:spPr>
          <a:xfrm>
            <a:off x="-86109" y="2967335"/>
            <a:ext cx="12364282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I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accomplished</a:t>
            </a:r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the</a:t>
            </a:r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part</a:t>
            </a:r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of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sorted</a:t>
            </a:r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the</a:t>
            </a:r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words</a:t>
            </a:r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. </a:t>
            </a:r>
          </a:p>
          <a:p>
            <a:pPr algn="ctr"/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Moreover</a:t>
            </a:r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, i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found</a:t>
            </a:r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the</a:t>
            </a:r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proper</a:t>
            </a:r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words</a:t>
            </a:r>
            <a:endParaRPr lang="tr-TR" sz="4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  <a:p>
            <a:pPr algn="ctr"/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and</a:t>
            </a:r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the</a:t>
            </a:r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final board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was</a:t>
            </a:r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written</a:t>
            </a:r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to</a:t>
            </a:r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the</a:t>
            </a:r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</a:p>
          <a:p>
            <a:pPr algn="ctr"/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«solution.txt» file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by</a:t>
            </a:r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me 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9E52D46-7BD3-4113-B950-5EC907C71631}"/>
              </a:ext>
            </a:extLst>
          </p:cNvPr>
          <p:cNvSpPr txBox="1"/>
          <p:nvPr/>
        </p:nvSpPr>
        <p:spPr>
          <a:xfrm>
            <a:off x="11303127" y="6283402"/>
            <a:ext cx="789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</a:rPr>
              <a:t>10/21</a:t>
            </a:r>
          </a:p>
        </p:txBody>
      </p:sp>
    </p:spTree>
    <p:extLst>
      <p:ext uri="{BB962C8B-B14F-4D97-AF65-F5344CB8AC3E}">
        <p14:creationId xmlns:p14="http://schemas.microsoft.com/office/powerpoint/2010/main" val="3732410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6942A643-EBF7-459E-9F56-441EE252309A}"/>
              </a:ext>
            </a:extLst>
          </p:cNvPr>
          <p:cNvSpPr/>
          <p:nvPr/>
        </p:nvSpPr>
        <p:spPr>
          <a:xfrm>
            <a:off x="2165179" y="681335"/>
            <a:ext cx="786163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Incomplete Tasks: </a:t>
            </a:r>
            <a:endParaRPr lang="tr-TR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Reasons, Explanations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AE5F5A69-EE9D-4E62-9AF6-AC5352FEBEEE}"/>
              </a:ext>
            </a:extLst>
          </p:cNvPr>
          <p:cNvSpPr/>
          <p:nvPr/>
        </p:nvSpPr>
        <p:spPr>
          <a:xfrm>
            <a:off x="1899178" y="3020273"/>
            <a:ext cx="839364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There</a:t>
            </a:r>
            <a:r>
              <a:rPr lang="tr-TR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is </a:t>
            </a:r>
            <a:r>
              <a:rPr lang="tr-TR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no</a:t>
            </a:r>
            <a:r>
              <a:rPr lang="tr-TR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incomplete</a:t>
            </a:r>
            <a:r>
              <a:rPr lang="tr-TR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task</a:t>
            </a:r>
            <a:r>
              <a:rPr lang="tr-TR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that</a:t>
            </a:r>
            <a:r>
              <a:rPr lang="tr-TR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</a:p>
          <a:p>
            <a:pPr algn="ctr"/>
            <a:r>
              <a:rPr lang="tr-TR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we</a:t>
            </a:r>
            <a:r>
              <a:rPr lang="tr-TR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could</a:t>
            </a:r>
            <a:r>
              <a:rPr lang="tr-TR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not </a:t>
            </a:r>
          </a:p>
          <a:p>
            <a:pPr algn="ctr"/>
            <a:r>
              <a:rPr lang="tr-TR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find</a:t>
            </a:r>
            <a:r>
              <a:rPr lang="tr-TR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</a:t>
            </a:r>
            <a:r>
              <a:rPr lang="tr-TR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solution</a:t>
            </a:r>
            <a:endParaRPr lang="tr-TR" sz="4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E6A8010-5DA5-47D3-A69D-90C6DE5E3D87}"/>
              </a:ext>
            </a:extLst>
          </p:cNvPr>
          <p:cNvSpPr txBox="1"/>
          <p:nvPr/>
        </p:nvSpPr>
        <p:spPr>
          <a:xfrm>
            <a:off x="11284077" y="6283402"/>
            <a:ext cx="789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</a:rPr>
              <a:t>11/21</a:t>
            </a:r>
          </a:p>
        </p:txBody>
      </p:sp>
    </p:spTree>
    <p:extLst>
      <p:ext uri="{BB962C8B-B14F-4D97-AF65-F5344CB8AC3E}">
        <p14:creationId xmlns:p14="http://schemas.microsoft.com/office/powerpoint/2010/main" val="213806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104C0643-80AC-44C1-B647-22B1C9EDF2B6}"/>
              </a:ext>
            </a:extLst>
          </p:cNvPr>
          <p:cNvSpPr/>
          <p:nvPr/>
        </p:nvSpPr>
        <p:spPr>
          <a:xfrm>
            <a:off x="1604639" y="790666"/>
            <a:ext cx="87334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Additional Improvements</a:t>
            </a:r>
            <a:endParaRPr lang="tr-TR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73B0D21C-BAD6-4E21-AD1B-128147958E7C}"/>
              </a:ext>
            </a:extLst>
          </p:cNvPr>
          <p:cNvSpPr/>
          <p:nvPr/>
        </p:nvSpPr>
        <p:spPr>
          <a:xfrm>
            <a:off x="219362" y="2836003"/>
            <a:ext cx="11504047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added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menu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section.Menu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section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includes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2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option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.</a:t>
            </a:r>
          </a:p>
          <a:p>
            <a:pPr algn="ctr"/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(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play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and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exit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)</a:t>
            </a:r>
          </a:p>
          <a:p>
            <a:pPr algn="ctr"/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Also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changed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console’s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«font».</a:t>
            </a:r>
          </a:p>
          <a:p>
            <a:pPr algn="ctr"/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4889974-748D-4D61-BFF2-205EC3D6AEE9}"/>
              </a:ext>
            </a:extLst>
          </p:cNvPr>
          <p:cNvSpPr txBox="1"/>
          <p:nvPr/>
        </p:nvSpPr>
        <p:spPr>
          <a:xfrm>
            <a:off x="11284077" y="6283402"/>
            <a:ext cx="789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</a:rPr>
              <a:t>12/21</a:t>
            </a:r>
          </a:p>
        </p:txBody>
      </p:sp>
    </p:spTree>
    <p:extLst>
      <p:ext uri="{BB962C8B-B14F-4D97-AF65-F5344CB8AC3E}">
        <p14:creationId xmlns:p14="http://schemas.microsoft.com/office/powerpoint/2010/main" val="431696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6DD0D3F-9139-4BF2-987A-1E798FC7EA08}"/>
              </a:ext>
            </a:extLst>
          </p:cNvPr>
          <p:cNvSpPr/>
          <p:nvPr/>
        </p:nvSpPr>
        <p:spPr>
          <a:xfrm>
            <a:off x="1552949" y="800605"/>
            <a:ext cx="9881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PROBLEMS ENCOUNTERED</a:t>
            </a:r>
            <a:endParaRPr lang="tr-TR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003D2DDC-AA5C-48D3-8554-7524E4E058A9}"/>
              </a:ext>
            </a:extLst>
          </p:cNvPr>
          <p:cNvSpPr/>
          <p:nvPr/>
        </p:nvSpPr>
        <p:spPr>
          <a:xfrm>
            <a:off x="361032" y="1876516"/>
            <a:ext cx="11770979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*First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had a problem </a:t>
            </a:r>
          </a:p>
          <a:p>
            <a:pPr algn="ctr"/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About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writing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final board on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«solution.txt» file.</a:t>
            </a:r>
          </a:p>
          <a:p>
            <a:pPr algn="ctr"/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*Second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did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not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count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columns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and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rows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. But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after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</a:p>
          <a:p>
            <a:pPr algn="ctr"/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That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count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them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for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dynamism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.</a:t>
            </a:r>
          </a:p>
          <a:p>
            <a:pPr algn="ctr"/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*Third ,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struggled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finding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proper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word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.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Also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if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there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is </a:t>
            </a:r>
          </a:p>
          <a:p>
            <a:pPr algn="ctr"/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Same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word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on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same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area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</a:p>
          <a:p>
            <a:pPr algn="ctr"/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game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was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printing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word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again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6F2A6F5-7B79-43F7-B105-8ADFEA5CD1D9}"/>
              </a:ext>
            </a:extLst>
          </p:cNvPr>
          <p:cNvSpPr txBox="1"/>
          <p:nvPr/>
        </p:nvSpPr>
        <p:spPr>
          <a:xfrm>
            <a:off x="11284077" y="6283402"/>
            <a:ext cx="789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</a:rPr>
              <a:t>13/21</a:t>
            </a:r>
          </a:p>
        </p:txBody>
      </p:sp>
    </p:spTree>
    <p:extLst>
      <p:ext uri="{BB962C8B-B14F-4D97-AF65-F5344CB8AC3E}">
        <p14:creationId xmlns:p14="http://schemas.microsoft.com/office/powerpoint/2010/main" val="2561917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5C7B4B33-FC11-4408-B327-4687F4F7CF8C}"/>
              </a:ext>
            </a:extLst>
          </p:cNvPr>
          <p:cNvSpPr/>
          <p:nvPr/>
        </p:nvSpPr>
        <p:spPr>
          <a:xfrm>
            <a:off x="742489" y="731031"/>
            <a:ext cx="10945560" cy="1754326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tr-TR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ALGORITHMS AND SOLUTION </a:t>
            </a:r>
          </a:p>
          <a:p>
            <a:pPr algn="ctr"/>
            <a:r>
              <a:rPr lang="tr-TR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STRATEGIES</a:t>
            </a:r>
            <a:endParaRPr lang="tr-TR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567248CF-3DD8-4739-A4ED-7D0E4F26DBF6}"/>
              </a:ext>
            </a:extLst>
          </p:cNvPr>
          <p:cNvSpPr/>
          <p:nvPr/>
        </p:nvSpPr>
        <p:spPr>
          <a:xfrm>
            <a:off x="-53210" y="2644170"/>
            <a:ext cx="12536958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board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was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read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by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computer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by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using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</a:p>
          <a:p>
            <a:pPr algn="ctr"/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«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StreamReader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»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command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.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scaned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puzzle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board </a:t>
            </a:r>
          </a:p>
          <a:p>
            <a:pPr algn="ctr"/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horizontal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and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vertical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by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using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«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if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/else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if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/else»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statements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.</a:t>
            </a:r>
          </a:p>
          <a:p>
            <a:pPr algn="ctr"/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accomplished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part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of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sorted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words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by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using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</a:p>
          <a:p>
            <a:pPr algn="ctr"/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«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bubble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sort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».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found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proper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words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. Board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was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written</a:t>
            </a:r>
            <a:endParaRPr lang="tr-TR" sz="3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To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«solution.txt» file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by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using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«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StreamWritter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»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command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.</a:t>
            </a:r>
          </a:p>
          <a:p>
            <a:pPr algn="ctr"/>
            <a:endParaRPr lang="tr-TR" sz="3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F68950D-1EFF-45BA-B214-F9B62E1D3FC0}"/>
              </a:ext>
            </a:extLst>
          </p:cNvPr>
          <p:cNvSpPr txBox="1"/>
          <p:nvPr/>
        </p:nvSpPr>
        <p:spPr>
          <a:xfrm>
            <a:off x="11303127" y="6283402"/>
            <a:ext cx="789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</a:rPr>
              <a:t>14/21</a:t>
            </a:r>
          </a:p>
        </p:txBody>
      </p:sp>
    </p:spTree>
    <p:extLst>
      <p:ext uri="{BB962C8B-B14F-4D97-AF65-F5344CB8AC3E}">
        <p14:creationId xmlns:p14="http://schemas.microsoft.com/office/powerpoint/2010/main" val="2137037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776BF4E7-4AB0-4998-9306-EF2789E5B5ED}"/>
              </a:ext>
            </a:extLst>
          </p:cNvPr>
          <p:cNvSpPr/>
          <p:nvPr/>
        </p:nvSpPr>
        <p:spPr>
          <a:xfrm>
            <a:off x="3401994" y="711152"/>
            <a:ext cx="5388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SCREENSHOTS</a:t>
            </a:r>
            <a:endParaRPr lang="tr-TR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E5DD387-806F-404B-8A50-A0351C5E29EA}"/>
              </a:ext>
            </a:extLst>
          </p:cNvPr>
          <p:cNvSpPr txBox="1"/>
          <p:nvPr/>
        </p:nvSpPr>
        <p:spPr>
          <a:xfrm>
            <a:off x="11284077" y="6283402"/>
            <a:ext cx="789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</a:rPr>
              <a:t>15/21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D87D1C6-7EA7-434E-A8EA-7E761E3BF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075" y="1701102"/>
            <a:ext cx="9538189" cy="448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86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CE1C11DD-0914-4DCA-AB7A-C3A2042187EF}"/>
              </a:ext>
            </a:extLst>
          </p:cNvPr>
          <p:cNvSpPr txBox="1"/>
          <p:nvPr/>
        </p:nvSpPr>
        <p:spPr>
          <a:xfrm>
            <a:off x="11284077" y="6283402"/>
            <a:ext cx="789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</a:rPr>
              <a:t>16/21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05126A1-CB68-4566-ABF2-0E8EF2DC6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13" y="1571618"/>
            <a:ext cx="9008173" cy="371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92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E4C52AB-1E8B-4AFC-850D-4D6987103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6" y="815546"/>
            <a:ext cx="8382384" cy="4967416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30340EC6-0E05-48B1-A712-8EB46F5A0A7D}"/>
              </a:ext>
            </a:extLst>
          </p:cNvPr>
          <p:cNvSpPr txBox="1"/>
          <p:nvPr/>
        </p:nvSpPr>
        <p:spPr>
          <a:xfrm>
            <a:off x="11284077" y="6283402"/>
            <a:ext cx="789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</a:rPr>
              <a:t>17/21</a:t>
            </a:r>
          </a:p>
        </p:txBody>
      </p:sp>
    </p:spTree>
    <p:extLst>
      <p:ext uri="{BB962C8B-B14F-4D97-AF65-F5344CB8AC3E}">
        <p14:creationId xmlns:p14="http://schemas.microsoft.com/office/powerpoint/2010/main" val="1537899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CF1FFD33-E508-4F93-BAF7-777622D5364D}"/>
              </a:ext>
            </a:extLst>
          </p:cNvPr>
          <p:cNvSpPr txBox="1"/>
          <p:nvPr/>
        </p:nvSpPr>
        <p:spPr>
          <a:xfrm>
            <a:off x="11284077" y="6283402"/>
            <a:ext cx="789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</a:rPr>
              <a:t>18/21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E646367-9934-49F7-8B88-B0136625D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320674"/>
            <a:ext cx="7514224" cy="621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947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AEED9B2-13A9-4694-AE86-DA7E0D646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848" y="429659"/>
            <a:ext cx="8122756" cy="5728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ACD9CBE4-581F-4B53-B328-AE4BF6C8B0B2}"/>
              </a:ext>
            </a:extLst>
          </p:cNvPr>
          <p:cNvSpPr txBox="1"/>
          <p:nvPr/>
        </p:nvSpPr>
        <p:spPr>
          <a:xfrm>
            <a:off x="11284077" y="6283402"/>
            <a:ext cx="789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</a:rPr>
              <a:t>19/21</a:t>
            </a:r>
          </a:p>
        </p:txBody>
      </p:sp>
    </p:spTree>
    <p:extLst>
      <p:ext uri="{BB962C8B-B14F-4D97-AF65-F5344CB8AC3E}">
        <p14:creationId xmlns:p14="http://schemas.microsoft.com/office/powerpoint/2010/main" val="42829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ikdörtgen 19">
            <a:extLst>
              <a:ext uri="{FF2B5EF4-FFF2-40B4-BE49-F238E27FC236}">
                <a16:creationId xmlns:a16="http://schemas.microsoft.com/office/drawing/2014/main" id="{1EA7016F-DA15-43E8-AF8F-A3A69615D794}"/>
              </a:ext>
            </a:extLst>
          </p:cNvPr>
          <p:cNvSpPr/>
          <p:nvPr/>
        </p:nvSpPr>
        <p:spPr>
          <a:xfrm>
            <a:off x="1978151" y="760082"/>
            <a:ext cx="69968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    INTRODUCTION</a:t>
            </a: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9C45C086-5D42-44D6-B7E1-FACFF4502CB2}"/>
              </a:ext>
            </a:extLst>
          </p:cNvPr>
          <p:cNvSpPr/>
          <p:nvPr/>
        </p:nvSpPr>
        <p:spPr>
          <a:xfrm>
            <a:off x="1699604" y="2272938"/>
            <a:ext cx="879279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Our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Project is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to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place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each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</a:p>
          <a:p>
            <a:pPr algn="ctr"/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Word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into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proper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place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.</a:t>
            </a:r>
          </a:p>
          <a:p>
            <a:pPr algn="ctr"/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Player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have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to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press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«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enter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»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button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to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2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play</a:t>
            </a:r>
            <a:r>
              <a:rPr lang="tr-TR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.</a:t>
            </a:r>
            <a:endParaRPr lang="tr-TR" sz="32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C18AAF5-D3B4-4C1A-B376-4322AFC2BCCC}"/>
              </a:ext>
            </a:extLst>
          </p:cNvPr>
          <p:cNvSpPr txBox="1"/>
          <p:nvPr/>
        </p:nvSpPr>
        <p:spPr>
          <a:xfrm>
            <a:off x="11355296" y="6292927"/>
            <a:ext cx="789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</a:rPr>
              <a:t>2/21</a:t>
            </a:r>
          </a:p>
        </p:txBody>
      </p:sp>
    </p:spTree>
    <p:extLst>
      <p:ext uri="{BB962C8B-B14F-4D97-AF65-F5344CB8AC3E}">
        <p14:creationId xmlns:p14="http://schemas.microsoft.com/office/powerpoint/2010/main" val="1142719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EFD5A3C2-8016-49FD-A8E0-2CC54E1790CB}"/>
              </a:ext>
            </a:extLst>
          </p:cNvPr>
          <p:cNvSpPr/>
          <p:nvPr/>
        </p:nvSpPr>
        <p:spPr>
          <a:xfrm>
            <a:off x="3535042" y="800605"/>
            <a:ext cx="5121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CONCLUSION</a:t>
            </a:r>
            <a:endParaRPr lang="tr-TR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EBE546EF-001B-4096-984E-43584C7F889A}"/>
              </a:ext>
            </a:extLst>
          </p:cNvPr>
          <p:cNvSpPr/>
          <p:nvPr/>
        </p:nvSpPr>
        <p:spPr>
          <a:xfrm>
            <a:off x="90197" y="2967335"/>
            <a:ext cx="12011622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Despite</a:t>
            </a:r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all</a:t>
            </a:r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the</a:t>
            </a:r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difficulties</a:t>
            </a:r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,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we</a:t>
            </a:r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submited</a:t>
            </a:r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the</a:t>
            </a:r>
            <a:endParaRPr lang="tr-TR" sz="4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  <a:p>
            <a:pPr algn="ctr"/>
            <a:r>
              <a:rPr lang="tr-TR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Project </a:t>
            </a:r>
            <a:r>
              <a:rPr lang="tr-TR" sz="4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exactly</a:t>
            </a:r>
            <a:r>
              <a:rPr lang="tr-TR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4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</a:t>
            </a:r>
            <a:r>
              <a:rPr lang="tr-TR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4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right</a:t>
            </a:r>
            <a:r>
              <a:rPr lang="tr-TR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time. </a:t>
            </a:r>
          </a:p>
          <a:p>
            <a:pPr algn="ctr"/>
            <a:r>
              <a:rPr lang="tr-TR" sz="4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Our</a:t>
            </a:r>
            <a:r>
              <a:rPr lang="tr-TR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4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game</a:t>
            </a:r>
            <a:r>
              <a:rPr lang="tr-TR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is </a:t>
            </a:r>
            <a:r>
              <a:rPr lang="tr-TR" sz="4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working</a:t>
            </a:r>
            <a:r>
              <a:rPr lang="tr-TR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4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perfectly</a:t>
            </a:r>
            <a:r>
              <a:rPr lang="tr-TR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.</a:t>
            </a:r>
            <a:endParaRPr lang="tr-TR" sz="4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9BACEFA-1ECF-4CB7-9CA3-4B11835D0503}"/>
              </a:ext>
            </a:extLst>
          </p:cNvPr>
          <p:cNvSpPr txBox="1"/>
          <p:nvPr/>
        </p:nvSpPr>
        <p:spPr>
          <a:xfrm>
            <a:off x="11274552" y="6283402"/>
            <a:ext cx="789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</a:rPr>
              <a:t>20/21</a:t>
            </a:r>
          </a:p>
        </p:txBody>
      </p:sp>
    </p:spTree>
    <p:extLst>
      <p:ext uri="{BB962C8B-B14F-4D97-AF65-F5344CB8AC3E}">
        <p14:creationId xmlns:p14="http://schemas.microsoft.com/office/powerpoint/2010/main" val="1234896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BF4D9C41-2EA3-4D87-A8EC-0486E28FA337}"/>
              </a:ext>
            </a:extLst>
          </p:cNvPr>
          <p:cNvSpPr/>
          <p:nvPr/>
        </p:nvSpPr>
        <p:spPr>
          <a:xfrm>
            <a:off x="3624009" y="800605"/>
            <a:ext cx="49439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REFERENCES</a:t>
            </a:r>
            <a:endParaRPr lang="tr-TR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E80BCC00-92CC-4E37-B6B3-C9EEAF888C49}"/>
              </a:ext>
            </a:extLst>
          </p:cNvPr>
          <p:cNvSpPr txBox="1"/>
          <p:nvPr/>
        </p:nvSpPr>
        <p:spPr>
          <a:xfrm>
            <a:off x="1143000" y="2381693"/>
            <a:ext cx="105537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>
                <a:solidFill>
                  <a:schemeClr val="bg1"/>
                </a:solidFill>
              </a:rPr>
              <a:t>1.https://stackoverflow.com/</a:t>
            </a:r>
            <a:r>
              <a:rPr lang="tr-TR" sz="4400" dirty="0" err="1">
                <a:solidFill>
                  <a:schemeClr val="bg1"/>
                </a:solidFill>
              </a:rPr>
              <a:t>questions</a:t>
            </a:r>
            <a:r>
              <a:rPr lang="tr-TR" sz="4400" dirty="0">
                <a:solidFill>
                  <a:schemeClr val="bg1"/>
                </a:solidFill>
              </a:rPr>
              <a:t>/10175357/c-</a:t>
            </a:r>
            <a:r>
              <a:rPr lang="tr-TR" sz="4400" dirty="0" err="1">
                <a:solidFill>
                  <a:schemeClr val="bg1"/>
                </a:solidFill>
              </a:rPr>
              <a:t>sharp</a:t>
            </a:r>
            <a:r>
              <a:rPr lang="tr-TR" sz="4400" dirty="0">
                <a:solidFill>
                  <a:schemeClr val="bg1"/>
                </a:solidFill>
              </a:rPr>
              <a:t>-</a:t>
            </a:r>
            <a:r>
              <a:rPr lang="tr-TR" sz="4400" dirty="0" err="1">
                <a:solidFill>
                  <a:schemeClr val="bg1"/>
                </a:solidFill>
              </a:rPr>
              <a:t>creating-and-using-functions</a:t>
            </a:r>
            <a:endParaRPr lang="tr-TR" sz="4400" dirty="0">
              <a:solidFill>
                <a:schemeClr val="bg1"/>
              </a:solidFill>
            </a:endParaRPr>
          </a:p>
          <a:p>
            <a:r>
              <a:rPr lang="tr-TR" sz="4400" dirty="0">
                <a:solidFill>
                  <a:schemeClr val="bg1"/>
                </a:solidFill>
              </a:rPr>
              <a:t>2. https://csharp.net-tutorials.com/basics/functions/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EBD6AC5-2F97-46AD-84E8-E10BE5A9568F}"/>
              </a:ext>
            </a:extLst>
          </p:cNvPr>
          <p:cNvSpPr txBox="1"/>
          <p:nvPr/>
        </p:nvSpPr>
        <p:spPr>
          <a:xfrm>
            <a:off x="11284077" y="6283402"/>
            <a:ext cx="789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</a:rPr>
              <a:t>21/21</a:t>
            </a:r>
          </a:p>
        </p:txBody>
      </p:sp>
    </p:spTree>
    <p:extLst>
      <p:ext uri="{BB962C8B-B14F-4D97-AF65-F5344CB8AC3E}">
        <p14:creationId xmlns:p14="http://schemas.microsoft.com/office/powerpoint/2010/main" val="94347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C3F5105-9D93-493A-A0F7-1740898F1322}"/>
              </a:ext>
            </a:extLst>
          </p:cNvPr>
          <p:cNvSpPr/>
          <p:nvPr/>
        </p:nvSpPr>
        <p:spPr>
          <a:xfrm>
            <a:off x="2231823" y="451255"/>
            <a:ext cx="77283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PROGRESS SUMMARY</a:t>
            </a:r>
            <a:endParaRPr lang="tr-TR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88DA6630-E655-43C4-9F41-AE836A8BFB69}"/>
              </a:ext>
            </a:extLst>
          </p:cNvPr>
          <p:cNvSpPr/>
          <p:nvPr/>
        </p:nvSpPr>
        <p:spPr>
          <a:xfrm>
            <a:off x="1510749" y="2126974"/>
            <a:ext cx="9671198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Changes in Requirements</a:t>
            </a:r>
          </a:p>
          <a:p>
            <a:endParaRPr lang="en-US" sz="28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Task Sharing and Scheduling</a:t>
            </a:r>
          </a:p>
          <a:p>
            <a:endParaRPr lang="en-US" sz="28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Completed Tasks</a:t>
            </a:r>
          </a:p>
          <a:p>
            <a:endParaRPr lang="en-US" sz="28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Incomplete Tasks: Reasons, Explanations</a:t>
            </a:r>
          </a:p>
          <a:p>
            <a:endParaRPr lang="en-US" sz="28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Additional Improvements</a:t>
            </a:r>
            <a:endParaRPr lang="tr-TR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7B994F0-6691-4FC3-8221-C99CFAA8566A}"/>
              </a:ext>
            </a:extLst>
          </p:cNvPr>
          <p:cNvSpPr txBox="1"/>
          <p:nvPr/>
        </p:nvSpPr>
        <p:spPr>
          <a:xfrm>
            <a:off x="11331702" y="6283402"/>
            <a:ext cx="789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</a:rPr>
              <a:t>3/21</a:t>
            </a:r>
          </a:p>
        </p:txBody>
      </p:sp>
    </p:spTree>
    <p:extLst>
      <p:ext uri="{BB962C8B-B14F-4D97-AF65-F5344CB8AC3E}">
        <p14:creationId xmlns:p14="http://schemas.microsoft.com/office/powerpoint/2010/main" val="174526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B992425D-3B2D-4CFA-A03C-6C3188530315}"/>
              </a:ext>
            </a:extLst>
          </p:cNvPr>
          <p:cNvSpPr/>
          <p:nvPr/>
        </p:nvSpPr>
        <p:spPr>
          <a:xfrm>
            <a:off x="1574820" y="830423"/>
            <a:ext cx="8805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Changes in Requirements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01C857A2-1342-4F09-A662-2159919FEB9A}"/>
              </a:ext>
            </a:extLst>
          </p:cNvPr>
          <p:cNvSpPr/>
          <p:nvPr/>
        </p:nvSpPr>
        <p:spPr>
          <a:xfrm>
            <a:off x="2368858" y="2274838"/>
            <a:ext cx="745428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In</a:t>
            </a:r>
            <a:r>
              <a:rPr lang="tr-TR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tr-TR" sz="36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the</a:t>
            </a:r>
            <a:r>
              <a:rPr lang="tr-TR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tr-TR" sz="36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beginning</a:t>
            </a:r>
            <a:endParaRPr lang="tr-TR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  <a:p>
            <a:pPr algn="ctr"/>
            <a:r>
              <a:rPr lang="tr-TR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tr-TR" sz="36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we</a:t>
            </a:r>
            <a:r>
              <a:rPr lang="tr-TR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tr-TR" sz="36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did</a:t>
            </a:r>
            <a:r>
              <a:rPr lang="tr-TR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not </a:t>
            </a:r>
            <a:r>
              <a:rPr lang="tr-TR" sz="36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know</a:t>
            </a:r>
            <a:r>
              <a:rPr lang="tr-TR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tr-TR" sz="36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much</a:t>
            </a:r>
            <a:r>
              <a:rPr lang="tr-TR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tr-TR" sz="36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about</a:t>
            </a:r>
            <a:r>
              <a:rPr lang="tr-TR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</a:p>
          <a:p>
            <a:pPr algn="ctr"/>
            <a:r>
              <a:rPr lang="tr-TR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«</a:t>
            </a:r>
            <a:r>
              <a:rPr lang="tr-TR" sz="36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functions</a:t>
            </a:r>
            <a:r>
              <a:rPr lang="tr-TR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tr-TR" sz="36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and</a:t>
            </a:r>
            <a:r>
              <a:rPr lang="tr-TR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tr-TR" sz="36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procedures</a:t>
            </a:r>
            <a:r>
              <a:rPr lang="tr-T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» . </a:t>
            </a:r>
          </a:p>
          <a:p>
            <a:pPr algn="ctr"/>
            <a:r>
              <a:rPr lang="tr-T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So</a:t>
            </a:r>
            <a:r>
              <a:rPr lang="tr-T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we</a:t>
            </a:r>
            <a:r>
              <a:rPr lang="tr-T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wrote</a:t>
            </a:r>
            <a:r>
              <a:rPr lang="tr-T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</a:t>
            </a:r>
            <a:r>
              <a:rPr lang="tr-T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code</a:t>
            </a:r>
            <a:r>
              <a:rPr lang="tr-T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in </a:t>
            </a:r>
            <a:r>
              <a:rPr lang="tr-TR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</a:t>
            </a:r>
            <a:r>
              <a:rPr lang="tr-TR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main</a:t>
            </a:r>
            <a:endParaRPr lang="tr-TR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43F9A5C-FFC3-4968-B4D0-E3A614F0C231}"/>
              </a:ext>
            </a:extLst>
          </p:cNvPr>
          <p:cNvSpPr txBox="1"/>
          <p:nvPr/>
        </p:nvSpPr>
        <p:spPr>
          <a:xfrm>
            <a:off x="11312652" y="6283402"/>
            <a:ext cx="789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</a:rPr>
              <a:t>4/21</a:t>
            </a:r>
          </a:p>
        </p:txBody>
      </p:sp>
    </p:spTree>
    <p:extLst>
      <p:ext uri="{BB962C8B-B14F-4D97-AF65-F5344CB8AC3E}">
        <p14:creationId xmlns:p14="http://schemas.microsoft.com/office/powerpoint/2010/main" val="59934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B9F50B55-7A26-430E-A72F-64F0C6C44AE6}"/>
              </a:ext>
            </a:extLst>
          </p:cNvPr>
          <p:cNvSpPr/>
          <p:nvPr/>
        </p:nvSpPr>
        <p:spPr>
          <a:xfrm>
            <a:off x="3773505" y="287497"/>
            <a:ext cx="4644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Task Sharing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BBDC65B-B423-4A43-AC1D-6DFF57D1257A}"/>
              </a:ext>
            </a:extLst>
          </p:cNvPr>
          <p:cNvSpPr txBox="1"/>
          <p:nvPr/>
        </p:nvSpPr>
        <p:spPr>
          <a:xfrm>
            <a:off x="11331702" y="6283402"/>
            <a:ext cx="789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</a:rPr>
              <a:t>5/21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DA1148CF-F741-4E83-A3F0-2A03D13569D9}"/>
              </a:ext>
            </a:extLst>
          </p:cNvPr>
          <p:cNvSpPr/>
          <p:nvPr/>
        </p:nvSpPr>
        <p:spPr>
          <a:xfrm>
            <a:off x="1678005" y="1049497"/>
            <a:ext cx="8118120" cy="64633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İrem OKUR</a:t>
            </a:r>
          </a:p>
          <a:p>
            <a:r>
              <a: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	*Read Board</a:t>
            </a:r>
          </a:p>
          <a:p>
            <a:r>
              <a: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	*Scan Horizontal &amp; Vertical</a:t>
            </a:r>
          </a:p>
          <a:p>
            <a:r>
              <a:rPr lang="en-US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Berhan</a:t>
            </a:r>
            <a:r>
              <a: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en-US" sz="36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Türkü</a:t>
            </a:r>
            <a:r>
              <a: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AY</a:t>
            </a:r>
          </a:p>
          <a:p>
            <a:r>
              <a: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	*Read Wordlist</a:t>
            </a:r>
          </a:p>
          <a:p>
            <a:r>
              <a: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	*Print Word Horizontal &amp; Vertical</a:t>
            </a:r>
          </a:p>
          <a:p>
            <a:r>
              <a: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Mesut Selim SERBES</a:t>
            </a:r>
          </a:p>
          <a:p>
            <a:r>
              <a: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	*Sort Wordlist</a:t>
            </a:r>
          </a:p>
          <a:p>
            <a:r>
              <a: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	*Write Board</a:t>
            </a:r>
          </a:p>
          <a:p>
            <a:r>
              <a: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	*Find Word</a:t>
            </a:r>
          </a:p>
          <a:p>
            <a:endParaRPr lang="en-US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54388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BBAA4E06-50A9-43E7-A1FA-0D7173D3B5F7}"/>
              </a:ext>
            </a:extLst>
          </p:cNvPr>
          <p:cNvSpPr txBox="1"/>
          <p:nvPr/>
        </p:nvSpPr>
        <p:spPr>
          <a:xfrm>
            <a:off x="11322177" y="6283402"/>
            <a:ext cx="789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</a:rPr>
              <a:t>6/21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74BB216F-21A1-438D-B894-AEDE00F0A02E}"/>
              </a:ext>
            </a:extLst>
          </p:cNvPr>
          <p:cNvSpPr/>
          <p:nvPr/>
        </p:nvSpPr>
        <p:spPr>
          <a:xfrm>
            <a:off x="3773505" y="639922"/>
            <a:ext cx="4977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tr-TR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SCHEDULING</a:t>
            </a:r>
            <a:endParaRPr lang="en-US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4D267013-91D6-465F-9DAA-257A29DAC858}"/>
              </a:ext>
            </a:extLst>
          </p:cNvPr>
          <p:cNvSpPr/>
          <p:nvPr/>
        </p:nvSpPr>
        <p:spPr>
          <a:xfrm>
            <a:off x="794353" y="2027099"/>
            <a:ext cx="1107476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We</a:t>
            </a:r>
            <a:r>
              <a:rPr lang="tr-TR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5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obeyed</a:t>
            </a:r>
            <a:r>
              <a:rPr lang="tr-TR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 </a:t>
            </a:r>
            <a:r>
              <a:rPr lang="tr-TR" sz="5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our</a:t>
            </a:r>
            <a:r>
              <a:rPr lang="tr-TR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5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task</a:t>
            </a:r>
            <a:r>
              <a:rPr lang="tr-TR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5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sharıng</a:t>
            </a:r>
            <a:r>
              <a:rPr lang="tr-TR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</a:p>
          <a:p>
            <a:pPr algn="ctr"/>
            <a:r>
              <a:rPr lang="tr-TR" sz="5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and</a:t>
            </a:r>
            <a:r>
              <a:rPr lang="tr-TR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5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suggested</a:t>
            </a:r>
            <a:r>
              <a:rPr lang="tr-TR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5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weekly</a:t>
            </a:r>
            <a:r>
              <a:rPr lang="tr-TR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program.</a:t>
            </a:r>
            <a:endParaRPr lang="en-US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233631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>
            <a:extLst>
              <a:ext uri="{FF2B5EF4-FFF2-40B4-BE49-F238E27FC236}">
                <a16:creationId xmlns:a16="http://schemas.microsoft.com/office/drawing/2014/main" id="{582EF427-31FE-493B-BE5B-0A924044D8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bg1"/>
                </a:solidFill>
              </a:rPr>
              <a:t>Completed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tasks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9C5A25E-7FCD-442B-B0AF-5EED61EFA320}"/>
              </a:ext>
            </a:extLst>
          </p:cNvPr>
          <p:cNvSpPr txBox="1"/>
          <p:nvPr/>
        </p:nvSpPr>
        <p:spPr>
          <a:xfrm>
            <a:off x="11341227" y="6283402"/>
            <a:ext cx="789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</a:rPr>
              <a:t>7/21</a:t>
            </a:r>
          </a:p>
        </p:txBody>
      </p:sp>
    </p:spTree>
    <p:extLst>
      <p:ext uri="{BB962C8B-B14F-4D97-AF65-F5344CB8AC3E}">
        <p14:creationId xmlns:p14="http://schemas.microsoft.com/office/powerpoint/2010/main" val="267013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56172EE3-C7F6-4CF2-8F85-01CEF08FF348}"/>
              </a:ext>
            </a:extLst>
          </p:cNvPr>
          <p:cNvSpPr/>
          <p:nvPr/>
        </p:nvSpPr>
        <p:spPr>
          <a:xfrm>
            <a:off x="1599255" y="804707"/>
            <a:ext cx="449674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İrem OKUR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C8BB6081-A128-41E9-B434-A50B8801E1FB}"/>
              </a:ext>
            </a:extLst>
          </p:cNvPr>
          <p:cNvSpPr/>
          <p:nvPr/>
        </p:nvSpPr>
        <p:spPr>
          <a:xfrm>
            <a:off x="1725316" y="2586335"/>
            <a:ext cx="8741367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I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managed</a:t>
            </a:r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to</a:t>
            </a:r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get</a:t>
            </a:r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the</a:t>
            </a:r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board</a:t>
            </a:r>
          </a:p>
          <a:p>
            <a:pPr algn="ctr"/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read</a:t>
            </a:r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by</a:t>
            </a:r>
            <a:r>
              <a:rPr lang="tr-TR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4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</a:t>
            </a:r>
            <a:r>
              <a:rPr lang="tr-TR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4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computer</a:t>
            </a:r>
            <a:r>
              <a:rPr lang="tr-TR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.</a:t>
            </a:r>
          </a:p>
          <a:p>
            <a:pPr algn="ctr"/>
            <a:r>
              <a:rPr lang="tr-TR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4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Also</a:t>
            </a:r>
            <a:r>
              <a:rPr lang="tr-TR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i </a:t>
            </a:r>
            <a:r>
              <a:rPr lang="tr-TR" sz="4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scaned</a:t>
            </a:r>
            <a:r>
              <a:rPr lang="tr-TR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4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</a:t>
            </a:r>
            <a:r>
              <a:rPr lang="tr-TR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4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puzzle</a:t>
            </a:r>
            <a:r>
              <a:rPr lang="tr-TR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board </a:t>
            </a:r>
          </a:p>
          <a:p>
            <a:pPr algn="ctr"/>
            <a:r>
              <a:rPr lang="tr-TR" sz="4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horizontal</a:t>
            </a:r>
            <a:r>
              <a:rPr lang="tr-TR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4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and</a:t>
            </a:r>
            <a:r>
              <a:rPr lang="tr-TR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4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vertical</a:t>
            </a:r>
            <a:r>
              <a:rPr lang="tr-TR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.</a:t>
            </a:r>
            <a:endParaRPr lang="tr-TR" sz="4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E2241A1-F384-4994-B553-4190802DFD9E}"/>
              </a:ext>
            </a:extLst>
          </p:cNvPr>
          <p:cNvSpPr txBox="1"/>
          <p:nvPr/>
        </p:nvSpPr>
        <p:spPr>
          <a:xfrm>
            <a:off x="11322177" y="6283402"/>
            <a:ext cx="789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</a:rPr>
              <a:t>8/21</a:t>
            </a:r>
          </a:p>
        </p:txBody>
      </p:sp>
    </p:spTree>
    <p:extLst>
      <p:ext uri="{BB962C8B-B14F-4D97-AF65-F5344CB8AC3E}">
        <p14:creationId xmlns:p14="http://schemas.microsoft.com/office/powerpoint/2010/main" val="116074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A5AE6F5B-60C7-441A-B44C-6F2CE3B9EE52}"/>
              </a:ext>
            </a:extLst>
          </p:cNvPr>
          <p:cNvSpPr/>
          <p:nvPr/>
        </p:nvSpPr>
        <p:spPr>
          <a:xfrm>
            <a:off x="1568900" y="746650"/>
            <a:ext cx="650870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Berhan Türkü AY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6197EA9D-AA1B-4131-A717-D14204A625C9}"/>
              </a:ext>
            </a:extLst>
          </p:cNvPr>
          <p:cNvSpPr/>
          <p:nvPr/>
        </p:nvSpPr>
        <p:spPr>
          <a:xfrm>
            <a:off x="1313306" y="2967335"/>
            <a:ext cx="9565439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I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completed</a:t>
            </a:r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the</a:t>
            </a:r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reading</a:t>
            </a:r>
            <a:r>
              <a:rPr lang="tr-TR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of </a:t>
            </a:r>
            <a:r>
              <a:rPr lang="tr-TR" sz="4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word</a:t>
            </a:r>
            <a:r>
              <a:rPr lang="tr-TR" sz="4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</a:t>
            </a:r>
            <a:r>
              <a:rPr lang="tr-TR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. </a:t>
            </a:r>
          </a:p>
          <a:p>
            <a:pPr algn="ctr"/>
            <a:r>
              <a:rPr lang="tr-TR" sz="4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Furthermore</a:t>
            </a:r>
            <a:r>
              <a:rPr lang="tr-TR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, I </a:t>
            </a:r>
            <a:r>
              <a:rPr lang="tr-TR" sz="4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printed</a:t>
            </a:r>
            <a:r>
              <a:rPr lang="tr-TR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4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words</a:t>
            </a:r>
            <a:endParaRPr lang="tr-TR" sz="4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r>
              <a:rPr lang="tr-TR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4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vertically</a:t>
            </a:r>
            <a:r>
              <a:rPr lang="tr-TR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4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and</a:t>
            </a:r>
            <a:r>
              <a:rPr lang="tr-TR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4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horizontally</a:t>
            </a:r>
            <a:endParaRPr lang="tr-TR" sz="4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r>
              <a:rPr lang="tr-TR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4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into</a:t>
            </a:r>
            <a:r>
              <a:rPr lang="tr-TR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4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</a:t>
            </a:r>
            <a:r>
              <a:rPr lang="tr-TR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tr-TR" sz="4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puzzle</a:t>
            </a:r>
            <a:r>
              <a:rPr lang="tr-TR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board.</a:t>
            </a:r>
            <a:endParaRPr lang="tr-TR" sz="4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2300037-1C59-47F4-8188-B056FA65A974}"/>
              </a:ext>
            </a:extLst>
          </p:cNvPr>
          <p:cNvSpPr txBox="1"/>
          <p:nvPr/>
        </p:nvSpPr>
        <p:spPr>
          <a:xfrm>
            <a:off x="11284077" y="6283402"/>
            <a:ext cx="789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</a:rPr>
              <a:t> 9/21</a:t>
            </a:r>
          </a:p>
        </p:txBody>
      </p:sp>
    </p:spTree>
    <p:extLst>
      <p:ext uri="{BB962C8B-B14F-4D97-AF65-F5344CB8AC3E}">
        <p14:creationId xmlns:p14="http://schemas.microsoft.com/office/powerpoint/2010/main" val="1326679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hta Yazı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TM03090434[[fn=Tahta Yazı]]</Template>
  <TotalTime>298</TotalTime>
  <Words>454</Words>
  <Application>Microsoft Office PowerPoint</Application>
  <PresentationFormat>Geniş ekran</PresentationFormat>
  <Paragraphs>112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7" baseType="lpstr">
      <vt:lpstr>Calibri</vt:lpstr>
      <vt:lpstr>Rockwell</vt:lpstr>
      <vt:lpstr>Rockwell Condensed</vt:lpstr>
      <vt:lpstr>Trebuchet MS</vt:lpstr>
      <vt:lpstr>Wingdings</vt:lpstr>
      <vt:lpstr>Tahta Yazı</vt:lpstr>
      <vt:lpstr>Project – ııI WORD PUZZLE CME1251 Project Based Learning - 1 </vt:lpstr>
      <vt:lpstr>PowerPoint Sunusu</vt:lpstr>
      <vt:lpstr>PowerPoint Sunusu</vt:lpstr>
      <vt:lpstr>PowerPoint Sunusu</vt:lpstr>
      <vt:lpstr>PowerPoint Sunusu</vt:lpstr>
      <vt:lpstr>PowerPoint Sunusu</vt:lpstr>
      <vt:lpstr>Completed tasks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for the explaın</dc:title>
  <dc:creator>Berhan Türkü Ay</dc:creator>
  <cp:lastModifiedBy>irem okur</cp:lastModifiedBy>
  <cp:revision>19</cp:revision>
  <dcterms:created xsi:type="dcterms:W3CDTF">2018-12-25T15:53:29Z</dcterms:created>
  <dcterms:modified xsi:type="dcterms:W3CDTF">2018-12-27T15:09:29Z</dcterms:modified>
</cp:coreProperties>
</file>