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59" r:id="rId4"/>
    <p:sldId id="260" r:id="rId5"/>
    <p:sldId id="25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986F9-FD57-4891-A433-42ADE6B03F8F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14A8A-1170-432B-8254-9B5ABFBAB9C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651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986F9-FD57-4891-A433-42ADE6B03F8F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14A8A-1170-432B-8254-9B5ABFBAB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333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986F9-FD57-4891-A433-42ADE6B03F8F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14A8A-1170-432B-8254-9B5ABFBAB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636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986F9-FD57-4891-A433-42ADE6B03F8F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14A8A-1170-432B-8254-9B5ABFBAB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585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 Bilgis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986F9-FD57-4891-A433-42ADE6B03F8F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14A8A-1170-432B-8254-9B5ABFBAB9C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3329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986F9-FD57-4891-A433-42ADE6B03F8F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14A8A-1170-432B-8254-9B5ABFBAB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533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986F9-FD57-4891-A433-42ADE6B03F8F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14A8A-1170-432B-8254-9B5ABFBAB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711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986F9-FD57-4891-A433-42ADE6B03F8F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14A8A-1170-432B-8254-9B5ABFBAB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438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986F9-FD57-4891-A433-42ADE6B03F8F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14A8A-1170-432B-8254-9B5ABFBAB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104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3B986F9-FD57-4891-A433-42ADE6B03F8F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E514A8A-1170-432B-8254-9B5ABFBAB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59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986F9-FD57-4891-A433-42ADE6B03F8F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14A8A-1170-432B-8254-9B5ABFBAB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037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3B986F9-FD57-4891-A433-42ADE6B03F8F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E514A8A-1170-432B-8254-9B5ABFBAB9C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1740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CA63ED03-870F-62D6-ABCF-F9BA9076B4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41110" y="639097"/>
            <a:ext cx="3401961" cy="3686015"/>
          </a:xfrm>
        </p:spPr>
        <p:txBody>
          <a:bodyPr>
            <a:normAutofit/>
          </a:bodyPr>
          <a:lstStyle/>
          <a:p>
            <a:r>
              <a:rPr lang="tr-TR" sz="4400" dirty="0">
                <a:latin typeface="Arial" panose="020B0604020202020204" pitchFamily="34" charset="0"/>
                <a:cs typeface="Arial" panose="020B0604020202020204" pitchFamily="34" charset="0"/>
              </a:rPr>
              <a:t>APPLE-PEACH-NECTARINE ORCHARD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DEEAC6F2-9B42-CEAB-922F-7EFCE84CEE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41110" y="4455621"/>
            <a:ext cx="3417990" cy="1238616"/>
          </a:xfrm>
        </p:spPr>
        <p:txBody>
          <a:bodyPr>
            <a:normAutofit/>
          </a:bodyPr>
          <a:lstStyle/>
          <a:p>
            <a:r>
              <a:rPr lang="tr-TR"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ADANA BÖLGESİ</a:t>
            </a:r>
            <a:endParaRPr lang="en-US" sz="20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Resim 4" descr="harita, metin, dünya içeren bir resim&#10;&#10;Açıklama otomatik olarak oluşturuldu">
            <a:extLst>
              <a:ext uri="{FF2B5EF4-FFF2-40B4-BE49-F238E27FC236}">
                <a16:creationId xmlns:a16="http://schemas.microsoft.com/office/drawing/2014/main" id="{EE08432D-458C-CF18-B827-EFAD9F72DC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95" y="1005184"/>
            <a:ext cx="7570839" cy="4540257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605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0162E77-11AD-44A7-84EC-40C59EEFB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353CAF6A-AFED-FE74-29E2-1F1337D49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pPr algn="ctr"/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APPLE-PEACH-NECTARINE ORCHARD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İçerik Yer Tutucusu 4" descr="dış mekan, gökyüzü, bulut, bina içeren bir resim&#10;&#10;Açıklama otomatik olarak oluşturuldu">
            <a:extLst>
              <a:ext uri="{FF2B5EF4-FFF2-40B4-BE49-F238E27FC236}">
                <a16:creationId xmlns:a16="http://schemas.microsoft.com/office/drawing/2014/main" id="{EDCC8E53-DC97-30E0-CA28-3B956AD57E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36" r="9203"/>
          <a:stretch/>
        </p:blipFill>
        <p:spPr>
          <a:xfrm>
            <a:off x="633999" y="640081"/>
            <a:ext cx="6909801" cy="5314406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AB158E9-1B40-4CD6-95F0-95CA11DF7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FC839A3-9106-49E9-94B4-C736D83D2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7744" y="2269685"/>
            <a:ext cx="3690257" cy="2906477"/>
          </a:xfrm>
        </p:spPr>
        <p:txBody>
          <a:bodyPr>
            <a:noAutofit/>
          </a:bodyPr>
          <a:lstStyle/>
          <a:p>
            <a:pPr algn="ctr"/>
            <a:r>
              <a:rPr lang="en-US" sz="28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Out of the 1000-acre land, 250 acres consist of apples, and 500 acres consist of peaches and nectarines. There is also an opportunity to establish a new orchard of around 250 acres.</a:t>
            </a: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329CBCE-21AE-419D-AC1F-8ACF510A6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F2DA012-1414-493D-888F-5D99D0BDA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502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CF81D86-BDBA-477C-B7DD-8D359BB996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D74C1728-7758-E989-12D4-A0D09FE1B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771" y="634946"/>
            <a:ext cx="6574972" cy="1450757"/>
          </a:xfrm>
        </p:spPr>
        <p:txBody>
          <a:bodyPr>
            <a:normAutofit/>
          </a:bodyPr>
          <a:lstStyle/>
          <a:p>
            <a:pPr algn="ctr"/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APPLE-PEACH-NECTARINE ORCHARD</a:t>
            </a:r>
            <a:endParaRPr lang="en-US" sz="2400" dirty="0"/>
          </a:p>
        </p:txBody>
      </p:sp>
      <p:pic>
        <p:nvPicPr>
          <p:cNvPr id="5" name="İçerik Yer Tutucusu 4" descr="dış mekan, bulut, gökyüzü, bitki içeren bir resim&#10;&#10;Açıklama otomatik olarak oluşturuldu">
            <a:extLst>
              <a:ext uri="{FF2B5EF4-FFF2-40B4-BE49-F238E27FC236}">
                <a16:creationId xmlns:a16="http://schemas.microsoft.com/office/drawing/2014/main" id="{F8916A14-7B28-7738-454F-D37FAA3232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4" r="-3" b="-3"/>
          <a:stretch/>
        </p:blipFill>
        <p:spPr>
          <a:xfrm>
            <a:off x="633999" y="640081"/>
            <a:ext cx="4001315" cy="5314406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65F3E9C-EF11-4F8F-A621-399C7A3E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156CEC0-FE35-535F-D41A-E07B197F2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4770" y="2887796"/>
            <a:ext cx="6574973" cy="3148445"/>
          </a:xfrm>
        </p:spPr>
        <p:txBody>
          <a:bodyPr>
            <a:normAutofit/>
          </a:bodyPr>
          <a:lstStyle/>
          <a:p>
            <a:pPr algn="ctr"/>
            <a:r>
              <a:rPr lang="en-US" sz="36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fruits of apples, peaches, and nectarines in this orchard are of valuable early varieties.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8AA064E-5F6E-4024-BC28-EDDC3DFC7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3B29638-4838-4B9B-B9DB-96E542BAF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271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4C5A9E5-0F35-4AA6-AF26-B90A2D47B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Resim 4" descr="dış mekan, gökyüzü, yer, bulut içeren bir resim&#10;&#10;Açıklama otomatik olarak oluşturuldu">
            <a:extLst>
              <a:ext uri="{FF2B5EF4-FFF2-40B4-BE49-F238E27FC236}">
                <a16:creationId xmlns:a16="http://schemas.microsoft.com/office/drawing/2014/main" id="{EE3F6783-EB7F-EB26-2615-08FF2FC438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219" y="643467"/>
            <a:ext cx="4571181" cy="5050225"/>
          </a:xfrm>
          <a:prstGeom prst="rect">
            <a:avLst/>
          </a:prstGeom>
        </p:spPr>
      </p:pic>
      <p:pic>
        <p:nvPicPr>
          <p:cNvPr id="3" name="Resim 2" descr="dış mekan, gökyüzü, bulut, bitki içeren bir resim&#10;&#10;Açıklama otomatik olarak oluşturuldu">
            <a:extLst>
              <a:ext uri="{FF2B5EF4-FFF2-40B4-BE49-F238E27FC236}">
                <a16:creationId xmlns:a16="http://schemas.microsoft.com/office/drawing/2014/main" id="{CB0FBFC2-40B6-DE27-E3C5-7894A2B91A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601" y="643467"/>
            <a:ext cx="4571180" cy="505022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D9DB69D-7E48-4FDF-806E-F0B4BF005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6BF69C-4724-4F8D-8EA6-1487E9C9C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355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0E9A622-9996-4927-BBCD-AEE2687B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1DE3FC3-BAC1-4105-9620-4FB64EDCE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59027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C492B3F1-F115-9829-5258-35269FED4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330" y="2304004"/>
            <a:ext cx="3735502" cy="2103875"/>
          </a:xfrm>
        </p:spPr>
        <p:txBody>
          <a:bodyPr>
            <a:normAutofit fontScale="90000"/>
          </a:bodyPr>
          <a:lstStyle/>
          <a:p>
            <a:pPr algn="ctr"/>
            <a:r>
              <a:rPr lang="tr-TR" sz="40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FRUITS GROWN IN OUR ORCHARD</a:t>
            </a:r>
            <a:endParaRPr lang="en-US" sz="400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EF02B21-6D04-4A6A-B03E-CF7642D59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0679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7" name="Resim 6" descr="ağaç, dış mekan, meyve ağacı, bitki içeren bir resim&#10;&#10;Açıklama otomatik olarak oluşturuldu">
            <a:extLst>
              <a:ext uri="{FF2B5EF4-FFF2-40B4-BE49-F238E27FC236}">
                <a16:creationId xmlns:a16="http://schemas.microsoft.com/office/drawing/2014/main" id="{D6BC1EE6-B8A7-AEF5-09FF-138C5CDB60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38" b="23589"/>
          <a:stretch/>
        </p:blipFill>
        <p:spPr>
          <a:xfrm>
            <a:off x="4812161" y="-2655"/>
            <a:ext cx="3606643" cy="3358597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97E39010-823C-439A-B438-FEEDF54908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76279" y="0"/>
            <a:ext cx="3610035" cy="33559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İçerik Yer Tutucusu 4" descr="ağaç, dış mekan, meyve, dal içeren bir resim&#10;&#10;Açıklama otomatik olarak oluşturuldu">
            <a:extLst>
              <a:ext uri="{FF2B5EF4-FFF2-40B4-BE49-F238E27FC236}">
                <a16:creationId xmlns:a16="http://schemas.microsoft.com/office/drawing/2014/main" id="{5465960D-F2FA-6FE1-0F59-3F9D10D9405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34" r="-4" b="16310"/>
          <a:stretch/>
        </p:blipFill>
        <p:spPr>
          <a:xfrm>
            <a:off x="8576279" y="10"/>
            <a:ext cx="3610035" cy="3355932"/>
          </a:xfrm>
          <a:prstGeom prst="rect">
            <a:avLst/>
          </a:prstGeom>
        </p:spPr>
      </p:pic>
      <p:pic>
        <p:nvPicPr>
          <p:cNvPr id="9" name="Resim 8" descr="dış mekan, bulut, gökyüzü, çim içeren bir resim&#10;&#10;Açıklama otomatik olarak oluşturuldu">
            <a:extLst>
              <a:ext uri="{FF2B5EF4-FFF2-40B4-BE49-F238E27FC236}">
                <a16:creationId xmlns:a16="http://schemas.microsoft.com/office/drawing/2014/main" id="{43564F5C-2214-9FEE-D510-A74B1F55913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857" r="-1" b="19699"/>
          <a:stretch/>
        </p:blipFill>
        <p:spPr>
          <a:xfrm>
            <a:off x="4812161" y="3504904"/>
            <a:ext cx="7374154" cy="3353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377541"/>
      </p:ext>
    </p:extLst>
  </p:cSld>
  <p:clrMapOvr>
    <a:masterClrMapping/>
  </p:clrMapOvr>
</p:sld>
</file>

<file path=ppt/theme/theme1.xml><?xml version="1.0" encoding="utf-8"?>
<a:theme xmlns:a="http://schemas.openxmlformats.org/drawingml/2006/main" name="Geçmişe bakış">
  <a:themeElements>
    <a:clrScheme name="Kırmızı Turuncu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Geçmişe bakış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eçmişe bakış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</TotalTime>
  <Words>68</Words>
  <Application>Microsoft Office PowerPoint</Application>
  <PresentationFormat>Geniş ekran</PresentationFormat>
  <Paragraphs>7</Paragraphs>
  <Slides>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Geçmişe bakış</vt:lpstr>
      <vt:lpstr>APPLE-PEACH-NECTARINE ORCHARD</vt:lpstr>
      <vt:lpstr>APPLE-PEACH-NECTARINE ORCHARD</vt:lpstr>
      <vt:lpstr>APPLE-PEACH-NECTARINE ORCHARD</vt:lpstr>
      <vt:lpstr>PowerPoint Sunusu</vt:lpstr>
      <vt:lpstr>THE FRUITS GROWN IN OUR ORCHARD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ELMA-KAYISI-NEKTARİN BAHÇESİ</dc:title>
  <dc:creator>Ece Alagöz</dc:creator>
  <cp:lastModifiedBy>Ece Alagöz</cp:lastModifiedBy>
  <cp:revision>5</cp:revision>
  <dcterms:created xsi:type="dcterms:W3CDTF">2024-01-27T18:36:46Z</dcterms:created>
  <dcterms:modified xsi:type="dcterms:W3CDTF">2024-01-28T19:32:34Z</dcterms:modified>
</cp:coreProperties>
</file>