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Light" charset="1" panose="02000000000000000000"/>
      <p:regular r:id="rId10"/>
    </p:embeddedFont>
    <p:embeddedFont>
      <p:font typeface="Poppins Light Bold" charset="1" panose="02000000000000000000"/>
      <p:regular r:id="rId11"/>
    </p:embeddedFont>
    <p:embeddedFont>
      <p:font typeface="Poppins Medium" charset="1" panose="02000000000000000000"/>
      <p:regular r:id="rId12"/>
    </p:embeddedFont>
    <p:embeddedFont>
      <p:font typeface="Poppins Medium Bold" charset="1" panose="02000000000000000000"/>
      <p:regular r:id="rId13"/>
    </p:embeddedFont>
    <p:embeddedFont>
      <p:font typeface="Poppins Bold" charset="1" panose="02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27" Target="slides/slide13.xml" Type="http://schemas.openxmlformats.org/officeDocument/2006/relationships/slide"/><Relationship Id="rId28" Target="slides/slide1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jpe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png" Type="http://schemas.openxmlformats.org/officeDocument/2006/relationships/image"/><Relationship Id="rId4" Target="../media/image10.jpe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13118883" y="5010150"/>
            <a:ext cx="6126160" cy="7255193"/>
            <a:chOff x="0" y="0"/>
            <a:chExt cx="8168214" cy="9673590"/>
          </a:xfrm>
        </p:grpSpPr>
        <p:grpSp>
          <p:nvGrpSpPr>
            <p:cNvPr name="Group 3" id="3"/>
            <p:cNvGrpSpPr/>
            <p:nvPr/>
          </p:nvGrpSpPr>
          <p:grpSpPr>
            <a:xfrm rot="-2700000">
              <a:off x="1435895" y="2036143"/>
              <a:ext cx="6823242" cy="2569108"/>
              <a:chOff x="0" y="0"/>
              <a:chExt cx="1079350" cy="406400"/>
            </a:xfrm>
          </p:grpSpPr>
          <p:sp>
            <p:nvSpPr>
              <p:cNvPr name="Freeform 4" id="4"/>
              <p:cNvSpPr/>
              <p:nvPr/>
            </p:nvSpPr>
            <p:spPr>
              <a:xfrm flipH="false" flipV="false" rot="0">
                <a:off x="17780" y="22860"/>
                <a:ext cx="1053950" cy="360680"/>
              </a:xfrm>
              <a:custGeom>
                <a:avLst/>
                <a:gdLst/>
                <a:ahLst/>
                <a:cxnLst/>
                <a:rect r="r" b="b" t="t" l="l"/>
                <a:pathLst>
                  <a:path h="360680" w="1053950">
                    <a:moveTo>
                      <a:pt x="1053950" y="180340"/>
                    </a:moveTo>
                    <a:cubicBezTo>
                      <a:pt x="1053950" y="81280"/>
                      <a:pt x="973940" y="0"/>
                      <a:pt x="873610" y="0"/>
                    </a:cubicBezTo>
                    <a:lnTo>
                      <a:pt x="172720" y="0"/>
                    </a:lnTo>
                    <a:lnTo>
                      <a:pt x="172720" y="1270"/>
                    </a:lnTo>
                    <a:cubicBezTo>
                      <a:pt x="76200" y="5080"/>
                      <a:pt x="0" y="83820"/>
                      <a:pt x="0" y="180340"/>
                    </a:cubicBezTo>
                    <a:cubicBezTo>
                      <a:pt x="0" y="276860"/>
                      <a:pt x="77470" y="355600"/>
                      <a:pt x="172720" y="359410"/>
                    </a:cubicBezTo>
                    <a:lnTo>
                      <a:pt x="172720" y="360680"/>
                    </a:lnTo>
                    <a:lnTo>
                      <a:pt x="873610" y="360680"/>
                    </a:lnTo>
                    <a:cubicBezTo>
                      <a:pt x="972670" y="360680"/>
                      <a:pt x="1053950" y="279400"/>
                      <a:pt x="1053950" y="180340"/>
                    </a:cubicBezTo>
                    <a:close/>
                  </a:path>
                </a:pathLst>
              </a:custGeom>
              <a:solidFill>
                <a:srgbClr val="61C2A2"/>
              </a:solidFill>
            </p:spPr>
          </p:sp>
        </p:grpSp>
        <p:grpSp>
          <p:nvGrpSpPr>
            <p:cNvPr name="Group 5" id="5"/>
            <p:cNvGrpSpPr/>
            <p:nvPr/>
          </p:nvGrpSpPr>
          <p:grpSpPr>
            <a:xfrm rot="-2700000">
              <a:off x="-168048" y="4882144"/>
              <a:ext cx="7349881" cy="2569108"/>
              <a:chOff x="0" y="0"/>
              <a:chExt cx="1162657" cy="406400"/>
            </a:xfrm>
          </p:grpSpPr>
          <p:sp>
            <p:nvSpPr>
              <p:cNvPr name="Freeform 6" id="6"/>
              <p:cNvSpPr/>
              <p:nvPr/>
            </p:nvSpPr>
            <p:spPr>
              <a:xfrm flipH="false" flipV="false" rot="0">
                <a:off x="17780" y="22860"/>
                <a:ext cx="1137257" cy="360680"/>
              </a:xfrm>
              <a:custGeom>
                <a:avLst/>
                <a:gdLst/>
                <a:ahLst/>
                <a:cxnLst/>
                <a:rect r="r" b="b" t="t" l="l"/>
                <a:pathLst>
                  <a:path h="360680" w="1137257">
                    <a:moveTo>
                      <a:pt x="1137257" y="180340"/>
                    </a:moveTo>
                    <a:cubicBezTo>
                      <a:pt x="1137257" y="81280"/>
                      <a:pt x="1057248"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7" id="7"/>
          <p:cNvGrpSpPr/>
          <p:nvPr/>
        </p:nvGrpSpPr>
        <p:grpSpPr>
          <a:xfrm rot="0">
            <a:off x="10806949" y="-1244263"/>
            <a:ext cx="3426960" cy="4265666"/>
            <a:chOff x="0" y="0"/>
            <a:chExt cx="4569280" cy="5687554"/>
          </a:xfrm>
        </p:grpSpPr>
        <p:grpSp>
          <p:nvGrpSpPr>
            <p:cNvPr name="Group 8" id="8"/>
            <p:cNvGrpSpPr/>
            <p:nvPr/>
          </p:nvGrpSpPr>
          <p:grpSpPr>
            <a:xfrm rot="-2700000">
              <a:off x="27432" y="2577082"/>
              <a:ext cx="4305215" cy="1860867"/>
              <a:chOff x="0" y="0"/>
              <a:chExt cx="940228" cy="406400"/>
            </a:xfrm>
          </p:grpSpPr>
          <p:sp>
            <p:nvSpPr>
              <p:cNvPr name="Freeform 9" id="9"/>
              <p:cNvSpPr/>
              <p:nvPr/>
            </p:nvSpPr>
            <p:spPr>
              <a:xfrm flipH="false" flipV="false" rot="0">
                <a:off x="17780" y="22860"/>
                <a:ext cx="914828" cy="360680"/>
              </a:xfrm>
              <a:custGeom>
                <a:avLst/>
                <a:gdLst/>
                <a:ahLst/>
                <a:cxnLst/>
                <a:rect r="r" b="b" t="t" l="l"/>
                <a:pathLst>
                  <a:path h="360680" w="914828">
                    <a:moveTo>
                      <a:pt x="914828" y="180340"/>
                    </a:moveTo>
                    <a:cubicBezTo>
                      <a:pt x="914828" y="81280"/>
                      <a:pt x="834819" y="0"/>
                      <a:pt x="734488" y="0"/>
                    </a:cubicBezTo>
                    <a:lnTo>
                      <a:pt x="172720" y="0"/>
                    </a:lnTo>
                    <a:lnTo>
                      <a:pt x="172720" y="1270"/>
                    </a:lnTo>
                    <a:cubicBezTo>
                      <a:pt x="76200" y="5080"/>
                      <a:pt x="0" y="83820"/>
                      <a:pt x="0" y="180340"/>
                    </a:cubicBezTo>
                    <a:cubicBezTo>
                      <a:pt x="0" y="276860"/>
                      <a:pt x="77470" y="355600"/>
                      <a:pt x="172720" y="359410"/>
                    </a:cubicBezTo>
                    <a:lnTo>
                      <a:pt x="172720" y="360680"/>
                    </a:lnTo>
                    <a:lnTo>
                      <a:pt x="734488" y="360680"/>
                    </a:lnTo>
                    <a:cubicBezTo>
                      <a:pt x="833548" y="360680"/>
                      <a:pt x="914828" y="279400"/>
                      <a:pt x="914828" y="180340"/>
                    </a:cubicBezTo>
                    <a:close/>
                  </a:path>
                </a:pathLst>
              </a:custGeom>
              <a:solidFill>
                <a:srgbClr val="1D617A"/>
              </a:solidFill>
            </p:spPr>
          </p:sp>
        </p:grpSp>
        <p:grpSp>
          <p:nvGrpSpPr>
            <p:cNvPr name="Group 10" id="10"/>
            <p:cNvGrpSpPr/>
            <p:nvPr/>
          </p:nvGrpSpPr>
          <p:grpSpPr>
            <a:xfrm rot="-2700000">
              <a:off x="528051" y="1128897"/>
              <a:ext cx="3963799" cy="1860867"/>
              <a:chOff x="0" y="0"/>
              <a:chExt cx="865665" cy="406400"/>
            </a:xfrm>
          </p:grpSpPr>
          <p:sp>
            <p:nvSpPr>
              <p:cNvPr name="Freeform 11" id="11"/>
              <p:cNvSpPr/>
              <p:nvPr/>
            </p:nvSpPr>
            <p:spPr>
              <a:xfrm flipH="false" flipV="false" rot="0">
                <a:off x="17780" y="22860"/>
                <a:ext cx="840266" cy="360680"/>
              </a:xfrm>
              <a:custGeom>
                <a:avLst/>
                <a:gdLst/>
                <a:ahLst/>
                <a:cxnLst/>
                <a:rect r="r" b="b" t="t" l="l"/>
                <a:pathLst>
                  <a:path h="360680" w="840266">
                    <a:moveTo>
                      <a:pt x="840266" y="180340"/>
                    </a:moveTo>
                    <a:cubicBezTo>
                      <a:pt x="840266" y="81280"/>
                      <a:pt x="760256" y="0"/>
                      <a:pt x="659925" y="0"/>
                    </a:cubicBezTo>
                    <a:lnTo>
                      <a:pt x="172720" y="0"/>
                    </a:lnTo>
                    <a:lnTo>
                      <a:pt x="172720" y="1270"/>
                    </a:lnTo>
                    <a:cubicBezTo>
                      <a:pt x="76200" y="5080"/>
                      <a:pt x="0" y="83820"/>
                      <a:pt x="0" y="180340"/>
                    </a:cubicBezTo>
                    <a:cubicBezTo>
                      <a:pt x="0" y="276860"/>
                      <a:pt x="77470" y="355600"/>
                      <a:pt x="172720" y="359410"/>
                    </a:cubicBezTo>
                    <a:lnTo>
                      <a:pt x="172720" y="360680"/>
                    </a:lnTo>
                    <a:lnTo>
                      <a:pt x="659925" y="360680"/>
                    </a:lnTo>
                    <a:cubicBezTo>
                      <a:pt x="758985" y="360680"/>
                      <a:pt x="840266" y="279400"/>
                      <a:pt x="840266" y="180340"/>
                    </a:cubicBezTo>
                    <a:close/>
                  </a:path>
                </a:pathLst>
              </a:custGeom>
              <a:solidFill>
                <a:srgbClr val="61C2A2"/>
              </a:solidFill>
            </p:spPr>
          </p:sp>
        </p:grpSp>
      </p:grpSp>
      <p:grpSp>
        <p:nvGrpSpPr>
          <p:cNvPr name="Group 12" id="12"/>
          <p:cNvGrpSpPr/>
          <p:nvPr/>
        </p:nvGrpSpPr>
        <p:grpSpPr>
          <a:xfrm rot="0">
            <a:off x="-3533562" y="-2632035"/>
            <a:ext cx="10908612" cy="12919035"/>
            <a:chOff x="0" y="0"/>
            <a:chExt cx="14544816" cy="17225380"/>
          </a:xfrm>
        </p:grpSpPr>
        <p:grpSp>
          <p:nvGrpSpPr>
            <p:cNvPr name="Group 13" id="13"/>
            <p:cNvGrpSpPr/>
            <p:nvPr/>
          </p:nvGrpSpPr>
          <p:grpSpPr>
            <a:xfrm rot="-2700000">
              <a:off x="2556842" y="3625680"/>
              <a:ext cx="12149878" cy="4574709"/>
              <a:chOff x="0" y="0"/>
              <a:chExt cx="1079350" cy="406400"/>
            </a:xfrm>
          </p:grpSpPr>
          <p:sp>
            <p:nvSpPr>
              <p:cNvPr name="Freeform 14" id="14"/>
              <p:cNvSpPr/>
              <p:nvPr/>
            </p:nvSpPr>
            <p:spPr>
              <a:xfrm flipH="false" flipV="false" rot="0">
                <a:off x="17780" y="22860"/>
                <a:ext cx="1053950" cy="360680"/>
              </a:xfrm>
              <a:custGeom>
                <a:avLst/>
                <a:gdLst/>
                <a:ahLst/>
                <a:cxnLst/>
                <a:rect r="r" b="b" t="t" l="l"/>
                <a:pathLst>
                  <a:path h="360680" w="1053950">
                    <a:moveTo>
                      <a:pt x="1053950" y="180340"/>
                    </a:moveTo>
                    <a:cubicBezTo>
                      <a:pt x="1053950" y="81280"/>
                      <a:pt x="973940" y="0"/>
                      <a:pt x="873610" y="0"/>
                    </a:cubicBezTo>
                    <a:lnTo>
                      <a:pt x="172720" y="0"/>
                    </a:lnTo>
                    <a:lnTo>
                      <a:pt x="172720" y="1270"/>
                    </a:lnTo>
                    <a:cubicBezTo>
                      <a:pt x="76200" y="5080"/>
                      <a:pt x="0" y="83820"/>
                      <a:pt x="0" y="180340"/>
                    </a:cubicBezTo>
                    <a:cubicBezTo>
                      <a:pt x="0" y="276860"/>
                      <a:pt x="77470" y="355600"/>
                      <a:pt x="172720" y="359410"/>
                    </a:cubicBezTo>
                    <a:lnTo>
                      <a:pt x="172720" y="360680"/>
                    </a:lnTo>
                    <a:lnTo>
                      <a:pt x="873610" y="360680"/>
                    </a:lnTo>
                    <a:cubicBezTo>
                      <a:pt x="972670" y="360680"/>
                      <a:pt x="1053950" y="279400"/>
                      <a:pt x="1053950" y="180340"/>
                    </a:cubicBezTo>
                    <a:close/>
                  </a:path>
                </a:pathLst>
              </a:custGeom>
              <a:solidFill>
                <a:srgbClr val="61C2A2">
                  <a:alpha val="14902"/>
                </a:srgbClr>
              </a:solidFill>
            </p:spPr>
          </p:sp>
        </p:grpSp>
        <p:grpSp>
          <p:nvGrpSpPr>
            <p:cNvPr name="Group 15" id="15"/>
            <p:cNvGrpSpPr/>
            <p:nvPr/>
          </p:nvGrpSpPr>
          <p:grpSpPr>
            <a:xfrm rot="-2700000">
              <a:off x="-299237" y="8693441"/>
              <a:ext cx="13087643" cy="4574709"/>
              <a:chOff x="0" y="0"/>
              <a:chExt cx="1162657" cy="406400"/>
            </a:xfrm>
          </p:grpSpPr>
          <p:sp>
            <p:nvSpPr>
              <p:cNvPr name="Freeform 16" id="16"/>
              <p:cNvSpPr/>
              <p:nvPr/>
            </p:nvSpPr>
            <p:spPr>
              <a:xfrm flipH="false" flipV="false" rot="0">
                <a:off x="17780" y="22860"/>
                <a:ext cx="1137257" cy="360680"/>
              </a:xfrm>
              <a:custGeom>
                <a:avLst/>
                <a:gdLst/>
                <a:ahLst/>
                <a:cxnLst/>
                <a:rect r="r" b="b" t="t" l="l"/>
                <a:pathLst>
                  <a:path h="360680" w="1137257">
                    <a:moveTo>
                      <a:pt x="1137257" y="180340"/>
                    </a:moveTo>
                    <a:cubicBezTo>
                      <a:pt x="1137257" y="81280"/>
                      <a:pt x="1057248"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alpha val="14902"/>
                </a:srgbClr>
              </a:solidFill>
            </p:spPr>
          </p:sp>
        </p:grpSp>
      </p:grpSp>
      <p:grpSp>
        <p:nvGrpSpPr>
          <p:cNvPr name="Group 17" id="17"/>
          <p:cNvGrpSpPr/>
          <p:nvPr/>
        </p:nvGrpSpPr>
        <p:grpSpPr>
          <a:xfrm rot="0">
            <a:off x="1028700" y="1955191"/>
            <a:ext cx="12763900" cy="7303109"/>
            <a:chOff x="0" y="0"/>
            <a:chExt cx="17018533" cy="9737478"/>
          </a:xfrm>
        </p:grpSpPr>
        <p:sp>
          <p:nvSpPr>
            <p:cNvPr name="TextBox 18" id="18"/>
            <p:cNvSpPr txBox="true"/>
            <p:nvPr/>
          </p:nvSpPr>
          <p:spPr>
            <a:xfrm rot="0">
              <a:off x="0" y="0"/>
              <a:ext cx="17018533" cy="5822156"/>
            </a:xfrm>
            <a:prstGeom prst="rect">
              <a:avLst/>
            </a:prstGeom>
          </p:spPr>
          <p:txBody>
            <a:bodyPr anchor="t" rtlCol="false" tIns="0" lIns="0" bIns="0" rIns="0">
              <a:spAutoFit/>
            </a:bodyPr>
            <a:lstStyle/>
            <a:p>
              <a:pPr>
                <a:lnSpc>
                  <a:spcPts val="17280"/>
                </a:lnSpc>
              </a:pPr>
              <a:r>
                <a:rPr lang="en-US" sz="14400" spc="-863">
                  <a:solidFill>
                    <a:srgbClr val="1D617A"/>
                  </a:solidFill>
                  <a:latin typeface="Poppins Bold Bold Italics"/>
                </a:rPr>
                <a:t>IMDB FİLM ÖNERİ SİSTEMİ</a:t>
              </a:r>
            </a:p>
          </p:txBody>
        </p:sp>
        <p:sp>
          <p:nvSpPr>
            <p:cNvPr name="TextBox 19" id="19"/>
            <p:cNvSpPr txBox="true"/>
            <p:nvPr/>
          </p:nvSpPr>
          <p:spPr>
            <a:xfrm rot="0">
              <a:off x="0" y="6109408"/>
              <a:ext cx="16790490" cy="3628070"/>
            </a:xfrm>
            <a:prstGeom prst="rect">
              <a:avLst/>
            </a:prstGeom>
          </p:spPr>
          <p:txBody>
            <a:bodyPr anchor="t" rtlCol="false" tIns="0" lIns="0" bIns="0" rIns="0">
              <a:spAutoFit/>
            </a:bodyPr>
            <a:lstStyle/>
            <a:p>
              <a:pPr>
                <a:lnSpc>
                  <a:spcPts val="5466"/>
                </a:lnSpc>
              </a:pPr>
              <a:r>
                <a:rPr lang="en-US" sz="4205">
                  <a:solidFill>
                    <a:srgbClr val="1D617A"/>
                  </a:solidFill>
                  <a:latin typeface="Poppins Medium"/>
                </a:rPr>
                <a:t>Furkan TOKAT - 201816752</a:t>
              </a:r>
            </a:p>
            <a:p>
              <a:pPr>
                <a:lnSpc>
                  <a:spcPts val="5466"/>
                </a:lnSpc>
              </a:pPr>
              <a:r>
                <a:rPr lang="en-US" sz="4205">
                  <a:solidFill>
                    <a:srgbClr val="1D617A"/>
                  </a:solidFill>
                  <a:latin typeface="Poppins Medium"/>
                </a:rPr>
                <a:t>Selin BOSTAN - 191816013</a:t>
              </a:r>
            </a:p>
            <a:p>
              <a:pPr>
                <a:lnSpc>
                  <a:spcPts val="5466"/>
                </a:lnSpc>
              </a:pPr>
              <a:r>
                <a:rPr lang="en-US" sz="4205">
                  <a:solidFill>
                    <a:srgbClr val="1D617A"/>
                  </a:solidFill>
                  <a:latin typeface="Poppins Medium"/>
                </a:rPr>
                <a:t>Mert İLHAN - 171816028</a:t>
              </a:r>
            </a:p>
            <a:p>
              <a:pPr>
                <a:lnSpc>
                  <a:spcPts val="5466"/>
                </a:lnSpc>
              </a:pPr>
              <a:r>
                <a:rPr lang="en-US" sz="4205">
                  <a:solidFill>
                    <a:srgbClr val="1D617A"/>
                  </a:solidFill>
                  <a:latin typeface="Poppins Medium"/>
                </a:rPr>
                <a:t>Bilge Esin AKBABA - 201816011</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14218409" y="3865346"/>
            <a:ext cx="6462782" cy="7822414"/>
            <a:chOff x="0" y="0"/>
            <a:chExt cx="8617043" cy="10429885"/>
          </a:xfrm>
        </p:grpSpPr>
        <p:grpSp>
          <p:nvGrpSpPr>
            <p:cNvPr name="Group 3" id="3"/>
            <p:cNvGrpSpPr/>
            <p:nvPr/>
          </p:nvGrpSpPr>
          <p:grpSpPr>
            <a:xfrm rot="-2700000">
              <a:off x="-237730" y="4574446"/>
              <a:ext cx="9092504" cy="3093835"/>
              <a:chOff x="0" y="0"/>
              <a:chExt cx="1194373" cy="406400"/>
            </a:xfrm>
          </p:grpSpPr>
          <p:sp>
            <p:nvSpPr>
              <p:cNvPr name="Freeform 4" id="4"/>
              <p:cNvSpPr/>
              <p:nvPr/>
            </p:nvSpPr>
            <p:spPr>
              <a:xfrm flipH="false" flipV="false" rot="0">
                <a:off x="17780" y="22860"/>
                <a:ext cx="1168973" cy="360680"/>
              </a:xfrm>
              <a:custGeom>
                <a:avLst/>
                <a:gdLst/>
                <a:ahLst/>
                <a:cxnLst/>
                <a:rect r="r" b="b" t="t" l="l"/>
                <a:pathLst>
                  <a:path h="360680" w="1168973">
                    <a:moveTo>
                      <a:pt x="1168973" y="180340"/>
                    </a:moveTo>
                    <a:cubicBezTo>
                      <a:pt x="1168973" y="81280"/>
                      <a:pt x="1088963" y="0"/>
                      <a:pt x="988633" y="0"/>
                    </a:cubicBezTo>
                    <a:lnTo>
                      <a:pt x="172720" y="0"/>
                    </a:lnTo>
                    <a:lnTo>
                      <a:pt x="172720" y="1270"/>
                    </a:lnTo>
                    <a:cubicBezTo>
                      <a:pt x="76200" y="5080"/>
                      <a:pt x="0" y="83820"/>
                      <a:pt x="0" y="180340"/>
                    </a:cubicBezTo>
                    <a:cubicBezTo>
                      <a:pt x="0" y="276860"/>
                      <a:pt x="77470" y="355600"/>
                      <a:pt x="172720" y="359410"/>
                    </a:cubicBezTo>
                    <a:lnTo>
                      <a:pt x="172720" y="360680"/>
                    </a:lnTo>
                    <a:lnTo>
                      <a:pt x="988633" y="360680"/>
                    </a:lnTo>
                    <a:cubicBezTo>
                      <a:pt x="1087693" y="360680"/>
                      <a:pt x="1168973" y="279400"/>
                      <a:pt x="1168973" y="180340"/>
                    </a:cubicBezTo>
                    <a:close/>
                  </a:path>
                </a:pathLst>
              </a:custGeom>
              <a:solidFill>
                <a:srgbClr val="1D617A"/>
              </a:solidFill>
            </p:spPr>
          </p:sp>
        </p:grpSp>
        <p:grpSp>
          <p:nvGrpSpPr>
            <p:cNvPr name="Group 5" id="5"/>
            <p:cNvGrpSpPr/>
            <p:nvPr/>
          </p:nvGrpSpPr>
          <p:grpSpPr>
            <a:xfrm rot="-2700000">
              <a:off x="1422354" y="2073974"/>
              <a:ext cx="7147594" cy="3093835"/>
              <a:chOff x="0" y="0"/>
              <a:chExt cx="938894" cy="406400"/>
            </a:xfrm>
          </p:grpSpPr>
          <p:sp>
            <p:nvSpPr>
              <p:cNvPr name="Freeform 6" id="6"/>
              <p:cNvSpPr/>
              <p:nvPr/>
            </p:nvSpPr>
            <p:spPr>
              <a:xfrm flipH="false" flipV="false" rot="0">
                <a:off x="17780" y="22860"/>
                <a:ext cx="913494" cy="360680"/>
              </a:xfrm>
              <a:custGeom>
                <a:avLst/>
                <a:gdLst/>
                <a:ahLst/>
                <a:cxnLst/>
                <a:rect r="r" b="b" t="t" l="l"/>
                <a:pathLst>
                  <a:path h="360680" w="913494">
                    <a:moveTo>
                      <a:pt x="913494" y="180340"/>
                    </a:moveTo>
                    <a:cubicBezTo>
                      <a:pt x="913494" y="81280"/>
                      <a:pt x="833484" y="0"/>
                      <a:pt x="733154" y="0"/>
                    </a:cubicBezTo>
                    <a:lnTo>
                      <a:pt x="172720" y="0"/>
                    </a:lnTo>
                    <a:lnTo>
                      <a:pt x="172720" y="1270"/>
                    </a:lnTo>
                    <a:cubicBezTo>
                      <a:pt x="76200" y="5080"/>
                      <a:pt x="0" y="83820"/>
                      <a:pt x="0" y="180340"/>
                    </a:cubicBezTo>
                    <a:cubicBezTo>
                      <a:pt x="0" y="276860"/>
                      <a:pt x="77470" y="355600"/>
                      <a:pt x="172720" y="359410"/>
                    </a:cubicBezTo>
                    <a:lnTo>
                      <a:pt x="172720" y="360680"/>
                    </a:lnTo>
                    <a:lnTo>
                      <a:pt x="733154" y="360680"/>
                    </a:lnTo>
                    <a:cubicBezTo>
                      <a:pt x="832213" y="360680"/>
                      <a:pt x="913494" y="279400"/>
                      <a:pt x="913494" y="180340"/>
                    </a:cubicBezTo>
                    <a:close/>
                  </a:path>
                </a:pathLst>
              </a:custGeom>
              <a:solidFill>
                <a:srgbClr val="61C2A2"/>
              </a:solidFill>
            </p:spPr>
          </p:sp>
        </p:grpSp>
      </p:grpSp>
      <p:grpSp>
        <p:nvGrpSpPr>
          <p:cNvPr name="Group 7" id="7"/>
          <p:cNvGrpSpPr/>
          <p:nvPr/>
        </p:nvGrpSpPr>
        <p:grpSpPr>
          <a:xfrm rot="0">
            <a:off x="-1193738" y="-931767"/>
            <a:ext cx="3955788" cy="4663763"/>
            <a:chOff x="0" y="0"/>
            <a:chExt cx="5274385" cy="6218350"/>
          </a:xfrm>
        </p:grpSpPr>
        <p:grpSp>
          <p:nvGrpSpPr>
            <p:cNvPr name="Group 8" id="8"/>
            <p:cNvGrpSpPr/>
            <p:nvPr/>
          </p:nvGrpSpPr>
          <p:grpSpPr>
            <a:xfrm rot="-2700000">
              <a:off x="-81642" y="1746690"/>
              <a:ext cx="5607681" cy="1610992"/>
              <a:chOff x="0" y="0"/>
              <a:chExt cx="1414632" cy="406400"/>
            </a:xfrm>
          </p:grpSpPr>
          <p:sp>
            <p:nvSpPr>
              <p:cNvPr name="Freeform 9" id="9"/>
              <p:cNvSpPr/>
              <p:nvPr/>
            </p:nvSpPr>
            <p:spPr>
              <a:xfrm flipH="false" flipV="false" rot="0">
                <a:off x="17780" y="22860"/>
                <a:ext cx="1389232" cy="360680"/>
              </a:xfrm>
              <a:custGeom>
                <a:avLst/>
                <a:gdLst/>
                <a:ahLst/>
                <a:cxnLst/>
                <a:rect r="r" b="b" t="t" l="l"/>
                <a:pathLst>
                  <a:path h="360680" w="1389232">
                    <a:moveTo>
                      <a:pt x="1389232" y="180340"/>
                    </a:moveTo>
                    <a:cubicBezTo>
                      <a:pt x="1389232" y="81280"/>
                      <a:pt x="1309222" y="0"/>
                      <a:pt x="1208892" y="0"/>
                    </a:cubicBezTo>
                    <a:lnTo>
                      <a:pt x="172720" y="0"/>
                    </a:lnTo>
                    <a:lnTo>
                      <a:pt x="172720" y="1270"/>
                    </a:lnTo>
                    <a:cubicBezTo>
                      <a:pt x="76200" y="5080"/>
                      <a:pt x="0" y="83820"/>
                      <a:pt x="0" y="180340"/>
                    </a:cubicBezTo>
                    <a:cubicBezTo>
                      <a:pt x="0" y="276860"/>
                      <a:pt x="77470" y="355600"/>
                      <a:pt x="172720" y="359410"/>
                    </a:cubicBezTo>
                    <a:lnTo>
                      <a:pt x="172720" y="360680"/>
                    </a:lnTo>
                    <a:lnTo>
                      <a:pt x="1208892" y="360680"/>
                    </a:lnTo>
                    <a:cubicBezTo>
                      <a:pt x="1307952" y="360680"/>
                      <a:pt x="1389232" y="279400"/>
                      <a:pt x="1389232" y="180340"/>
                    </a:cubicBezTo>
                    <a:close/>
                  </a:path>
                </a:pathLst>
              </a:custGeom>
              <a:solidFill>
                <a:srgbClr val="61C2A2"/>
              </a:solidFill>
            </p:spPr>
          </p:sp>
        </p:grpSp>
        <p:grpSp>
          <p:nvGrpSpPr>
            <p:cNvPr name="Group 10" id="10"/>
            <p:cNvGrpSpPr/>
            <p:nvPr/>
          </p:nvGrpSpPr>
          <p:grpSpPr>
            <a:xfrm rot="-2700000">
              <a:off x="-97486" y="3232862"/>
              <a:ext cx="4554957" cy="1610992"/>
              <a:chOff x="0" y="0"/>
              <a:chExt cx="1149065" cy="406400"/>
            </a:xfrm>
          </p:grpSpPr>
          <p:sp>
            <p:nvSpPr>
              <p:cNvPr name="Freeform 11" id="11"/>
              <p:cNvSpPr/>
              <p:nvPr/>
            </p:nvSpPr>
            <p:spPr>
              <a:xfrm flipH="false" flipV="false" rot="0">
                <a:off x="17780" y="22860"/>
                <a:ext cx="1123665" cy="360680"/>
              </a:xfrm>
              <a:custGeom>
                <a:avLst/>
                <a:gdLst/>
                <a:ahLst/>
                <a:cxnLst/>
                <a:rect r="r" b="b" t="t" l="l"/>
                <a:pathLst>
                  <a:path h="360680" w="1123665">
                    <a:moveTo>
                      <a:pt x="1123665" y="180340"/>
                    </a:moveTo>
                    <a:cubicBezTo>
                      <a:pt x="1123665" y="81280"/>
                      <a:pt x="1043655" y="0"/>
                      <a:pt x="943325" y="0"/>
                    </a:cubicBezTo>
                    <a:lnTo>
                      <a:pt x="172720" y="0"/>
                    </a:lnTo>
                    <a:lnTo>
                      <a:pt x="172720" y="1270"/>
                    </a:lnTo>
                    <a:cubicBezTo>
                      <a:pt x="76200" y="5080"/>
                      <a:pt x="0" y="83820"/>
                      <a:pt x="0" y="180340"/>
                    </a:cubicBezTo>
                    <a:cubicBezTo>
                      <a:pt x="0" y="276860"/>
                      <a:pt x="77470" y="355600"/>
                      <a:pt x="172720" y="359410"/>
                    </a:cubicBezTo>
                    <a:lnTo>
                      <a:pt x="172720" y="360680"/>
                    </a:lnTo>
                    <a:lnTo>
                      <a:pt x="943325" y="360680"/>
                    </a:lnTo>
                    <a:cubicBezTo>
                      <a:pt x="1042385" y="360680"/>
                      <a:pt x="1123665" y="279400"/>
                      <a:pt x="1123665" y="180340"/>
                    </a:cubicBezTo>
                    <a:close/>
                  </a:path>
                </a:pathLst>
              </a:custGeom>
              <a:solidFill>
                <a:srgbClr val="1D617A"/>
              </a:solidFill>
            </p:spPr>
          </p:sp>
        </p:grpSp>
      </p:grpSp>
      <p:sp>
        <p:nvSpPr>
          <p:cNvPr name="Freeform 12" id="12"/>
          <p:cNvSpPr/>
          <p:nvPr/>
        </p:nvSpPr>
        <p:spPr>
          <a:xfrm flipH="false" flipV="false" rot="0">
            <a:off x="2067450" y="1654027"/>
            <a:ext cx="14153100" cy="1292751"/>
          </a:xfrm>
          <a:custGeom>
            <a:avLst/>
            <a:gdLst/>
            <a:ahLst/>
            <a:cxnLst/>
            <a:rect r="r" b="b" t="t" l="l"/>
            <a:pathLst>
              <a:path h="1292751" w="14153100">
                <a:moveTo>
                  <a:pt x="0" y="0"/>
                </a:moveTo>
                <a:lnTo>
                  <a:pt x="14153100" y="0"/>
                </a:lnTo>
                <a:lnTo>
                  <a:pt x="14153100" y="1292751"/>
                </a:lnTo>
                <a:lnTo>
                  <a:pt x="0" y="1292751"/>
                </a:lnTo>
                <a:lnTo>
                  <a:pt x="0" y="0"/>
                </a:lnTo>
                <a:close/>
              </a:path>
            </a:pathLst>
          </a:custGeom>
          <a:blipFill>
            <a:blip r:embed="rId2"/>
            <a:stretch>
              <a:fillRect l="0" t="0" r="0" b="0"/>
            </a:stretch>
          </a:blipFill>
        </p:spPr>
      </p:sp>
      <p:sp>
        <p:nvSpPr>
          <p:cNvPr name="Freeform 13" id="13"/>
          <p:cNvSpPr/>
          <p:nvPr/>
        </p:nvSpPr>
        <p:spPr>
          <a:xfrm flipH="false" flipV="false" rot="0">
            <a:off x="2765492" y="3731996"/>
            <a:ext cx="12757017" cy="3630777"/>
          </a:xfrm>
          <a:custGeom>
            <a:avLst/>
            <a:gdLst/>
            <a:ahLst/>
            <a:cxnLst/>
            <a:rect r="r" b="b" t="t" l="l"/>
            <a:pathLst>
              <a:path h="3630777" w="12757017">
                <a:moveTo>
                  <a:pt x="0" y="0"/>
                </a:moveTo>
                <a:lnTo>
                  <a:pt x="12757016" y="0"/>
                </a:lnTo>
                <a:lnTo>
                  <a:pt x="12757016" y="3630777"/>
                </a:lnTo>
                <a:lnTo>
                  <a:pt x="0" y="3630777"/>
                </a:lnTo>
                <a:lnTo>
                  <a:pt x="0" y="0"/>
                </a:lnTo>
                <a:close/>
              </a:path>
            </a:pathLst>
          </a:custGeom>
          <a:blipFill>
            <a:blip r:embed="rId3"/>
            <a:stretch>
              <a:fillRect l="0" t="0" r="-5572"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14218409" y="3865346"/>
            <a:ext cx="6462782" cy="7822414"/>
            <a:chOff x="0" y="0"/>
            <a:chExt cx="8617043" cy="10429885"/>
          </a:xfrm>
        </p:grpSpPr>
        <p:grpSp>
          <p:nvGrpSpPr>
            <p:cNvPr name="Group 3" id="3"/>
            <p:cNvGrpSpPr/>
            <p:nvPr/>
          </p:nvGrpSpPr>
          <p:grpSpPr>
            <a:xfrm rot="-2700000">
              <a:off x="-237730" y="4574446"/>
              <a:ext cx="9092504" cy="3093835"/>
              <a:chOff x="0" y="0"/>
              <a:chExt cx="1194373" cy="406400"/>
            </a:xfrm>
          </p:grpSpPr>
          <p:sp>
            <p:nvSpPr>
              <p:cNvPr name="Freeform 4" id="4"/>
              <p:cNvSpPr/>
              <p:nvPr/>
            </p:nvSpPr>
            <p:spPr>
              <a:xfrm flipH="false" flipV="false" rot="0">
                <a:off x="17780" y="22860"/>
                <a:ext cx="1168973" cy="360680"/>
              </a:xfrm>
              <a:custGeom>
                <a:avLst/>
                <a:gdLst/>
                <a:ahLst/>
                <a:cxnLst/>
                <a:rect r="r" b="b" t="t" l="l"/>
                <a:pathLst>
                  <a:path h="360680" w="1168973">
                    <a:moveTo>
                      <a:pt x="1168973" y="180340"/>
                    </a:moveTo>
                    <a:cubicBezTo>
                      <a:pt x="1168973" y="81280"/>
                      <a:pt x="1088963" y="0"/>
                      <a:pt x="988633" y="0"/>
                    </a:cubicBezTo>
                    <a:lnTo>
                      <a:pt x="172720" y="0"/>
                    </a:lnTo>
                    <a:lnTo>
                      <a:pt x="172720" y="1270"/>
                    </a:lnTo>
                    <a:cubicBezTo>
                      <a:pt x="76200" y="5080"/>
                      <a:pt x="0" y="83820"/>
                      <a:pt x="0" y="180340"/>
                    </a:cubicBezTo>
                    <a:cubicBezTo>
                      <a:pt x="0" y="276860"/>
                      <a:pt x="77470" y="355600"/>
                      <a:pt x="172720" y="359410"/>
                    </a:cubicBezTo>
                    <a:lnTo>
                      <a:pt x="172720" y="360680"/>
                    </a:lnTo>
                    <a:lnTo>
                      <a:pt x="988633" y="360680"/>
                    </a:lnTo>
                    <a:cubicBezTo>
                      <a:pt x="1087693" y="360680"/>
                      <a:pt x="1168973" y="279400"/>
                      <a:pt x="1168973" y="180340"/>
                    </a:cubicBezTo>
                    <a:close/>
                  </a:path>
                </a:pathLst>
              </a:custGeom>
              <a:solidFill>
                <a:srgbClr val="1D617A"/>
              </a:solidFill>
            </p:spPr>
          </p:sp>
        </p:grpSp>
        <p:grpSp>
          <p:nvGrpSpPr>
            <p:cNvPr name="Group 5" id="5"/>
            <p:cNvGrpSpPr/>
            <p:nvPr/>
          </p:nvGrpSpPr>
          <p:grpSpPr>
            <a:xfrm rot="-2700000">
              <a:off x="1422354" y="2073974"/>
              <a:ext cx="7147594" cy="3093835"/>
              <a:chOff x="0" y="0"/>
              <a:chExt cx="938894" cy="406400"/>
            </a:xfrm>
          </p:grpSpPr>
          <p:sp>
            <p:nvSpPr>
              <p:cNvPr name="Freeform 6" id="6"/>
              <p:cNvSpPr/>
              <p:nvPr/>
            </p:nvSpPr>
            <p:spPr>
              <a:xfrm flipH="false" flipV="false" rot="0">
                <a:off x="17780" y="22860"/>
                <a:ext cx="913494" cy="360680"/>
              </a:xfrm>
              <a:custGeom>
                <a:avLst/>
                <a:gdLst/>
                <a:ahLst/>
                <a:cxnLst/>
                <a:rect r="r" b="b" t="t" l="l"/>
                <a:pathLst>
                  <a:path h="360680" w="913494">
                    <a:moveTo>
                      <a:pt x="913494" y="180340"/>
                    </a:moveTo>
                    <a:cubicBezTo>
                      <a:pt x="913494" y="81280"/>
                      <a:pt x="833484" y="0"/>
                      <a:pt x="733154" y="0"/>
                    </a:cubicBezTo>
                    <a:lnTo>
                      <a:pt x="172720" y="0"/>
                    </a:lnTo>
                    <a:lnTo>
                      <a:pt x="172720" y="1270"/>
                    </a:lnTo>
                    <a:cubicBezTo>
                      <a:pt x="76200" y="5080"/>
                      <a:pt x="0" y="83820"/>
                      <a:pt x="0" y="180340"/>
                    </a:cubicBezTo>
                    <a:cubicBezTo>
                      <a:pt x="0" y="276860"/>
                      <a:pt x="77470" y="355600"/>
                      <a:pt x="172720" y="359410"/>
                    </a:cubicBezTo>
                    <a:lnTo>
                      <a:pt x="172720" y="360680"/>
                    </a:lnTo>
                    <a:lnTo>
                      <a:pt x="733154" y="360680"/>
                    </a:lnTo>
                    <a:cubicBezTo>
                      <a:pt x="832213" y="360680"/>
                      <a:pt x="913494" y="279400"/>
                      <a:pt x="913494" y="180340"/>
                    </a:cubicBezTo>
                    <a:close/>
                  </a:path>
                </a:pathLst>
              </a:custGeom>
              <a:solidFill>
                <a:srgbClr val="61C2A2"/>
              </a:solidFill>
            </p:spPr>
          </p:sp>
        </p:grpSp>
      </p:grpSp>
      <p:grpSp>
        <p:nvGrpSpPr>
          <p:cNvPr name="Group 7" id="7"/>
          <p:cNvGrpSpPr/>
          <p:nvPr/>
        </p:nvGrpSpPr>
        <p:grpSpPr>
          <a:xfrm rot="0">
            <a:off x="-1193738" y="-931767"/>
            <a:ext cx="3955788" cy="4663763"/>
            <a:chOff x="0" y="0"/>
            <a:chExt cx="5274385" cy="6218350"/>
          </a:xfrm>
        </p:grpSpPr>
        <p:grpSp>
          <p:nvGrpSpPr>
            <p:cNvPr name="Group 8" id="8"/>
            <p:cNvGrpSpPr/>
            <p:nvPr/>
          </p:nvGrpSpPr>
          <p:grpSpPr>
            <a:xfrm rot="-2700000">
              <a:off x="-81642" y="1746690"/>
              <a:ext cx="5607681" cy="1610992"/>
              <a:chOff x="0" y="0"/>
              <a:chExt cx="1414632" cy="406400"/>
            </a:xfrm>
          </p:grpSpPr>
          <p:sp>
            <p:nvSpPr>
              <p:cNvPr name="Freeform 9" id="9"/>
              <p:cNvSpPr/>
              <p:nvPr/>
            </p:nvSpPr>
            <p:spPr>
              <a:xfrm flipH="false" flipV="false" rot="0">
                <a:off x="17780" y="22860"/>
                <a:ext cx="1389232" cy="360680"/>
              </a:xfrm>
              <a:custGeom>
                <a:avLst/>
                <a:gdLst/>
                <a:ahLst/>
                <a:cxnLst/>
                <a:rect r="r" b="b" t="t" l="l"/>
                <a:pathLst>
                  <a:path h="360680" w="1389232">
                    <a:moveTo>
                      <a:pt x="1389232" y="180340"/>
                    </a:moveTo>
                    <a:cubicBezTo>
                      <a:pt x="1389232" y="81280"/>
                      <a:pt x="1309222" y="0"/>
                      <a:pt x="1208892" y="0"/>
                    </a:cubicBezTo>
                    <a:lnTo>
                      <a:pt x="172720" y="0"/>
                    </a:lnTo>
                    <a:lnTo>
                      <a:pt x="172720" y="1270"/>
                    </a:lnTo>
                    <a:cubicBezTo>
                      <a:pt x="76200" y="5080"/>
                      <a:pt x="0" y="83820"/>
                      <a:pt x="0" y="180340"/>
                    </a:cubicBezTo>
                    <a:cubicBezTo>
                      <a:pt x="0" y="276860"/>
                      <a:pt x="77470" y="355600"/>
                      <a:pt x="172720" y="359410"/>
                    </a:cubicBezTo>
                    <a:lnTo>
                      <a:pt x="172720" y="360680"/>
                    </a:lnTo>
                    <a:lnTo>
                      <a:pt x="1208892" y="360680"/>
                    </a:lnTo>
                    <a:cubicBezTo>
                      <a:pt x="1307952" y="360680"/>
                      <a:pt x="1389232" y="279400"/>
                      <a:pt x="1389232" y="180340"/>
                    </a:cubicBezTo>
                    <a:close/>
                  </a:path>
                </a:pathLst>
              </a:custGeom>
              <a:solidFill>
                <a:srgbClr val="61C2A2"/>
              </a:solidFill>
            </p:spPr>
          </p:sp>
        </p:grpSp>
        <p:grpSp>
          <p:nvGrpSpPr>
            <p:cNvPr name="Group 10" id="10"/>
            <p:cNvGrpSpPr/>
            <p:nvPr/>
          </p:nvGrpSpPr>
          <p:grpSpPr>
            <a:xfrm rot="-2700000">
              <a:off x="-97486" y="3232862"/>
              <a:ext cx="4554957" cy="1610992"/>
              <a:chOff x="0" y="0"/>
              <a:chExt cx="1149065" cy="406400"/>
            </a:xfrm>
          </p:grpSpPr>
          <p:sp>
            <p:nvSpPr>
              <p:cNvPr name="Freeform 11" id="11"/>
              <p:cNvSpPr/>
              <p:nvPr/>
            </p:nvSpPr>
            <p:spPr>
              <a:xfrm flipH="false" flipV="false" rot="0">
                <a:off x="17780" y="22860"/>
                <a:ext cx="1123665" cy="360680"/>
              </a:xfrm>
              <a:custGeom>
                <a:avLst/>
                <a:gdLst/>
                <a:ahLst/>
                <a:cxnLst/>
                <a:rect r="r" b="b" t="t" l="l"/>
                <a:pathLst>
                  <a:path h="360680" w="1123665">
                    <a:moveTo>
                      <a:pt x="1123665" y="180340"/>
                    </a:moveTo>
                    <a:cubicBezTo>
                      <a:pt x="1123665" y="81280"/>
                      <a:pt x="1043655" y="0"/>
                      <a:pt x="943325" y="0"/>
                    </a:cubicBezTo>
                    <a:lnTo>
                      <a:pt x="172720" y="0"/>
                    </a:lnTo>
                    <a:lnTo>
                      <a:pt x="172720" y="1270"/>
                    </a:lnTo>
                    <a:cubicBezTo>
                      <a:pt x="76200" y="5080"/>
                      <a:pt x="0" y="83820"/>
                      <a:pt x="0" y="180340"/>
                    </a:cubicBezTo>
                    <a:cubicBezTo>
                      <a:pt x="0" y="276860"/>
                      <a:pt x="77470" y="355600"/>
                      <a:pt x="172720" y="359410"/>
                    </a:cubicBezTo>
                    <a:lnTo>
                      <a:pt x="172720" y="360680"/>
                    </a:lnTo>
                    <a:lnTo>
                      <a:pt x="943325" y="360680"/>
                    </a:lnTo>
                    <a:cubicBezTo>
                      <a:pt x="1042385" y="360680"/>
                      <a:pt x="1123665" y="279400"/>
                      <a:pt x="1123665" y="180340"/>
                    </a:cubicBezTo>
                    <a:close/>
                  </a:path>
                </a:pathLst>
              </a:custGeom>
              <a:solidFill>
                <a:srgbClr val="1D617A"/>
              </a:solidFill>
            </p:spPr>
          </p:sp>
        </p:grpSp>
      </p:grpSp>
      <p:sp>
        <p:nvSpPr>
          <p:cNvPr name="Freeform 12" id="12"/>
          <p:cNvSpPr/>
          <p:nvPr/>
        </p:nvSpPr>
        <p:spPr>
          <a:xfrm flipH="false" flipV="false" rot="0">
            <a:off x="4037339" y="1028700"/>
            <a:ext cx="10213323" cy="2545173"/>
          </a:xfrm>
          <a:custGeom>
            <a:avLst/>
            <a:gdLst/>
            <a:ahLst/>
            <a:cxnLst/>
            <a:rect r="r" b="b" t="t" l="l"/>
            <a:pathLst>
              <a:path h="2545173" w="10213323">
                <a:moveTo>
                  <a:pt x="0" y="0"/>
                </a:moveTo>
                <a:lnTo>
                  <a:pt x="10213322" y="0"/>
                </a:lnTo>
                <a:lnTo>
                  <a:pt x="10213322" y="2545173"/>
                </a:lnTo>
                <a:lnTo>
                  <a:pt x="0" y="2545173"/>
                </a:lnTo>
                <a:lnTo>
                  <a:pt x="0" y="0"/>
                </a:lnTo>
                <a:close/>
              </a:path>
            </a:pathLst>
          </a:custGeom>
          <a:blipFill>
            <a:blip r:embed="rId2"/>
            <a:stretch>
              <a:fillRect l="0" t="0" r="0" b="0"/>
            </a:stretch>
          </a:blipFill>
        </p:spPr>
      </p:sp>
      <p:sp>
        <p:nvSpPr>
          <p:cNvPr name="Freeform 13" id="13"/>
          <p:cNvSpPr/>
          <p:nvPr/>
        </p:nvSpPr>
        <p:spPr>
          <a:xfrm flipH="false" flipV="false" rot="0">
            <a:off x="5437506" y="4067614"/>
            <a:ext cx="7412987" cy="5559740"/>
          </a:xfrm>
          <a:custGeom>
            <a:avLst/>
            <a:gdLst/>
            <a:ahLst/>
            <a:cxnLst/>
            <a:rect r="r" b="b" t="t" l="l"/>
            <a:pathLst>
              <a:path h="5559740" w="7412987">
                <a:moveTo>
                  <a:pt x="0" y="0"/>
                </a:moveTo>
                <a:lnTo>
                  <a:pt x="7412988" y="0"/>
                </a:lnTo>
                <a:lnTo>
                  <a:pt x="7412988" y="5559740"/>
                </a:lnTo>
                <a:lnTo>
                  <a:pt x="0" y="5559740"/>
                </a:lnTo>
                <a:lnTo>
                  <a:pt x="0" y="0"/>
                </a:lnTo>
                <a:close/>
              </a:path>
            </a:pathLst>
          </a:custGeom>
          <a:blipFill>
            <a:blip r:embed="rId3"/>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14218409" y="3865346"/>
            <a:ext cx="6462782" cy="7822414"/>
            <a:chOff x="0" y="0"/>
            <a:chExt cx="8617043" cy="10429885"/>
          </a:xfrm>
        </p:grpSpPr>
        <p:grpSp>
          <p:nvGrpSpPr>
            <p:cNvPr name="Group 3" id="3"/>
            <p:cNvGrpSpPr/>
            <p:nvPr/>
          </p:nvGrpSpPr>
          <p:grpSpPr>
            <a:xfrm rot="-2700000">
              <a:off x="-237730" y="4574446"/>
              <a:ext cx="9092504" cy="3093835"/>
              <a:chOff x="0" y="0"/>
              <a:chExt cx="1194373" cy="406400"/>
            </a:xfrm>
          </p:grpSpPr>
          <p:sp>
            <p:nvSpPr>
              <p:cNvPr name="Freeform 4" id="4"/>
              <p:cNvSpPr/>
              <p:nvPr/>
            </p:nvSpPr>
            <p:spPr>
              <a:xfrm flipH="false" flipV="false" rot="0">
                <a:off x="17780" y="22860"/>
                <a:ext cx="1168973" cy="360680"/>
              </a:xfrm>
              <a:custGeom>
                <a:avLst/>
                <a:gdLst/>
                <a:ahLst/>
                <a:cxnLst/>
                <a:rect r="r" b="b" t="t" l="l"/>
                <a:pathLst>
                  <a:path h="360680" w="1168973">
                    <a:moveTo>
                      <a:pt x="1168973" y="180340"/>
                    </a:moveTo>
                    <a:cubicBezTo>
                      <a:pt x="1168973" y="81280"/>
                      <a:pt x="1088963" y="0"/>
                      <a:pt x="988633" y="0"/>
                    </a:cubicBezTo>
                    <a:lnTo>
                      <a:pt x="172720" y="0"/>
                    </a:lnTo>
                    <a:lnTo>
                      <a:pt x="172720" y="1270"/>
                    </a:lnTo>
                    <a:cubicBezTo>
                      <a:pt x="76200" y="5080"/>
                      <a:pt x="0" y="83820"/>
                      <a:pt x="0" y="180340"/>
                    </a:cubicBezTo>
                    <a:cubicBezTo>
                      <a:pt x="0" y="276860"/>
                      <a:pt x="77470" y="355600"/>
                      <a:pt x="172720" y="359410"/>
                    </a:cubicBezTo>
                    <a:lnTo>
                      <a:pt x="172720" y="360680"/>
                    </a:lnTo>
                    <a:lnTo>
                      <a:pt x="988633" y="360680"/>
                    </a:lnTo>
                    <a:cubicBezTo>
                      <a:pt x="1087693" y="360680"/>
                      <a:pt x="1168973" y="279400"/>
                      <a:pt x="1168973" y="180340"/>
                    </a:cubicBezTo>
                    <a:close/>
                  </a:path>
                </a:pathLst>
              </a:custGeom>
              <a:solidFill>
                <a:srgbClr val="1D617A"/>
              </a:solidFill>
            </p:spPr>
          </p:sp>
        </p:grpSp>
        <p:grpSp>
          <p:nvGrpSpPr>
            <p:cNvPr name="Group 5" id="5"/>
            <p:cNvGrpSpPr/>
            <p:nvPr/>
          </p:nvGrpSpPr>
          <p:grpSpPr>
            <a:xfrm rot="-2700000">
              <a:off x="1422354" y="2073974"/>
              <a:ext cx="7147594" cy="3093835"/>
              <a:chOff x="0" y="0"/>
              <a:chExt cx="938894" cy="406400"/>
            </a:xfrm>
          </p:grpSpPr>
          <p:sp>
            <p:nvSpPr>
              <p:cNvPr name="Freeform 6" id="6"/>
              <p:cNvSpPr/>
              <p:nvPr/>
            </p:nvSpPr>
            <p:spPr>
              <a:xfrm flipH="false" flipV="false" rot="0">
                <a:off x="17780" y="22860"/>
                <a:ext cx="913494" cy="360680"/>
              </a:xfrm>
              <a:custGeom>
                <a:avLst/>
                <a:gdLst/>
                <a:ahLst/>
                <a:cxnLst/>
                <a:rect r="r" b="b" t="t" l="l"/>
                <a:pathLst>
                  <a:path h="360680" w="913494">
                    <a:moveTo>
                      <a:pt x="913494" y="180340"/>
                    </a:moveTo>
                    <a:cubicBezTo>
                      <a:pt x="913494" y="81280"/>
                      <a:pt x="833484" y="0"/>
                      <a:pt x="733154" y="0"/>
                    </a:cubicBezTo>
                    <a:lnTo>
                      <a:pt x="172720" y="0"/>
                    </a:lnTo>
                    <a:lnTo>
                      <a:pt x="172720" y="1270"/>
                    </a:lnTo>
                    <a:cubicBezTo>
                      <a:pt x="76200" y="5080"/>
                      <a:pt x="0" y="83820"/>
                      <a:pt x="0" y="180340"/>
                    </a:cubicBezTo>
                    <a:cubicBezTo>
                      <a:pt x="0" y="276860"/>
                      <a:pt x="77470" y="355600"/>
                      <a:pt x="172720" y="359410"/>
                    </a:cubicBezTo>
                    <a:lnTo>
                      <a:pt x="172720" y="360680"/>
                    </a:lnTo>
                    <a:lnTo>
                      <a:pt x="733154" y="360680"/>
                    </a:lnTo>
                    <a:cubicBezTo>
                      <a:pt x="832213" y="360680"/>
                      <a:pt x="913494" y="279400"/>
                      <a:pt x="913494" y="180340"/>
                    </a:cubicBezTo>
                    <a:close/>
                  </a:path>
                </a:pathLst>
              </a:custGeom>
              <a:solidFill>
                <a:srgbClr val="61C2A2"/>
              </a:solidFill>
            </p:spPr>
          </p:sp>
        </p:grpSp>
      </p:grpSp>
      <p:grpSp>
        <p:nvGrpSpPr>
          <p:cNvPr name="Group 7" id="7"/>
          <p:cNvGrpSpPr/>
          <p:nvPr/>
        </p:nvGrpSpPr>
        <p:grpSpPr>
          <a:xfrm rot="0">
            <a:off x="-1193738" y="-931767"/>
            <a:ext cx="3955788" cy="4663763"/>
            <a:chOff x="0" y="0"/>
            <a:chExt cx="5274385" cy="6218350"/>
          </a:xfrm>
        </p:grpSpPr>
        <p:grpSp>
          <p:nvGrpSpPr>
            <p:cNvPr name="Group 8" id="8"/>
            <p:cNvGrpSpPr/>
            <p:nvPr/>
          </p:nvGrpSpPr>
          <p:grpSpPr>
            <a:xfrm rot="-2700000">
              <a:off x="-81642" y="1746690"/>
              <a:ext cx="5607681" cy="1610992"/>
              <a:chOff x="0" y="0"/>
              <a:chExt cx="1414632" cy="406400"/>
            </a:xfrm>
          </p:grpSpPr>
          <p:sp>
            <p:nvSpPr>
              <p:cNvPr name="Freeform 9" id="9"/>
              <p:cNvSpPr/>
              <p:nvPr/>
            </p:nvSpPr>
            <p:spPr>
              <a:xfrm flipH="false" flipV="false" rot="0">
                <a:off x="17780" y="22860"/>
                <a:ext cx="1389232" cy="360680"/>
              </a:xfrm>
              <a:custGeom>
                <a:avLst/>
                <a:gdLst/>
                <a:ahLst/>
                <a:cxnLst/>
                <a:rect r="r" b="b" t="t" l="l"/>
                <a:pathLst>
                  <a:path h="360680" w="1389232">
                    <a:moveTo>
                      <a:pt x="1389232" y="180340"/>
                    </a:moveTo>
                    <a:cubicBezTo>
                      <a:pt x="1389232" y="81280"/>
                      <a:pt x="1309222" y="0"/>
                      <a:pt x="1208892" y="0"/>
                    </a:cubicBezTo>
                    <a:lnTo>
                      <a:pt x="172720" y="0"/>
                    </a:lnTo>
                    <a:lnTo>
                      <a:pt x="172720" y="1270"/>
                    </a:lnTo>
                    <a:cubicBezTo>
                      <a:pt x="76200" y="5080"/>
                      <a:pt x="0" y="83820"/>
                      <a:pt x="0" y="180340"/>
                    </a:cubicBezTo>
                    <a:cubicBezTo>
                      <a:pt x="0" y="276860"/>
                      <a:pt x="77470" y="355600"/>
                      <a:pt x="172720" y="359410"/>
                    </a:cubicBezTo>
                    <a:lnTo>
                      <a:pt x="172720" y="360680"/>
                    </a:lnTo>
                    <a:lnTo>
                      <a:pt x="1208892" y="360680"/>
                    </a:lnTo>
                    <a:cubicBezTo>
                      <a:pt x="1307952" y="360680"/>
                      <a:pt x="1389232" y="279400"/>
                      <a:pt x="1389232" y="180340"/>
                    </a:cubicBezTo>
                    <a:close/>
                  </a:path>
                </a:pathLst>
              </a:custGeom>
              <a:solidFill>
                <a:srgbClr val="61C2A2"/>
              </a:solidFill>
            </p:spPr>
          </p:sp>
        </p:grpSp>
        <p:grpSp>
          <p:nvGrpSpPr>
            <p:cNvPr name="Group 10" id="10"/>
            <p:cNvGrpSpPr/>
            <p:nvPr/>
          </p:nvGrpSpPr>
          <p:grpSpPr>
            <a:xfrm rot="-2700000">
              <a:off x="-97486" y="3232862"/>
              <a:ext cx="4554957" cy="1610992"/>
              <a:chOff x="0" y="0"/>
              <a:chExt cx="1149065" cy="406400"/>
            </a:xfrm>
          </p:grpSpPr>
          <p:sp>
            <p:nvSpPr>
              <p:cNvPr name="Freeform 11" id="11"/>
              <p:cNvSpPr/>
              <p:nvPr/>
            </p:nvSpPr>
            <p:spPr>
              <a:xfrm flipH="false" flipV="false" rot="0">
                <a:off x="17780" y="22860"/>
                <a:ext cx="1123665" cy="360680"/>
              </a:xfrm>
              <a:custGeom>
                <a:avLst/>
                <a:gdLst/>
                <a:ahLst/>
                <a:cxnLst/>
                <a:rect r="r" b="b" t="t" l="l"/>
                <a:pathLst>
                  <a:path h="360680" w="1123665">
                    <a:moveTo>
                      <a:pt x="1123665" y="180340"/>
                    </a:moveTo>
                    <a:cubicBezTo>
                      <a:pt x="1123665" y="81280"/>
                      <a:pt x="1043655" y="0"/>
                      <a:pt x="943325" y="0"/>
                    </a:cubicBezTo>
                    <a:lnTo>
                      <a:pt x="172720" y="0"/>
                    </a:lnTo>
                    <a:lnTo>
                      <a:pt x="172720" y="1270"/>
                    </a:lnTo>
                    <a:cubicBezTo>
                      <a:pt x="76200" y="5080"/>
                      <a:pt x="0" y="83820"/>
                      <a:pt x="0" y="180340"/>
                    </a:cubicBezTo>
                    <a:cubicBezTo>
                      <a:pt x="0" y="276860"/>
                      <a:pt x="77470" y="355600"/>
                      <a:pt x="172720" y="359410"/>
                    </a:cubicBezTo>
                    <a:lnTo>
                      <a:pt x="172720" y="360680"/>
                    </a:lnTo>
                    <a:lnTo>
                      <a:pt x="943325" y="360680"/>
                    </a:lnTo>
                    <a:cubicBezTo>
                      <a:pt x="1042385" y="360680"/>
                      <a:pt x="1123665" y="279400"/>
                      <a:pt x="1123665" y="180340"/>
                    </a:cubicBezTo>
                    <a:close/>
                  </a:path>
                </a:pathLst>
              </a:custGeom>
              <a:solidFill>
                <a:srgbClr val="1D617A"/>
              </a:solidFill>
            </p:spPr>
          </p:sp>
        </p:grpSp>
      </p:grpSp>
      <p:sp>
        <p:nvSpPr>
          <p:cNvPr name="Freeform 12" id="12"/>
          <p:cNvSpPr/>
          <p:nvPr/>
        </p:nvSpPr>
        <p:spPr>
          <a:xfrm flipH="false" flipV="false" rot="0">
            <a:off x="2213231" y="1028700"/>
            <a:ext cx="13861537" cy="1922274"/>
          </a:xfrm>
          <a:custGeom>
            <a:avLst/>
            <a:gdLst/>
            <a:ahLst/>
            <a:cxnLst/>
            <a:rect r="r" b="b" t="t" l="l"/>
            <a:pathLst>
              <a:path h="1922274" w="13861537">
                <a:moveTo>
                  <a:pt x="0" y="0"/>
                </a:moveTo>
                <a:lnTo>
                  <a:pt x="13861538" y="0"/>
                </a:lnTo>
                <a:lnTo>
                  <a:pt x="13861538" y="1922274"/>
                </a:lnTo>
                <a:lnTo>
                  <a:pt x="0" y="1922274"/>
                </a:lnTo>
                <a:lnTo>
                  <a:pt x="0" y="0"/>
                </a:lnTo>
                <a:close/>
              </a:path>
            </a:pathLst>
          </a:custGeom>
          <a:blipFill>
            <a:blip r:embed="rId2"/>
            <a:stretch>
              <a:fillRect l="0" t="0" r="0" b="0"/>
            </a:stretch>
          </a:blipFill>
        </p:spPr>
      </p:sp>
      <p:sp>
        <p:nvSpPr>
          <p:cNvPr name="Freeform 13" id="13"/>
          <p:cNvSpPr/>
          <p:nvPr/>
        </p:nvSpPr>
        <p:spPr>
          <a:xfrm flipH="false" flipV="false" rot="0">
            <a:off x="4148306" y="4640149"/>
            <a:ext cx="9991389" cy="3268788"/>
          </a:xfrm>
          <a:custGeom>
            <a:avLst/>
            <a:gdLst/>
            <a:ahLst/>
            <a:cxnLst/>
            <a:rect r="r" b="b" t="t" l="l"/>
            <a:pathLst>
              <a:path h="3268788" w="9991389">
                <a:moveTo>
                  <a:pt x="0" y="0"/>
                </a:moveTo>
                <a:lnTo>
                  <a:pt x="9991388" y="0"/>
                </a:lnTo>
                <a:lnTo>
                  <a:pt x="9991388" y="3268788"/>
                </a:lnTo>
                <a:lnTo>
                  <a:pt x="0" y="3268788"/>
                </a:lnTo>
                <a:lnTo>
                  <a:pt x="0" y="0"/>
                </a:lnTo>
                <a:close/>
              </a:path>
            </a:pathLst>
          </a:custGeom>
          <a:blipFill>
            <a:blip r:embed="rId3"/>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14218409" y="3865346"/>
            <a:ext cx="6462782" cy="7822414"/>
            <a:chOff x="0" y="0"/>
            <a:chExt cx="8617043" cy="10429885"/>
          </a:xfrm>
        </p:grpSpPr>
        <p:grpSp>
          <p:nvGrpSpPr>
            <p:cNvPr name="Group 3" id="3"/>
            <p:cNvGrpSpPr/>
            <p:nvPr/>
          </p:nvGrpSpPr>
          <p:grpSpPr>
            <a:xfrm rot="-2700000">
              <a:off x="-237730" y="4574446"/>
              <a:ext cx="9092504" cy="3093835"/>
              <a:chOff x="0" y="0"/>
              <a:chExt cx="1194373" cy="406400"/>
            </a:xfrm>
          </p:grpSpPr>
          <p:sp>
            <p:nvSpPr>
              <p:cNvPr name="Freeform 4" id="4"/>
              <p:cNvSpPr/>
              <p:nvPr/>
            </p:nvSpPr>
            <p:spPr>
              <a:xfrm flipH="false" flipV="false" rot="0">
                <a:off x="17780" y="22860"/>
                <a:ext cx="1168973" cy="360680"/>
              </a:xfrm>
              <a:custGeom>
                <a:avLst/>
                <a:gdLst/>
                <a:ahLst/>
                <a:cxnLst/>
                <a:rect r="r" b="b" t="t" l="l"/>
                <a:pathLst>
                  <a:path h="360680" w="1168973">
                    <a:moveTo>
                      <a:pt x="1168973" y="180340"/>
                    </a:moveTo>
                    <a:cubicBezTo>
                      <a:pt x="1168973" y="81280"/>
                      <a:pt x="1088963" y="0"/>
                      <a:pt x="988633" y="0"/>
                    </a:cubicBezTo>
                    <a:lnTo>
                      <a:pt x="172720" y="0"/>
                    </a:lnTo>
                    <a:lnTo>
                      <a:pt x="172720" y="1270"/>
                    </a:lnTo>
                    <a:cubicBezTo>
                      <a:pt x="76200" y="5080"/>
                      <a:pt x="0" y="83820"/>
                      <a:pt x="0" y="180340"/>
                    </a:cubicBezTo>
                    <a:cubicBezTo>
                      <a:pt x="0" y="276860"/>
                      <a:pt x="77470" y="355600"/>
                      <a:pt x="172720" y="359410"/>
                    </a:cubicBezTo>
                    <a:lnTo>
                      <a:pt x="172720" y="360680"/>
                    </a:lnTo>
                    <a:lnTo>
                      <a:pt x="988633" y="360680"/>
                    </a:lnTo>
                    <a:cubicBezTo>
                      <a:pt x="1087693" y="360680"/>
                      <a:pt x="1168973" y="279400"/>
                      <a:pt x="1168973" y="180340"/>
                    </a:cubicBezTo>
                    <a:close/>
                  </a:path>
                </a:pathLst>
              </a:custGeom>
              <a:solidFill>
                <a:srgbClr val="1D617A"/>
              </a:solidFill>
            </p:spPr>
          </p:sp>
        </p:grpSp>
        <p:grpSp>
          <p:nvGrpSpPr>
            <p:cNvPr name="Group 5" id="5"/>
            <p:cNvGrpSpPr/>
            <p:nvPr/>
          </p:nvGrpSpPr>
          <p:grpSpPr>
            <a:xfrm rot="-2700000">
              <a:off x="1422354" y="2073974"/>
              <a:ext cx="7147594" cy="3093835"/>
              <a:chOff x="0" y="0"/>
              <a:chExt cx="938894" cy="406400"/>
            </a:xfrm>
          </p:grpSpPr>
          <p:sp>
            <p:nvSpPr>
              <p:cNvPr name="Freeform 6" id="6"/>
              <p:cNvSpPr/>
              <p:nvPr/>
            </p:nvSpPr>
            <p:spPr>
              <a:xfrm flipH="false" flipV="false" rot="0">
                <a:off x="17780" y="22860"/>
                <a:ext cx="913494" cy="360680"/>
              </a:xfrm>
              <a:custGeom>
                <a:avLst/>
                <a:gdLst/>
                <a:ahLst/>
                <a:cxnLst/>
                <a:rect r="r" b="b" t="t" l="l"/>
                <a:pathLst>
                  <a:path h="360680" w="913494">
                    <a:moveTo>
                      <a:pt x="913494" y="180340"/>
                    </a:moveTo>
                    <a:cubicBezTo>
                      <a:pt x="913494" y="81280"/>
                      <a:pt x="833484" y="0"/>
                      <a:pt x="733154" y="0"/>
                    </a:cubicBezTo>
                    <a:lnTo>
                      <a:pt x="172720" y="0"/>
                    </a:lnTo>
                    <a:lnTo>
                      <a:pt x="172720" y="1270"/>
                    </a:lnTo>
                    <a:cubicBezTo>
                      <a:pt x="76200" y="5080"/>
                      <a:pt x="0" y="83820"/>
                      <a:pt x="0" y="180340"/>
                    </a:cubicBezTo>
                    <a:cubicBezTo>
                      <a:pt x="0" y="276860"/>
                      <a:pt x="77470" y="355600"/>
                      <a:pt x="172720" y="359410"/>
                    </a:cubicBezTo>
                    <a:lnTo>
                      <a:pt x="172720" y="360680"/>
                    </a:lnTo>
                    <a:lnTo>
                      <a:pt x="733154" y="360680"/>
                    </a:lnTo>
                    <a:cubicBezTo>
                      <a:pt x="832213" y="360680"/>
                      <a:pt x="913494" y="279400"/>
                      <a:pt x="913494" y="180340"/>
                    </a:cubicBezTo>
                    <a:close/>
                  </a:path>
                </a:pathLst>
              </a:custGeom>
              <a:solidFill>
                <a:srgbClr val="61C2A2"/>
              </a:solidFill>
            </p:spPr>
          </p:sp>
        </p:grpSp>
      </p:grpSp>
      <p:grpSp>
        <p:nvGrpSpPr>
          <p:cNvPr name="Group 7" id="7"/>
          <p:cNvGrpSpPr/>
          <p:nvPr/>
        </p:nvGrpSpPr>
        <p:grpSpPr>
          <a:xfrm rot="0">
            <a:off x="-1193738" y="-931767"/>
            <a:ext cx="3955788" cy="4663763"/>
            <a:chOff x="0" y="0"/>
            <a:chExt cx="5274385" cy="6218350"/>
          </a:xfrm>
        </p:grpSpPr>
        <p:grpSp>
          <p:nvGrpSpPr>
            <p:cNvPr name="Group 8" id="8"/>
            <p:cNvGrpSpPr/>
            <p:nvPr/>
          </p:nvGrpSpPr>
          <p:grpSpPr>
            <a:xfrm rot="-2700000">
              <a:off x="-81642" y="1746690"/>
              <a:ext cx="5607681" cy="1610992"/>
              <a:chOff x="0" y="0"/>
              <a:chExt cx="1414632" cy="406400"/>
            </a:xfrm>
          </p:grpSpPr>
          <p:sp>
            <p:nvSpPr>
              <p:cNvPr name="Freeform 9" id="9"/>
              <p:cNvSpPr/>
              <p:nvPr/>
            </p:nvSpPr>
            <p:spPr>
              <a:xfrm flipH="false" flipV="false" rot="0">
                <a:off x="17780" y="22860"/>
                <a:ext cx="1389232" cy="360680"/>
              </a:xfrm>
              <a:custGeom>
                <a:avLst/>
                <a:gdLst/>
                <a:ahLst/>
                <a:cxnLst/>
                <a:rect r="r" b="b" t="t" l="l"/>
                <a:pathLst>
                  <a:path h="360680" w="1389232">
                    <a:moveTo>
                      <a:pt x="1389232" y="180340"/>
                    </a:moveTo>
                    <a:cubicBezTo>
                      <a:pt x="1389232" y="81280"/>
                      <a:pt x="1309222" y="0"/>
                      <a:pt x="1208892" y="0"/>
                    </a:cubicBezTo>
                    <a:lnTo>
                      <a:pt x="172720" y="0"/>
                    </a:lnTo>
                    <a:lnTo>
                      <a:pt x="172720" y="1270"/>
                    </a:lnTo>
                    <a:cubicBezTo>
                      <a:pt x="76200" y="5080"/>
                      <a:pt x="0" y="83820"/>
                      <a:pt x="0" y="180340"/>
                    </a:cubicBezTo>
                    <a:cubicBezTo>
                      <a:pt x="0" y="276860"/>
                      <a:pt x="77470" y="355600"/>
                      <a:pt x="172720" y="359410"/>
                    </a:cubicBezTo>
                    <a:lnTo>
                      <a:pt x="172720" y="360680"/>
                    </a:lnTo>
                    <a:lnTo>
                      <a:pt x="1208892" y="360680"/>
                    </a:lnTo>
                    <a:cubicBezTo>
                      <a:pt x="1307952" y="360680"/>
                      <a:pt x="1389232" y="279400"/>
                      <a:pt x="1389232" y="180340"/>
                    </a:cubicBezTo>
                    <a:close/>
                  </a:path>
                </a:pathLst>
              </a:custGeom>
              <a:solidFill>
                <a:srgbClr val="61C2A2"/>
              </a:solidFill>
            </p:spPr>
          </p:sp>
        </p:grpSp>
        <p:grpSp>
          <p:nvGrpSpPr>
            <p:cNvPr name="Group 10" id="10"/>
            <p:cNvGrpSpPr/>
            <p:nvPr/>
          </p:nvGrpSpPr>
          <p:grpSpPr>
            <a:xfrm rot="-2700000">
              <a:off x="-97486" y="3232862"/>
              <a:ext cx="4554957" cy="1610992"/>
              <a:chOff x="0" y="0"/>
              <a:chExt cx="1149065" cy="406400"/>
            </a:xfrm>
          </p:grpSpPr>
          <p:sp>
            <p:nvSpPr>
              <p:cNvPr name="Freeform 11" id="11"/>
              <p:cNvSpPr/>
              <p:nvPr/>
            </p:nvSpPr>
            <p:spPr>
              <a:xfrm flipH="false" flipV="false" rot="0">
                <a:off x="17780" y="22860"/>
                <a:ext cx="1123665" cy="360680"/>
              </a:xfrm>
              <a:custGeom>
                <a:avLst/>
                <a:gdLst/>
                <a:ahLst/>
                <a:cxnLst/>
                <a:rect r="r" b="b" t="t" l="l"/>
                <a:pathLst>
                  <a:path h="360680" w="1123665">
                    <a:moveTo>
                      <a:pt x="1123665" y="180340"/>
                    </a:moveTo>
                    <a:cubicBezTo>
                      <a:pt x="1123665" y="81280"/>
                      <a:pt x="1043655" y="0"/>
                      <a:pt x="943325" y="0"/>
                    </a:cubicBezTo>
                    <a:lnTo>
                      <a:pt x="172720" y="0"/>
                    </a:lnTo>
                    <a:lnTo>
                      <a:pt x="172720" y="1270"/>
                    </a:lnTo>
                    <a:cubicBezTo>
                      <a:pt x="76200" y="5080"/>
                      <a:pt x="0" y="83820"/>
                      <a:pt x="0" y="180340"/>
                    </a:cubicBezTo>
                    <a:cubicBezTo>
                      <a:pt x="0" y="276860"/>
                      <a:pt x="77470" y="355600"/>
                      <a:pt x="172720" y="359410"/>
                    </a:cubicBezTo>
                    <a:lnTo>
                      <a:pt x="172720" y="360680"/>
                    </a:lnTo>
                    <a:lnTo>
                      <a:pt x="943325" y="360680"/>
                    </a:lnTo>
                    <a:cubicBezTo>
                      <a:pt x="1042385" y="360680"/>
                      <a:pt x="1123665" y="279400"/>
                      <a:pt x="1123665" y="180340"/>
                    </a:cubicBezTo>
                    <a:close/>
                  </a:path>
                </a:pathLst>
              </a:custGeom>
              <a:solidFill>
                <a:srgbClr val="1D617A"/>
              </a:solidFill>
            </p:spPr>
          </p:sp>
        </p:grpSp>
      </p:grpSp>
      <p:sp>
        <p:nvSpPr>
          <p:cNvPr name="Freeform 12" id="12"/>
          <p:cNvSpPr/>
          <p:nvPr/>
        </p:nvSpPr>
        <p:spPr>
          <a:xfrm flipH="false" flipV="false" rot="0">
            <a:off x="2295840" y="408378"/>
            <a:ext cx="13696321" cy="6080997"/>
          </a:xfrm>
          <a:custGeom>
            <a:avLst/>
            <a:gdLst/>
            <a:ahLst/>
            <a:cxnLst/>
            <a:rect r="r" b="b" t="t" l="l"/>
            <a:pathLst>
              <a:path h="6080997" w="13696321">
                <a:moveTo>
                  <a:pt x="0" y="0"/>
                </a:moveTo>
                <a:lnTo>
                  <a:pt x="13696320" y="0"/>
                </a:lnTo>
                <a:lnTo>
                  <a:pt x="13696320" y="6080997"/>
                </a:lnTo>
                <a:lnTo>
                  <a:pt x="0" y="6080997"/>
                </a:lnTo>
                <a:lnTo>
                  <a:pt x="0" y="0"/>
                </a:lnTo>
                <a:close/>
              </a:path>
            </a:pathLst>
          </a:custGeom>
          <a:blipFill>
            <a:blip r:embed="rId2"/>
            <a:stretch>
              <a:fillRect l="0" t="0" r="0" b="0"/>
            </a:stretch>
          </a:blipFill>
        </p:spPr>
      </p:sp>
      <p:sp>
        <p:nvSpPr>
          <p:cNvPr name="Freeform 13" id="13"/>
          <p:cNvSpPr/>
          <p:nvPr/>
        </p:nvSpPr>
        <p:spPr>
          <a:xfrm flipH="false" flipV="false" rot="0">
            <a:off x="4818458" y="7156405"/>
            <a:ext cx="8651084" cy="2400563"/>
          </a:xfrm>
          <a:custGeom>
            <a:avLst/>
            <a:gdLst/>
            <a:ahLst/>
            <a:cxnLst/>
            <a:rect r="r" b="b" t="t" l="l"/>
            <a:pathLst>
              <a:path h="2400563" w="8651084">
                <a:moveTo>
                  <a:pt x="0" y="0"/>
                </a:moveTo>
                <a:lnTo>
                  <a:pt x="8651084" y="0"/>
                </a:lnTo>
                <a:lnTo>
                  <a:pt x="8651084" y="2400562"/>
                </a:lnTo>
                <a:lnTo>
                  <a:pt x="0" y="2400562"/>
                </a:lnTo>
                <a:lnTo>
                  <a:pt x="0" y="0"/>
                </a:lnTo>
                <a:close/>
              </a:path>
            </a:pathLst>
          </a:custGeom>
          <a:blipFill>
            <a:blip r:embed="rId3"/>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14218409" y="3865346"/>
            <a:ext cx="6462782" cy="7822414"/>
            <a:chOff x="0" y="0"/>
            <a:chExt cx="8617043" cy="10429885"/>
          </a:xfrm>
        </p:grpSpPr>
        <p:grpSp>
          <p:nvGrpSpPr>
            <p:cNvPr name="Group 3" id="3"/>
            <p:cNvGrpSpPr/>
            <p:nvPr/>
          </p:nvGrpSpPr>
          <p:grpSpPr>
            <a:xfrm rot="-2700000">
              <a:off x="-237730" y="4574446"/>
              <a:ext cx="9092504" cy="3093835"/>
              <a:chOff x="0" y="0"/>
              <a:chExt cx="1194373" cy="406400"/>
            </a:xfrm>
          </p:grpSpPr>
          <p:sp>
            <p:nvSpPr>
              <p:cNvPr name="Freeform 4" id="4"/>
              <p:cNvSpPr/>
              <p:nvPr/>
            </p:nvSpPr>
            <p:spPr>
              <a:xfrm flipH="false" flipV="false" rot="0">
                <a:off x="17780" y="22860"/>
                <a:ext cx="1168973" cy="360680"/>
              </a:xfrm>
              <a:custGeom>
                <a:avLst/>
                <a:gdLst/>
                <a:ahLst/>
                <a:cxnLst/>
                <a:rect r="r" b="b" t="t" l="l"/>
                <a:pathLst>
                  <a:path h="360680" w="1168973">
                    <a:moveTo>
                      <a:pt x="1168973" y="180340"/>
                    </a:moveTo>
                    <a:cubicBezTo>
                      <a:pt x="1168973" y="81280"/>
                      <a:pt x="1088963" y="0"/>
                      <a:pt x="988633" y="0"/>
                    </a:cubicBezTo>
                    <a:lnTo>
                      <a:pt x="172720" y="0"/>
                    </a:lnTo>
                    <a:lnTo>
                      <a:pt x="172720" y="1270"/>
                    </a:lnTo>
                    <a:cubicBezTo>
                      <a:pt x="76200" y="5080"/>
                      <a:pt x="0" y="83820"/>
                      <a:pt x="0" y="180340"/>
                    </a:cubicBezTo>
                    <a:cubicBezTo>
                      <a:pt x="0" y="276860"/>
                      <a:pt x="77470" y="355600"/>
                      <a:pt x="172720" y="359410"/>
                    </a:cubicBezTo>
                    <a:lnTo>
                      <a:pt x="172720" y="360680"/>
                    </a:lnTo>
                    <a:lnTo>
                      <a:pt x="988633" y="360680"/>
                    </a:lnTo>
                    <a:cubicBezTo>
                      <a:pt x="1087693" y="360680"/>
                      <a:pt x="1168973" y="279400"/>
                      <a:pt x="1168973" y="180340"/>
                    </a:cubicBezTo>
                    <a:close/>
                  </a:path>
                </a:pathLst>
              </a:custGeom>
              <a:solidFill>
                <a:srgbClr val="1D617A"/>
              </a:solidFill>
            </p:spPr>
          </p:sp>
        </p:grpSp>
        <p:grpSp>
          <p:nvGrpSpPr>
            <p:cNvPr name="Group 5" id="5"/>
            <p:cNvGrpSpPr/>
            <p:nvPr/>
          </p:nvGrpSpPr>
          <p:grpSpPr>
            <a:xfrm rot="-2700000">
              <a:off x="1422354" y="2073974"/>
              <a:ext cx="7147594" cy="3093835"/>
              <a:chOff x="0" y="0"/>
              <a:chExt cx="938894" cy="406400"/>
            </a:xfrm>
          </p:grpSpPr>
          <p:sp>
            <p:nvSpPr>
              <p:cNvPr name="Freeform 6" id="6"/>
              <p:cNvSpPr/>
              <p:nvPr/>
            </p:nvSpPr>
            <p:spPr>
              <a:xfrm flipH="false" flipV="false" rot="0">
                <a:off x="17780" y="22860"/>
                <a:ext cx="913494" cy="360680"/>
              </a:xfrm>
              <a:custGeom>
                <a:avLst/>
                <a:gdLst/>
                <a:ahLst/>
                <a:cxnLst/>
                <a:rect r="r" b="b" t="t" l="l"/>
                <a:pathLst>
                  <a:path h="360680" w="913494">
                    <a:moveTo>
                      <a:pt x="913494" y="180340"/>
                    </a:moveTo>
                    <a:cubicBezTo>
                      <a:pt x="913494" y="81280"/>
                      <a:pt x="833484" y="0"/>
                      <a:pt x="733154" y="0"/>
                    </a:cubicBezTo>
                    <a:lnTo>
                      <a:pt x="172720" y="0"/>
                    </a:lnTo>
                    <a:lnTo>
                      <a:pt x="172720" y="1270"/>
                    </a:lnTo>
                    <a:cubicBezTo>
                      <a:pt x="76200" y="5080"/>
                      <a:pt x="0" y="83820"/>
                      <a:pt x="0" y="180340"/>
                    </a:cubicBezTo>
                    <a:cubicBezTo>
                      <a:pt x="0" y="276860"/>
                      <a:pt x="77470" y="355600"/>
                      <a:pt x="172720" y="359410"/>
                    </a:cubicBezTo>
                    <a:lnTo>
                      <a:pt x="172720" y="360680"/>
                    </a:lnTo>
                    <a:lnTo>
                      <a:pt x="733154" y="360680"/>
                    </a:lnTo>
                    <a:cubicBezTo>
                      <a:pt x="832213" y="360680"/>
                      <a:pt x="913494" y="279400"/>
                      <a:pt x="913494" y="180340"/>
                    </a:cubicBezTo>
                    <a:close/>
                  </a:path>
                </a:pathLst>
              </a:custGeom>
              <a:solidFill>
                <a:srgbClr val="61C2A2"/>
              </a:solidFill>
            </p:spPr>
          </p:sp>
        </p:grpSp>
      </p:grpSp>
      <p:sp>
        <p:nvSpPr>
          <p:cNvPr name="TextBox 7" id="7"/>
          <p:cNvSpPr txBox="true"/>
          <p:nvPr/>
        </p:nvSpPr>
        <p:spPr>
          <a:xfrm rot="0">
            <a:off x="811178" y="4133139"/>
            <a:ext cx="16665644" cy="3962400"/>
          </a:xfrm>
          <a:prstGeom prst="rect">
            <a:avLst/>
          </a:prstGeom>
        </p:spPr>
        <p:txBody>
          <a:bodyPr anchor="t" rtlCol="false" tIns="0" lIns="0" bIns="0" rIns="0">
            <a:spAutoFit/>
          </a:bodyPr>
          <a:lstStyle/>
          <a:p>
            <a:pPr marL="647698" indent="-323849" lvl="1">
              <a:lnSpc>
                <a:spcPts val="4499"/>
              </a:lnSpc>
              <a:buFont typeface="Arial"/>
              <a:buChar char="•"/>
            </a:pPr>
            <a:r>
              <a:rPr lang="en-US" sz="2999">
                <a:solidFill>
                  <a:srgbClr val="1D617A"/>
                </a:solidFill>
                <a:latin typeface="Poppins Light"/>
              </a:rPr>
              <a:t>https://www.mathworks.com/help/textanalytics/ref/cosinesimilarity.html</a:t>
            </a:r>
          </a:p>
          <a:p>
            <a:pPr marL="647700" indent="-323850" lvl="1">
              <a:lnSpc>
                <a:spcPts val="4500"/>
              </a:lnSpc>
              <a:buFont typeface="Arial"/>
              <a:buChar char="•"/>
            </a:pPr>
            <a:r>
              <a:rPr lang="en-US" sz="3000">
                <a:solidFill>
                  <a:srgbClr val="1D617A"/>
                </a:solidFill>
                <a:latin typeface="Poppins Light"/>
              </a:rPr>
              <a:t>https://www.udemy.com/course/python-ile-makine-ogrenimi/</a:t>
            </a:r>
          </a:p>
          <a:p>
            <a:pPr marL="647700" indent="-323850" lvl="1">
              <a:lnSpc>
                <a:spcPts val="4500"/>
              </a:lnSpc>
              <a:buFont typeface="Arial"/>
              <a:buChar char="•"/>
            </a:pPr>
            <a:r>
              <a:rPr lang="en-US" sz="3000">
                <a:solidFill>
                  <a:srgbClr val="1D617A"/>
                </a:solidFill>
                <a:latin typeface="Poppins Light"/>
              </a:rPr>
              <a:t>https://medium.com/@iremcilingir/öneri-sistemleri-recommendation-systems-28a3f341c0a9</a:t>
            </a:r>
          </a:p>
          <a:p>
            <a:pPr marL="647700" indent="-323850" lvl="1">
              <a:lnSpc>
                <a:spcPts val="4500"/>
              </a:lnSpc>
              <a:buFont typeface="Arial"/>
              <a:buChar char="•"/>
            </a:pPr>
            <a:r>
              <a:rPr lang="en-US" sz="3000">
                <a:solidFill>
                  <a:srgbClr val="1D617A"/>
                </a:solidFill>
                <a:latin typeface="Poppins Light"/>
              </a:rPr>
              <a:t>https://eneshazr.medium.com/python-ile-gui-geliştirme-örneklerle-tkinter-51ca1b82166b</a:t>
            </a:r>
          </a:p>
          <a:p>
            <a:pPr marL="647700" indent="-323850" lvl="1">
              <a:lnSpc>
                <a:spcPts val="4500"/>
              </a:lnSpc>
              <a:buFont typeface="Arial"/>
              <a:buChar char="•"/>
            </a:pPr>
            <a:r>
              <a:rPr lang="en-US" sz="3000">
                <a:solidFill>
                  <a:srgbClr val="1D617A"/>
                </a:solidFill>
                <a:latin typeface="Poppins Light"/>
              </a:rPr>
              <a:t>https://chat.openai.com/</a:t>
            </a:r>
          </a:p>
        </p:txBody>
      </p:sp>
      <p:sp>
        <p:nvSpPr>
          <p:cNvPr name="TextBox 8" id="8"/>
          <p:cNvSpPr txBox="true"/>
          <p:nvPr/>
        </p:nvSpPr>
        <p:spPr>
          <a:xfrm rot="0">
            <a:off x="2762052" y="2245472"/>
            <a:ext cx="12763896" cy="1146671"/>
          </a:xfrm>
          <a:prstGeom prst="rect">
            <a:avLst/>
          </a:prstGeom>
        </p:spPr>
        <p:txBody>
          <a:bodyPr anchor="t" rtlCol="false" tIns="0" lIns="0" bIns="0" rIns="0">
            <a:spAutoFit/>
          </a:bodyPr>
          <a:lstStyle/>
          <a:p>
            <a:pPr algn="ctr">
              <a:lnSpc>
                <a:spcPts val="8800"/>
              </a:lnSpc>
            </a:pPr>
            <a:r>
              <a:rPr lang="en-US" sz="8000" spc="-240">
                <a:solidFill>
                  <a:srgbClr val="1D617A"/>
                </a:solidFill>
                <a:latin typeface="Poppins Bold Bold Italics"/>
              </a:rPr>
              <a:t>KAYNAKÇA</a:t>
            </a:r>
          </a:p>
        </p:txBody>
      </p:sp>
      <p:grpSp>
        <p:nvGrpSpPr>
          <p:cNvPr name="Group 9" id="9"/>
          <p:cNvGrpSpPr/>
          <p:nvPr/>
        </p:nvGrpSpPr>
        <p:grpSpPr>
          <a:xfrm rot="0">
            <a:off x="-1193738" y="-931767"/>
            <a:ext cx="3955788" cy="4663763"/>
            <a:chOff x="0" y="0"/>
            <a:chExt cx="5274385" cy="6218350"/>
          </a:xfrm>
        </p:grpSpPr>
        <p:grpSp>
          <p:nvGrpSpPr>
            <p:cNvPr name="Group 10" id="10"/>
            <p:cNvGrpSpPr/>
            <p:nvPr/>
          </p:nvGrpSpPr>
          <p:grpSpPr>
            <a:xfrm rot="-2700000">
              <a:off x="-81642" y="1746690"/>
              <a:ext cx="5607681" cy="1610992"/>
              <a:chOff x="0" y="0"/>
              <a:chExt cx="1414632" cy="406400"/>
            </a:xfrm>
          </p:grpSpPr>
          <p:sp>
            <p:nvSpPr>
              <p:cNvPr name="Freeform 11" id="11"/>
              <p:cNvSpPr/>
              <p:nvPr/>
            </p:nvSpPr>
            <p:spPr>
              <a:xfrm flipH="false" flipV="false" rot="0">
                <a:off x="17780" y="22860"/>
                <a:ext cx="1389232" cy="360680"/>
              </a:xfrm>
              <a:custGeom>
                <a:avLst/>
                <a:gdLst/>
                <a:ahLst/>
                <a:cxnLst/>
                <a:rect r="r" b="b" t="t" l="l"/>
                <a:pathLst>
                  <a:path h="360680" w="1389232">
                    <a:moveTo>
                      <a:pt x="1389232" y="180340"/>
                    </a:moveTo>
                    <a:cubicBezTo>
                      <a:pt x="1389232" y="81280"/>
                      <a:pt x="1309222" y="0"/>
                      <a:pt x="1208892" y="0"/>
                    </a:cubicBezTo>
                    <a:lnTo>
                      <a:pt x="172720" y="0"/>
                    </a:lnTo>
                    <a:lnTo>
                      <a:pt x="172720" y="1270"/>
                    </a:lnTo>
                    <a:cubicBezTo>
                      <a:pt x="76200" y="5080"/>
                      <a:pt x="0" y="83820"/>
                      <a:pt x="0" y="180340"/>
                    </a:cubicBezTo>
                    <a:cubicBezTo>
                      <a:pt x="0" y="276860"/>
                      <a:pt x="77470" y="355600"/>
                      <a:pt x="172720" y="359410"/>
                    </a:cubicBezTo>
                    <a:lnTo>
                      <a:pt x="172720" y="360680"/>
                    </a:lnTo>
                    <a:lnTo>
                      <a:pt x="1208892" y="360680"/>
                    </a:lnTo>
                    <a:cubicBezTo>
                      <a:pt x="1307952" y="360680"/>
                      <a:pt x="1389232" y="279400"/>
                      <a:pt x="1389232" y="180340"/>
                    </a:cubicBezTo>
                    <a:close/>
                  </a:path>
                </a:pathLst>
              </a:custGeom>
              <a:solidFill>
                <a:srgbClr val="61C2A2"/>
              </a:solidFill>
            </p:spPr>
          </p:sp>
        </p:grpSp>
        <p:grpSp>
          <p:nvGrpSpPr>
            <p:cNvPr name="Group 12" id="12"/>
            <p:cNvGrpSpPr/>
            <p:nvPr/>
          </p:nvGrpSpPr>
          <p:grpSpPr>
            <a:xfrm rot="-2700000">
              <a:off x="-97486" y="3232862"/>
              <a:ext cx="4554957" cy="1610992"/>
              <a:chOff x="0" y="0"/>
              <a:chExt cx="1149065" cy="406400"/>
            </a:xfrm>
          </p:grpSpPr>
          <p:sp>
            <p:nvSpPr>
              <p:cNvPr name="Freeform 13" id="13"/>
              <p:cNvSpPr/>
              <p:nvPr/>
            </p:nvSpPr>
            <p:spPr>
              <a:xfrm flipH="false" flipV="false" rot="0">
                <a:off x="17780" y="22860"/>
                <a:ext cx="1123665" cy="360680"/>
              </a:xfrm>
              <a:custGeom>
                <a:avLst/>
                <a:gdLst/>
                <a:ahLst/>
                <a:cxnLst/>
                <a:rect r="r" b="b" t="t" l="l"/>
                <a:pathLst>
                  <a:path h="360680" w="1123665">
                    <a:moveTo>
                      <a:pt x="1123665" y="180340"/>
                    </a:moveTo>
                    <a:cubicBezTo>
                      <a:pt x="1123665" y="81280"/>
                      <a:pt x="1043655" y="0"/>
                      <a:pt x="943325" y="0"/>
                    </a:cubicBezTo>
                    <a:lnTo>
                      <a:pt x="172720" y="0"/>
                    </a:lnTo>
                    <a:lnTo>
                      <a:pt x="172720" y="1270"/>
                    </a:lnTo>
                    <a:cubicBezTo>
                      <a:pt x="76200" y="5080"/>
                      <a:pt x="0" y="83820"/>
                      <a:pt x="0" y="180340"/>
                    </a:cubicBezTo>
                    <a:cubicBezTo>
                      <a:pt x="0" y="276860"/>
                      <a:pt x="77470" y="355600"/>
                      <a:pt x="172720" y="359410"/>
                    </a:cubicBezTo>
                    <a:lnTo>
                      <a:pt x="172720" y="360680"/>
                    </a:lnTo>
                    <a:lnTo>
                      <a:pt x="943325" y="360680"/>
                    </a:lnTo>
                    <a:cubicBezTo>
                      <a:pt x="1042385" y="360680"/>
                      <a:pt x="1123665" y="279400"/>
                      <a:pt x="1123665" y="180340"/>
                    </a:cubicBezTo>
                    <a:close/>
                  </a:path>
                </a:pathLst>
              </a:custGeom>
              <a:solidFill>
                <a:srgbClr val="1D617A"/>
              </a:solidFill>
            </p:spPr>
          </p:sp>
        </p:gr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14218409" y="3865346"/>
            <a:ext cx="6462782" cy="7822414"/>
            <a:chOff x="0" y="0"/>
            <a:chExt cx="8617043" cy="10429885"/>
          </a:xfrm>
        </p:grpSpPr>
        <p:grpSp>
          <p:nvGrpSpPr>
            <p:cNvPr name="Group 3" id="3"/>
            <p:cNvGrpSpPr/>
            <p:nvPr/>
          </p:nvGrpSpPr>
          <p:grpSpPr>
            <a:xfrm rot="-2700000">
              <a:off x="-237730" y="4574446"/>
              <a:ext cx="9092504" cy="3093835"/>
              <a:chOff x="0" y="0"/>
              <a:chExt cx="1194373" cy="406400"/>
            </a:xfrm>
          </p:grpSpPr>
          <p:sp>
            <p:nvSpPr>
              <p:cNvPr name="Freeform 4" id="4"/>
              <p:cNvSpPr/>
              <p:nvPr/>
            </p:nvSpPr>
            <p:spPr>
              <a:xfrm flipH="false" flipV="false" rot="0">
                <a:off x="17780" y="22860"/>
                <a:ext cx="1168973" cy="360680"/>
              </a:xfrm>
              <a:custGeom>
                <a:avLst/>
                <a:gdLst/>
                <a:ahLst/>
                <a:cxnLst/>
                <a:rect r="r" b="b" t="t" l="l"/>
                <a:pathLst>
                  <a:path h="360680" w="1168973">
                    <a:moveTo>
                      <a:pt x="1168973" y="180340"/>
                    </a:moveTo>
                    <a:cubicBezTo>
                      <a:pt x="1168973" y="81280"/>
                      <a:pt x="1088963" y="0"/>
                      <a:pt x="988633" y="0"/>
                    </a:cubicBezTo>
                    <a:lnTo>
                      <a:pt x="172720" y="0"/>
                    </a:lnTo>
                    <a:lnTo>
                      <a:pt x="172720" y="1270"/>
                    </a:lnTo>
                    <a:cubicBezTo>
                      <a:pt x="76200" y="5080"/>
                      <a:pt x="0" y="83820"/>
                      <a:pt x="0" y="180340"/>
                    </a:cubicBezTo>
                    <a:cubicBezTo>
                      <a:pt x="0" y="276860"/>
                      <a:pt x="77470" y="355600"/>
                      <a:pt x="172720" y="359410"/>
                    </a:cubicBezTo>
                    <a:lnTo>
                      <a:pt x="172720" y="360680"/>
                    </a:lnTo>
                    <a:lnTo>
                      <a:pt x="988633" y="360680"/>
                    </a:lnTo>
                    <a:cubicBezTo>
                      <a:pt x="1087693" y="360680"/>
                      <a:pt x="1168973" y="279400"/>
                      <a:pt x="1168973" y="180340"/>
                    </a:cubicBezTo>
                    <a:close/>
                  </a:path>
                </a:pathLst>
              </a:custGeom>
              <a:solidFill>
                <a:srgbClr val="1D617A"/>
              </a:solidFill>
            </p:spPr>
          </p:sp>
        </p:grpSp>
        <p:grpSp>
          <p:nvGrpSpPr>
            <p:cNvPr name="Group 5" id="5"/>
            <p:cNvGrpSpPr/>
            <p:nvPr/>
          </p:nvGrpSpPr>
          <p:grpSpPr>
            <a:xfrm rot="-2700000">
              <a:off x="1422354" y="2073974"/>
              <a:ext cx="7147594" cy="3093835"/>
              <a:chOff x="0" y="0"/>
              <a:chExt cx="938894" cy="406400"/>
            </a:xfrm>
          </p:grpSpPr>
          <p:sp>
            <p:nvSpPr>
              <p:cNvPr name="Freeform 6" id="6"/>
              <p:cNvSpPr/>
              <p:nvPr/>
            </p:nvSpPr>
            <p:spPr>
              <a:xfrm flipH="false" flipV="false" rot="0">
                <a:off x="17780" y="22860"/>
                <a:ext cx="913494" cy="360680"/>
              </a:xfrm>
              <a:custGeom>
                <a:avLst/>
                <a:gdLst/>
                <a:ahLst/>
                <a:cxnLst/>
                <a:rect r="r" b="b" t="t" l="l"/>
                <a:pathLst>
                  <a:path h="360680" w="913494">
                    <a:moveTo>
                      <a:pt x="913494" y="180340"/>
                    </a:moveTo>
                    <a:cubicBezTo>
                      <a:pt x="913494" y="81280"/>
                      <a:pt x="833484" y="0"/>
                      <a:pt x="733154" y="0"/>
                    </a:cubicBezTo>
                    <a:lnTo>
                      <a:pt x="172720" y="0"/>
                    </a:lnTo>
                    <a:lnTo>
                      <a:pt x="172720" y="1270"/>
                    </a:lnTo>
                    <a:cubicBezTo>
                      <a:pt x="76200" y="5080"/>
                      <a:pt x="0" y="83820"/>
                      <a:pt x="0" y="180340"/>
                    </a:cubicBezTo>
                    <a:cubicBezTo>
                      <a:pt x="0" y="276860"/>
                      <a:pt x="77470" y="355600"/>
                      <a:pt x="172720" y="359410"/>
                    </a:cubicBezTo>
                    <a:lnTo>
                      <a:pt x="172720" y="360680"/>
                    </a:lnTo>
                    <a:lnTo>
                      <a:pt x="733154" y="360680"/>
                    </a:lnTo>
                    <a:cubicBezTo>
                      <a:pt x="832213" y="360680"/>
                      <a:pt x="913494" y="279400"/>
                      <a:pt x="913494" y="180340"/>
                    </a:cubicBezTo>
                    <a:close/>
                  </a:path>
                </a:pathLst>
              </a:custGeom>
              <a:solidFill>
                <a:srgbClr val="61C2A2"/>
              </a:solidFill>
            </p:spPr>
          </p:sp>
        </p:grpSp>
      </p:grpSp>
      <p:grpSp>
        <p:nvGrpSpPr>
          <p:cNvPr name="Group 7" id="7"/>
          <p:cNvGrpSpPr/>
          <p:nvPr/>
        </p:nvGrpSpPr>
        <p:grpSpPr>
          <a:xfrm rot="0">
            <a:off x="2762052" y="2018804"/>
            <a:ext cx="12763896" cy="6192242"/>
            <a:chOff x="0" y="0"/>
            <a:chExt cx="17018528" cy="8256323"/>
          </a:xfrm>
        </p:grpSpPr>
        <p:sp>
          <p:nvSpPr>
            <p:cNvPr name="TextBox 8" id="8"/>
            <p:cNvSpPr txBox="true"/>
            <p:nvPr/>
          </p:nvSpPr>
          <p:spPr>
            <a:xfrm rot="0">
              <a:off x="1206497" y="3062817"/>
              <a:ext cx="14605533" cy="5193506"/>
            </a:xfrm>
            <a:prstGeom prst="rect">
              <a:avLst/>
            </a:prstGeom>
          </p:spPr>
          <p:txBody>
            <a:bodyPr anchor="t" rtlCol="false" tIns="0" lIns="0" bIns="0" rIns="0">
              <a:spAutoFit/>
            </a:bodyPr>
            <a:lstStyle/>
            <a:p>
              <a:pPr algn="ctr">
                <a:lnSpc>
                  <a:spcPts val="4500"/>
                </a:lnSpc>
              </a:pPr>
              <a:r>
                <a:rPr lang="en-US" sz="3000">
                  <a:solidFill>
                    <a:srgbClr val="1D617A"/>
                  </a:solidFill>
                  <a:latin typeface="Poppins Light"/>
                </a:rPr>
                <a:t>Recommendation System Nedir?</a:t>
              </a:r>
            </a:p>
            <a:p>
              <a:pPr algn="ctr">
                <a:lnSpc>
                  <a:spcPts val="4500"/>
                </a:lnSpc>
              </a:pPr>
              <a:r>
                <a:rPr lang="en-US" sz="3000">
                  <a:solidFill>
                    <a:srgbClr val="1D617A"/>
                  </a:solidFill>
                  <a:latin typeface="Poppins Light"/>
                </a:rPr>
                <a:t> User-Based Collaborative Filtering Nedir?</a:t>
              </a:r>
            </a:p>
            <a:p>
              <a:pPr algn="ctr">
                <a:lnSpc>
                  <a:spcPts val="4499"/>
                </a:lnSpc>
              </a:pPr>
              <a:r>
                <a:rPr lang="en-US" sz="2999">
                  <a:solidFill>
                    <a:srgbClr val="1D617A"/>
                  </a:solidFill>
                  <a:latin typeface="Poppins Light"/>
                </a:rPr>
                <a:t> Item-Based Collaborative Filtering Nedir?</a:t>
              </a:r>
            </a:p>
            <a:p>
              <a:pPr algn="ctr">
                <a:lnSpc>
                  <a:spcPts val="4500"/>
                </a:lnSpc>
              </a:pPr>
              <a:r>
                <a:rPr lang="en-US" sz="3000">
                  <a:solidFill>
                    <a:srgbClr val="1D617A"/>
                  </a:solidFill>
                  <a:latin typeface="Poppins Light"/>
                </a:rPr>
                <a:t>Arayüz Kodları</a:t>
              </a:r>
              <a:r>
                <a:rPr lang="en-US" sz="3000">
                  <a:solidFill>
                    <a:srgbClr val="1D617A"/>
                  </a:solidFill>
                  <a:latin typeface="Poppins Light"/>
                </a:rPr>
                <a:t> </a:t>
              </a:r>
            </a:p>
            <a:p>
              <a:pPr algn="ctr">
                <a:lnSpc>
                  <a:spcPts val="4500"/>
                </a:lnSpc>
              </a:pPr>
              <a:r>
                <a:rPr lang="en-US" sz="3000">
                  <a:solidFill>
                    <a:srgbClr val="1D617A"/>
                  </a:solidFill>
                  <a:latin typeface="Poppins Light"/>
                </a:rPr>
                <a:t>Filme Göre Öneri Kodları </a:t>
              </a:r>
            </a:p>
            <a:p>
              <a:pPr algn="ctr">
                <a:lnSpc>
                  <a:spcPts val="4500"/>
                </a:lnSpc>
              </a:pPr>
              <a:r>
                <a:rPr lang="en-US" sz="3000">
                  <a:solidFill>
                    <a:srgbClr val="1D617A"/>
                  </a:solidFill>
                  <a:latin typeface="Poppins Light"/>
                </a:rPr>
                <a:t>Kategoriye Göre Öneri Kodları </a:t>
              </a:r>
            </a:p>
            <a:p>
              <a:pPr algn="ctr">
                <a:lnSpc>
                  <a:spcPts val="4500"/>
                </a:lnSpc>
              </a:pPr>
              <a:r>
                <a:rPr lang="en-US" sz="3000">
                  <a:solidFill>
                    <a:srgbClr val="1D617A"/>
                  </a:solidFill>
                  <a:latin typeface="Poppins Light"/>
                </a:rPr>
                <a:t>Kaynakça</a:t>
              </a:r>
            </a:p>
          </p:txBody>
        </p:sp>
        <p:sp>
          <p:nvSpPr>
            <p:cNvPr name="TextBox 9" id="9"/>
            <p:cNvSpPr txBox="true"/>
            <p:nvPr/>
          </p:nvSpPr>
          <p:spPr>
            <a:xfrm rot="0">
              <a:off x="0" y="66675"/>
              <a:ext cx="17018528" cy="1551120"/>
            </a:xfrm>
            <a:prstGeom prst="rect">
              <a:avLst/>
            </a:prstGeom>
          </p:spPr>
          <p:txBody>
            <a:bodyPr anchor="t" rtlCol="false" tIns="0" lIns="0" bIns="0" rIns="0">
              <a:spAutoFit/>
            </a:bodyPr>
            <a:lstStyle/>
            <a:p>
              <a:pPr algn="ctr">
                <a:lnSpc>
                  <a:spcPts val="8800"/>
                </a:lnSpc>
              </a:pPr>
              <a:r>
                <a:rPr lang="en-US" sz="8000" spc="-240">
                  <a:solidFill>
                    <a:srgbClr val="1D617A"/>
                  </a:solidFill>
                  <a:latin typeface="Poppins Bold Bold Italics"/>
                </a:rPr>
                <a:t>IÇERIK</a:t>
              </a:r>
            </a:p>
          </p:txBody>
        </p:sp>
      </p:grpSp>
      <p:grpSp>
        <p:nvGrpSpPr>
          <p:cNvPr name="Group 10" id="10"/>
          <p:cNvGrpSpPr/>
          <p:nvPr/>
        </p:nvGrpSpPr>
        <p:grpSpPr>
          <a:xfrm rot="0">
            <a:off x="-1193738" y="-931767"/>
            <a:ext cx="3955788" cy="4663763"/>
            <a:chOff x="0" y="0"/>
            <a:chExt cx="5274385" cy="6218350"/>
          </a:xfrm>
        </p:grpSpPr>
        <p:grpSp>
          <p:nvGrpSpPr>
            <p:cNvPr name="Group 11" id="11"/>
            <p:cNvGrpSpPr/>
            <p:nvPr/>
          </p:nvGrpSpPr>
          <p:grpSpPr>
            <a:xfrm rot="-2700000">
              <a:off x="-81642" y="1746690"/>
              <a:ext cx="5607681" cy="1610992"/>
              <a:chOff x="0" y="0"/>
              <a:chExt cx="1414632" cy="406400"/>
            </a:xfrm>
          </p:grpSpPr>
          <p:sp>
            <p:nvSpPr>
              <p:cNvPr name="Freeform 12" id="12"/>
              <p:cNvSpPr/>
              <p:nvPr/>
            </p:nvSpPr>
            <p:spPr>
              <a:xfrm flipH="false" flipV="false" rot="0">
                <a:off x="17780" y="22860"/>
                <a:ext cx="1389232" cy="360680"/>
              </a:xfrm>
              <a:custGeom>
                <a:avLst/>
                <a:gdLst/>
                <a:ahLst/>
                <a:cxnLst/>
                <a:rect r="r" b="b" t="t" l="l"/>
                <a:pathLst>
                  <a:path h="360680" w="1389232">
                    <a:moveTo>
                      <a:pt x="1389232" y="180340"/>
                    </a:moveTo>
                    <a:cubicBezTo>
                      <a:pt x="1389232" y="81280"/>
                      <a:pt x="1309222" y="0"/>
                      <a:pt x="1208892" y="0"/>
                    </a:cubicBezTo>
                    <a:lnTo>
                      <a:pt x="172720" y="0"/>
                    </a:lnTo>
                    <a:lnTo>
                      <a:pt x="172720" y="1270"/>
                    </a:lnTo>
                    <a:cubicBezTo>
                      <a:pt x="76200" y="5080"/>
                      <a:pt x="0" y="83820"/>
                      <a:pt x="0" y="180340"/>
                    </a:cubicBezTo>
                    <a:cubicBezTo>
                      <a:pt x="0" y="276860"/>
                      <a:pt x="77470" y="355600"/>
                      <a:pt x="172720" y="359410"/>
                    </a:cubicBezTo>
                    <a:lnTo>
                      <a:pt x="172720" y="360680"/>
                    </a:lnTo>
                    <a:lnTo>
                      <a:pt x="1208892" y="360680"/>
                    </a:lnTo>
                    <a:cubicBezTo>
                      <a:pt x="1307952" y="360680"/>
                      <a:pt x="1389232" y="279400"/>
                      <a:pt x="1389232" y="180340"/>
                    </a:cubicBezTo>
                    <a:close/>
                  </a:path>
                </a:pathLst>
              </a:custGeom>
              <a:solidFill>
                <a:srgbClr val="61C2A2"/>
              </a:solidFill>
            </p:spPr>
          </p:sp>
        </p:grpSp>
        <p:grpSp>
          <p:nvGrpSpPr>
            <p:cNvPr name="Group 13" id="13"/>
            <p:cNvGrpSpPr/>
            <p:nvPr/>
          </p:nvGrpSpPr>
          <p:grpSpPr>
            <a:xfrm rot="-2700000">
              <a:off x="-97486" y="3232862"/>
              <a:ext cx="4554957" cy="1610992"/>
              <a:chOff x="0" y="0"/>
              <a:chExt cx="1149065" cy="406400"/>
            </a:xfrm>
          </p:grpSpPr>
          <p:sp>
            <p:nvSpPr>
              <p:cNvPr name="Freeform 14" id="14"/>
              <p:cNvSpPr/>
              <p:nvPr/>
            </p:nvSpPr>
            <p:spPr>
              <a:xfrm flipH="false" flipV="false" rot="0">
                <a:off x="17780" y="22860"/>
                <a:ext cx="1123665" cy="360680"/>
              </a:xfrm>
              <a:custGeom>
                <a:avLst/>
                <a:gdLst/>
                <a:ahLst/>
                <a:cxnLst/>
                <a:rect r="r" b="b" t="t" l="l"/>
                <a:pathLst>
                  <a:path h="360680" w="1123665">
                    <a:moveTo>
                      <a:pt x="1123665" y="180340"/>
                    </a:moveTo>
                    <a:cubicBezTo>
                      <a:pt x="1123665" y="81280"/>
                      <a:pt x="1043655" y="0"/>
                      <a:pt x="943325" y="0"/>
                    </a:cubicBezTo>
                    <a:lnTo>
                      <a:pt x="172720" y="0"/>
                    </a:lnTo>
                    <a:lnTo>
                      <a:pt x="172720" y="1270"/>
                    </a:lnTo>
                    <a:cubicBezTo>
                      <a:pt x="76200" y="5080"/>
                      <a:pt x="0" y="83820"/>
                      <a:pt x="0" y="180340"/>
                    </a:cubicBezTo>
                    <a:cubicBezTo>
                      <a:pt x="0" y="276860"/>
                      <a:pt x="77470" y="355600"/>
                      <a:pt x="172720" y="359410"/>
                    </a:cubicBezTo>
                    <a:lnTo>
                      <a:pt x="172720" y="360680"/>
                    </a:lnTo>
                    <a:lnTo>
                      <a:pt x="943325" y="360680"/>
                    </a:lnTo>
                    <a:cubicBezTo>
                      <a:pt x="1042385" y="360680"/>
                      <a:pt x="1123665" y="279400"/>
                      <a:pt x="1123665" y="180340"/>
                    </a:cubicBezTo>
                    <a:close/>
                  </a:path>
                </a:pathLst>
              </a:custGeom>
              <a:solidFill>
                <a:srgbClr val="1D617A"/>
              </a:solidFill>
            </p:spPr>
          </p:sp>
        </p:gr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14218409" y="3865346"/>
            <a:ext cx="6462782" cy="7822414"/>
            <a:chOff x="0" y="0"/>
            <a:chExt cx="8617043" cy="10429885"/>
          </a:xfrm>
        </p:grpSpPr>
        <p:grpSp>
          <p:nvGrpSpPr>
            <p:cNvPr name="Group 3" id="3"/>
            <p:cNvGrpSpPr/>
            <p:nvPr/>
          </p:nvGrpSpPr>
          <p:grpSpPr>
            <a:xfrm rot="-2700000">
              <a:off x="-237730" y="4574446"/>
              <a:ext cx="9092504" cy="3093835"/>
              <a:chOff x="0" y="0"/>
              <a:chExt cx="1194373" cy="406400"/>
            </a:xfrm>
          </p:grpSpPr>
          <p:sp>
            <p:nvSpPr>
              <p:cNvPr name="Freeform 4" id="4"/>
              <p:cNvSpPr/>
              <p:nvPr/>
            </p:nvSpPr>
            <p:spPr>
              <a:xfrm flipH="false" flipV="false" rot="0">
                <a:off x="17780" y="22860"/>
                <a:ext cx="1168973" cy="360680"/>
              </a:xfrm>
              <a:custGeom>
                <a:avLst/>
                <a:gdLst/>
                <a:ahLst/>
                <a:cxnLst/>
                <a:rect r="r" b="b" t="t" l="l"/>
                <a:pathLst>
                  <a:path h="360680" w="1168973">
                    <a:moveTo>
                      <a:pt x="1168973" y="180340"/>
                    </a:moveTo>
                    <a:cubicBezTo>
                      <a:pt x="1168973" y="81280"/>
                      <a:pt x="1088963" y="0"/>
                      <a:pt x="988633" y="0"/>
                    </a:cubicBezTo>
                    <a:lnTo>
                      <a:pt x="172720" y="0"/>
                    </a:lnTo>
                    <a:lnTo>
                      <a:pt x="172720" y="1270"/>
                    </a:lnTo>
                    <a:cubicBezTo>
                      <a:pt x="76200" y="5080"/>
                      <a:pt x="0" y="83820"/>
                      <a:pt x="0" y="180340"/>
                    </a:cubicBezTo>
                    <a:cubicBezTo>
                      <a:pt x="0" y="276860"/>
                      <a:pt x="77470" y="355600"/>
                      <a:pt x="172720" y="359410"/>
                    </a:cubicBezTo>
                    <a:lnTo>
                      <a:pt x="172720" y="360680"/>
                    </a:lnTo>
                    <a:lnTo>
                      <a:pt x="988633" y="360680"/>
                    </a:lnTo>
                    <a:cubicBezTo>
                      <a:pt x="1087693" y="360680"/>
                      <a:pt x="1168973" y="279400"/>
                      <a:pt x="1168973" y="180340"/>
                    </a:cubicBezTo>
                    <a:close/>
                  </a:path>
                </a:pathLst>
              </a:custGeom>
              <a:solidFill>
                <a:srgbClr val="1D617A"/>
              </a:solidFill>
            </p:spPr>
          </p:sp>
        </p:grpSp>
        <p:grpSp>
          <p:nvGrpSpPr>
            <p:cNvPr name="Group 5" id="5"/>
            <p:cNvGrpSpPr/>
            <p:nvPr/>
          </p:nvGrpSpPr>
          <p:grpSpPr>
            <a:xfrm rot="-2700000">
              <a:off x="1422354" y="2073974"/>
              <a:ext cx="7147594" cy="3093835"/>
              <a:chOff x="0" y="0"/>
              <a:chExt cx="938894" cy="406400"/>
            </a:xfrm>
          </p:grpSpPr>
          <p:sp>
            <p:nvSpPr>
              <p:cNvPr name="Freeform 6" id="6"/>
              <p:cNvSpPr/>
              <p:nvPr/>
            </p:nvSpPr>
            <p:spPr>
              <a:xfrm flipH="false" flipV="false" rot="0">
                <a:off x="17780" y="22860"/>
                <a:ext cx="913494" cy="360680"/>
              </a:xfrm>
              <a:custGeom>
                <a:avLst/>
                <a:gdLst/>
                <a:ahLst/>
                <a:cxnLst/>
                <a:rect r="r" b="b" t="t" l="l"/>
                <a:pathLst>
                  <a:path h="360680" w="913494">
                    <a:moveTo>
                      <a:pt x="913494" y="180340"/>
                    </a:moveTo>
                    <a:cubicBezTo>
                      <a:pt x="913494" y="81280"/>
                      <a:pt x="833484" y="0"/>
                      <a:pt x="733154" y="0"/>
                    </a:cubicBezTo>
                    <a:lnTo>
                      <a:pt x="172720" y="0"/>
                    </a:lnTo>
                    <a:lnTo>
                      <a:pt x="172720" y="1270"/>
                    </a:lnTo>
                    <a:cubicBezTo>
                      <a:pt x="76200" y="5080"/>
                      <a:pt x="0" y="83820"/>
                      <a:pt x="0" y="180340"/>
                    </a:cubicBezTo>
                    <a:cubicBezTo>
                      <a:pt x="0" y="276860"/>
                      <a:pt x="77470" y="355600"/>
                      <a:pt x="172720" y="359410"/>
                    </a:cubicBezTo>
                    <a:lnTo>
                      <a:pt x="172720" y="360680"/>
                    </a:lnTo>
                    <a:lnTo>
                      <a:pt x="733154" y="360680"/>
                    </a:lnTo>
                    <a:cubicBezTo>
                      <a:pt x="832213" y="360680"/>
                      <a:pt x="913494" y="279400"/>
                      <a:pt x="913494" y="180340"/>
                    </a:cubicBezTo>
                    <a:close/>
                  </a:path>
                </a:pathLst>
              </a:custGeom>
              <a:solidFill>
                <a:srgbClr val="61C2A2"/>
              </a:solidFill>
            </p:spPr>
          </p:sp>
        </p:grpSp>
      </p:grpSp>
      <p:grpSp>
        <p:nvGrpSpPr>
          <p:cNvPr name="Group 7" id="7"/>
          <p:cNvGrpSpPr/>
          <p:nvPr/>
        </p:nvGrpSpPr>
        <p:grpSpPr>
          <a:xfrm rot="0">
            <a:off x="523234" y="3235572"/>
            <a:ext cx="17241531" cy="3815855"/>
            <a:chOff x="0" y="0"/>
            <a:chExt cx="22988709" cy="5087807"/>
          </a:xfrm>
        </p:grpSpPr>
        <p:sp>
          <p:nvSpPr>
            <p:cNvPr name="TextBox 8" id="8"/>
            <p:cNvSpPr txBox="true"/>
            <p:nvPr/>
          </p:nvSpPr>
          <p:spPr>
            <a:xfrm rot="0">
              <a:off x="673954" y="2858957"/>
              <a:ext cx="21640800" cy="2228850"/>
            </a:xfrm>
            <a:prstGeom prst="rect">
              <a:avLst/>
            </a:prstGeom>
          </p:spPr>
          <p:txBody>
            <a:bodyPr anchor="t" rtlCol="false" tIns="0" lIns="0" bIns="0" rIns="0">
              <a:spAutoFit/>
            </a:bodyPr>
            <a:lstStyle/>
            <a:p>
              <a:pPr>
                <a:lnSpc>
                  <a:spcPts val="4500"/>
                </a:lnSpc>
              </a:pPr>
              <a:r>
                <a:rPr lang="en-US" sz="3000">
                  <a:solidFill>
                    <a:srgbClr val="1D617A"/>
                  </a:solidFill>
                  <a:latin typeface="Poppins Light"/>
                </a:rPr>
                <a:t>Recommendation System, kullandığı algoritmaya göre, ürün bazlı ya da kullanıcı bazlı öneri yapan sistemlerdir. Kullanıcıların ürünü, filmi, diziyi vs. beğenme benzerliklerine ya da ürünler arası benzerliklere bakarak, sistemi kullanan kullanıcıya önerilerde bulunur.</a:t>
              </a:r>
            </a:p>
          </p:txBody>
        </p:sp>
        <p:sp>
          <p:nvSpPr>
            <p:cNvPr name="TextBox 9" id="9"/>
            <p:cNvSpPr txBox="true"/>
            <p:nvPr/>
          </p:nvSpPr>
          <p:spPr>
            <a:xfrm rot="0">
              <a:off x="0" y="66675"/>
              <a:ext cx="22988709" cy="1347260"/>
            </a:xfrm>
            <a:prstGeom prst="rect">
              <a:avLst/>
            </a:prstGeom>
          </p:spPr>
          <p:txBody>
            <a:bodyPr anchor="t" rtlCol="false" tIns="0" lIns="0" bIns="0" rIns="0">
              <a:spAutoFit/>
            </a:bodyPr>
            <a:lstStyle/>
            <a:p>
              <a:pPr algn="ctr">
                <a:lnSpc>
                  <a:spcPts val="7700"/>
                </a:lnSpc>
              </a:pPr>
              <a:r>
                <a:rPr lang="en-US" sz="7000" spc="-210">
                  <a:solidFill>
                    <a:srgbClr val="1D617A"/>
                  </a:solidFill>
                  <a:latin typeface="Poppins Bold Bold Italics"/>
                </a:rPr>
                <a:t>RECOMMENDATION SYSTEM NEDIR?</a:t>
              </a:r>
            </a:p>
          </p:txBody>
        </p:sp>
      </p:grpSp>
      <p:grpSp>
        <p:nvGrpSpPr>
          <p:cNvPr name="Group 10" id="10"/>
          <p:cNvGrpSpPr/>
          <p:nvPr/>
        </p:nvGrpSpPr>
        <p:grpSpPr>
          <a:xfrm rot="0">
            <a:off x="-1193738" y="-931767"/>
            <a:ext cx="3955788" cy="4663763"/>
            <a:chOff x="0" y="0"/>
            <a:chExt cx="5274385" cy="6218350"/>
          </a:xfrm>
        </p:grpSpPr>
        <p:grpSp>
          <p:nvGrpSpPr>
            <p:cNvPr name="Group 11" id="11"/>
            <p:cNvGrpSpPr/>
            <p:nvPr/>
          </p:nvGrpSpPr>
          <p:grpSpPr>
            <a:xfrm rot="-2700000">
              <a:off x="-81642" y="1746690"/>
              <a:ext cx="5607681" cy="1610992"/>
              <a:chOff x="0" y="0"/>
              <a:chExt cx="1414632" cy="406400"/>
            </a:xfrm>
          </p:grpSpPr>
          <p:sp>
            <p:nvSpPr>
              <p:cNvPr name="Freeform 12" id="12"/>
              <p:cNvSpPr/>
              <p:nvPr/>
            </p:nvSpPr>
            <p:spPr>
              <a:xfrm flipH="false" flipV="false" rot="0">
                <a:off x="17780" y="22860"/>
                <a:ext cx="1389232" cy="360680"/>
              </a:xfrm>
              <a:custGeom>
                <a:avLst/>
                <a:gdLst/>
                <a:ahLst/>
                <a:cxnLst/>
                <a:rect r="r" b="b" t="t" l="l"/>
                <a:pathLst>
                  <a:path h="360680" w="1389232">
                    <a:moveTo>
                      <a:pt x="1389232" y="180340"/>
                    </a:moveTo>
                    <a:cubicBezTo>
                      <a:pt x="1389232" y="81280"/>
                      <a:pt x="1309222" y="0"/>
                      <a:pt x="1208892" y="0"/>
                    </a:cubicBezTo>
                    <a:lnTo>
                      <a:pt x="172720" y="0"/>
                    </a:lnTo>
                    <a:lnTo>
                      <a:pt x="172720" y="1270"/>
                    </a:lnTo>
                    <a:cubicBezTo>
                      <a:pt x="76200" y="5080"/>
                      <a:pt x="0" y="83820"/>
                      <a:pt x="0" y="180340"/>
                    </a:cubicBezTo>
                    <a:cubicBezTo>
                      <a:pt x="0" y="276860"/>
                      <a:pt x="77470" y="355600"/>
                      <a:pt x="172720" y="359410"/>
                    </a:cubicBezTo>
                    <a:lnTo>
                      <a:pt x="172720" y="360680"/>
                    </a:lnTo>
                    <a:lnTo>
                      <a:pt x="1208892" y="360680"/>
                    </a:lnTo>
                    <a:cubicBezTo>
                      <a:pt x="1307952" y="360680"/>
                      <a:pt x="1389232" y="279400"/>
                      <a:pt x="1389232" y="180340"/>
                    </a:cubicBezTo>
                    <a:close/>
                  </a:path>
                </a:pathLst>
              </a:custGeom>
              <a:solidFill>
                <a:srgbClr val="61C2A2"/>
              </a:solidFill>
            </p:spPr>
          </p:sp>
        </p:grpSp>
        <p:grpSp>
          <p:nvGrpSpPr>
            <p:cNvPr name="Group 13" id="13"/>
            <p:cNvGrpSpPr/>
            <p:nvPr/>
          </p:nvGrpSpPr>
          <p:grpSpPr>
            <a:xfrm rot="-2700000">
              <a:off x="-97486" y="3232862"/>
              <a:ext cx="4554957" cy="1610992"/>
              <a:chOff x="0" y="0"/>
              <a:chExt cx="1149065" cy="406400"/>
            </a:xfrm>
          </p:grpSpPr>
          <p:sp>
            <p:nvSpPr>
              <p:cNvPr name="Freeform 14" id="14"/>
              <p:cNvSpPr/>
              <p:nvPr/>
            </p:nvSpPr>
            <p:spPr>
              <a:xfrm flipH="false" flipV="false" rot="0">
                <a:off x="17780" y="22860"/>
                <a:ext cx="1123665" cy="360680"/>
              </a:xfrm>
              <a:custGeom>
                <a:avLst/>
                <a:gdLst/>
                <a:ahLst/>
                <a:cxnLst/>
                <a:rect r="r" b="b" t="t" l="l"/>
                <a:pathLst>
                  <a:path h="360680" w="1123665">
                    <a:moveTo>
                      <a:pt x="1123665" y="180340"/>
                    </a:moveTo>
                    <a:cubicBezTo>
                      <a:pt x="1123665" y="81280"/>
                      <a:pt x="1043655" y="0"/>
                      <a:pt x="943325" y="0"/>
                    </a:cubicBezTo>
                    <a:lnTo>
                      <a:pt x="172720" y="0"/>
                    </a:lnTo>
                    <a:lnTo>
                      <a:pt x="172720" y="1270"/>
                    </a:lnTo>
                    <a:cubicBezTo>
                      <a:pt x="76200" y="5080"/>
                      <a:pt x="0" y="83820"/>
                      <a:pt x="0" y="180340"/>
                    </a:cubicBezTo>
                    <a:cubicBezTo>
                      <a:pt x="0" y="276860"/>
                      <a:pt x="77470" y="355600"/>
                      <a:pt x="172720" y="359410"/>
                    </a:cubicBezTo>
                    <a:lnTo>
                      <a:pt x="172720" y="360680"/>
                    </a:lnTo>
                    <a:lnTo>
                      <a:pt x="943325" y="360680"/>
                    </a:lnTo>
                    <a:cubicBezTo>
                      <a:pt x="1042385" y="360680"/>
                      <a:pt x="1123665" y="279400"/>
                      <a:pt x="1123665" y="180340"/>
                    </a:cubicBezTo>
                    <a:close/>
                  </a:path>
                </a:pathLst>
              </a:custGeom>
              <a:solidFill>
                <a:srgbClr val="1D617A"/>
              </a:solidFill>
            </p:spPr>
          </p:sp>
        </p:gr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14218409" y="3865346"/>
            <a:ext cx="6462782" cy="7822414"/>
            <a:chOff x="0" y="0"/>
            <a:chExt cx="8617043" cy="10429885"/>
          </a:xfrm>
        </p:grpSpPr>
        <p:grpSp>
          <p:nvGrpSpPr>
            <p:cNvPr name="Group 3" id="3"/>
            <p:cNvGrpSpPr/>
            <p:nvPr/>
          </p:nvGrpSpPr>
          <p:grpSpPr>
            <a:xfrm rot="-2700000">
              <a:off x="-237730" y="4574446"/>
              <a:ext cx="9092504" cy="3093835"/>
              <a:chOff x="0" y="0"/>
              <a:chExt cx="1194373" cy="406400"/>
            </a:xfrm>
          </p:grpSpPr>
          <p:sp>
            <p:nvSpPr>
              <p:cNvPr name="Freeform 4" id="4"/>
              <p:cNvSpPr/>
              <p:nvPr/>
            </p:nvSpPr>
            <p:spPr>
              <a:xfrm flipH="false" flipV="false" rot="0">
                <a:off x="17780" y="22860"/>
                <a:ext cx="1168973" cy="360680"/>
              </a:xfrm>
              <a:custGeom>
                <a:avLst/>
                <a:gdLst/>
                <a:ahLst/>
                <a:cxnLst/>
                <a:rect r="r" b="b" t="t" l="l"/>
                <a:pathLst>
                  <a:path h="360680" w="1168973">
                    <a:moveTo>
                      <a:pt x="1168973" y="180340"/>
                    </a:moveTo>
                    <a:cubicBezTo>
                      <a:pt x="1168973" y="81280"/>
                      <a:pt x="1088963" y="0"/>
                      <a:pt x="988633" y="0"/>
                    </a:cubicBezTo>
                    <a:lnTo>
                      <a:pt x="172720" y="0"/>
                    </a:lnTo>
                    <a:lnTo>
                      <a:pt x="172720" y="1270"/>
                    </a:lnTo>
                    <a:cubicBezTo>
                      <a:pt x="76200" y="5080"/>
                      <a:pt x="0" y="83820"/>
                      <a:pt x="0" y="180340"/>
                    </a:cubicBezTo>
                    <a:cubicBezTo>
                      <a:pt x="0" y="276860"/>
                      <a:pt x="77470" y="355600"/>
                      <a:pt x="172720" y="359410"/>
                    </a:cubicBezTo>
                    <a:lnTo>
                      <a:pt x="172720" y="360680"/>
                    </a:lnTo>
                    <a:lnTo>
                      <a:pt x="988633" y="360680"/>
                    </a:lnTo>
                    <a:cubicBezTo>
                      <a:pt x="1087693" y="360680"/>
                      <a:pt x="1168973" y="279400"/>
                      <a:pt x="1168973" y="180340"/>
                    </a:cubicBezTo>
                    <a:close/>
                  </a:path>
                </a:pathLst>
              </a:custGeom>
              <a:solidFill>
                <a:srgbClr val="1D617A"/>
              </a:solidFill>
            </p:spPr>
          </p:sp>
        </p:grpSp>
        <p:grpSp>
          <p:nvGrpSpPr>
            <p:cNvPr name="Group 5" id="5"/>
            <p:cNvGrpSpPr/>
            <p:nvPr/>
          </p:nvGrpSpPr>
          <p:grpSpPr>
            <a:xfrm rot="-2700000">
              <a:off x="1422354" y="2073974"/>
              <a:ext cx="7147594" cy="3093835"/>
              <a:chOff x="0" y="0"/>
              <a:chExt cx="938894" cy="406400"/>
            </a:xfrm>
          </p:grpSpPr>
          <p:sp>
            <p:nvSpPr>
              <p:cNvPr name="Freeform 6" id="6"/>
              <p:cNvSpPr/>
              <p:nvPr/>
            </p:nvSpPr>
            <p:spPr>
              <a:xfrm flipH="false" flipV="false" rot="0">
                <a:off x="17780" y="22860"/>
                <a:ext cx="913494" cy="360680"/>
              </a:xfrm>
              <a:custGeom>
                <a:avLst/>
                <a:gdLst/>
                <a:ahLst/>
                <a:cxnLst/>
                <a:rect r="r" b="b" t="t" l="l"/>
                <a:pathLst>
                  <a:path h="360680" w="913494">
                    <a:moveTo>
                      <a:pt x="913494" y="180340"/>
                    </a:moveTo>
                    <a:cubicBezTo>
                      <a:pt x="913494" y="81280"/>
                      <a:pt x="833484" y="0"/>
                      <a:pt x="733154" y="0"/>
                    </a:cubicBezTo>
                    <a:lnTo>
                      <a:pt x="172720" y="0"/>
                    </a:lnTo>
                    <a:lnTo>
                      <a:pt x="172720" y="1270"/>
                    </a:lnTo>
                    <a:cubicBezTo>
                      <a:pt x="76200" y="5080"/>
                      <a:pt x="0" y="83820"/>
                      <a:pt x="0" y="180340"/>
                    </a:cubicBezTo>
                    <a:cubicBezTo>
                      <a:pt x="0" y="276860"/>
                      <a:pt x="77470" y="355600"/>
                      <a:pt x="172720" y="359410"/>
                    </a:cubicBezTo>
                    <a:lnTo>
                      <a:pt x="172720" y="360680"/>
                    </a:lnTo>
                    <a:lnTo>
                      <a:pt x="733154" y="360680"/>
                    </a:lnTo>
                    <a:cubicBezTo>
                      <a:pt x="832213" y="360680"/>
                      <a:pt x="913494" y="279400"/>
                      <a:pt x="913494" y="180340"/>
                    </a:cubicBezTo>
                    <a:close/>
                  </a:path>
                </a:pathLst>
              </a:custGeom>
              <a:solidFill>
                <a:srgbClr val="61C2A2"/>
              </a:solidFill>
            </p:spPr>
          </p:sp>
        </p:grpSp>
      </p:grpSp>
      <p:grpSp>
        <p:nvGrpSpPr>
          <p:cNvPr name="Group 7" id="7"/>
          <p:cNvGrpSpPr/>
          <p:nvPr/>
        </p:nvGrpSpPr>
        <p:grpSpPr>
          <a:xfrm rot="0">
            <a:off x="811178" y="2068730"/>
            <a:ext cx="16665644" cy="6149539"/>
            <a:chOff x="0" y="0"/>
            <a:chExt cx="22220859" cy="8199386"/>
          </a:xfrm>
        </p:grpSpPr>
        <p:sp>
          <p:nvSpPr>
            <p:cNvPr name="TextBox 8" id="8"/>
            <p:cNvSpPr txBox="true"/>
            <p:nvPr/>
          </p:nvSpPr>
          <p:spPr>
            <a:xfrm rot="0">
              <a:off x="326059" y="2922536"/>
              <a:ext cx="21640800" cy="5276850"/>
            </a:xfrm>
            <a:prstGeom prst="rect">
              <a:avLst/>
            </a:prstGeom>
          </p:spPr>
          <p:txBody>
            <a:bodyPr anchor="t" rtlCol="false" tIns="0" lIns="0" bIns="0" rIns="0">
              <a:spAutoFit/>
            </a:bodyPr>
            <a:lstStyle/>
            <a:p>
              <a:pPr>
                <a:lnSpc>
                  <a:spcPts val="4500"/>
                </a:lnSpc>
              </a:pPr>
              <a:r>
                <a:rPr lang="en-US" sz="3000">
                  <a:solidFill>
                    <a:srgbClr val="1D617A"/>
                  </a:solidFill>
                  <a:latin typeface="Poppins Light"/>
                </a:rPr>
                <a:t>Kullanıcı-Kullanıcı İşbirliğine Dayalı Filtreleme, Öneri sistemlerinin kullandığı modellerden biridir. Bu sistem örnek olarak şu şekilde çalışır; Bir kullanıcı iki farklı film izlemiş ve ikisine de olumlu değerlendirmede bulunmuş. Bir diğer kullanıcı ise bu filmlerden bir tanesini izlemiş ve olumlu değerlendirmede bulunmuş. Öneri sistemi, bu iki kullanıcı arasında bir benzerlik bularak, “birinci filmi izleyen ve beğenen kullanıcı ikinci filmi de beğeniyor, o halde birinci filmi izleyen ve beğenen kullanıcıya ikinci filmi önerelim” şeklinde bir kanıya varıyor.</a:t>
              </a:r>
            </a:p>
          </p:txBody>
        </p:sp>
        <p:sp>
          <p:nvSpPr>
            <p:cNvPr name="TextBox 9" id="9"/>
            <p:cNvSpPr txBox="true"/>
            <p:nvPr/>
          </p:nvSpPr>
          <p:spPr>
            <a:xfrm rot="0">
              <a:off x="0" y="66675"/>
              <a:ext cx="22220859" cy="2642660"/>
            </a:xfrm>
            <a:prstGeom prst="rect">
              <a:avLst/>
            </a:prstGeom>
          </p:spPr>
          <p:txBody>
            <a:bodyPr anchor="t" rtlCol="false" tIns="0" lIns="0" bIns="0" rIns="0">
              <a:spAutoFit/>
            </a:bodyPr>
            <a:lstStyle/>
            <a:p>
              <a:pPr algn="ctr">
                <a:lnSpc>
                  <a:spcPts val="7700"/>
                </a:lnSpc>
              </a:pPr>
              <a:r>
                <a:rPr lang="en-US" sz="7000" spc="-210">
                  <a:solidFill>
                    <a:srgbClr val="1D617A"/>
                  </a:solidFill>
                  <a:latin typeface="Poppins Bold Bold Italics"/>
                </a:rPr>
                <a:t>USER-BASED COLLABORATIVE FILTERING NEDIR?</a:t>
              </a:r>
            </a:p>
          </p:txBody>
        </p:sp>
      </p:grpSp>
      <p:grpSp>
        <p:nvGrpSpPr>
          <p:cNvPr name="Group 10" id="10"/>
          <p:cNvGrpSpPr/>
          <p:nvPr/>
        </p:nvGrpSpPr>
        <p:grpSpPr>
          <a:xfrm rot="0">
            <a:off x="-1193738" y="-931767"/>
            <a:ext cx="3955788" cy="4663763"/>
            <a:chOff x="0" y="0"/>
            <a:chExt cx="5274385" cy="6218350"/>
          </a:xfrm>
        </p:grpSpPr>
        <p:grpSp>
          <p:nvGrpSpPr>
            <p:cNvPr name="Group 11" id="11"/>
            <p:cNvGrpSpPr/>
            <p:nvPr/>
          </p:nvGrpSpPr>
          <p:grpSpPr>
            <a:xfrm rot="-2700000">
              <a:off x="-81642" y="1746690"/>
              <a:ext cx="5607681" cy="1610992"/>
              <a:chOff x="0" y="0"/>
              <a:chExt cx="1414632" cy="406400"/>
            </a:xfrm>
          </p:grpSpPr>
          <p:sp>
            <p:nvSpPr>
              <p:cNvPr name="Freeform 12" id="12"/>
              <p:cNvSpPr/>
              <p:nvPr/>
            </p:nvSpPr>
            <p:spPr>
              <a:xfrm flipH="false" flipV="false" rot="0">
                <a:off x="17780" y="22860"/>
                <a:ext cx="1389232" cy="360680"/>
              </a:xfrm>
              <a:custGeom>
                <a:avLst/>
                <a:gdLst/>
                <a:ahLst/>
                <a:cxnLst/>
                <a:rect r="r" b="b" t="t" l="l"/>
                <a:pathLst>
                  <a:path h="360680" w="1389232">
                    <a:moveTo>
                      <a:pt x="1389232" y="180340"/>
                    </a:moveTo>
                    <a:cubicBezTo>
                      <a:pt x="1389232" y="81280"/>
                      <a:pt x="1309222" y="0"/>
                      <a:pt x="1208892" y="0"/>
                    </a:cubicBezTo>
                    <a:lnTo>
                      <a:pt x="172720" y="0"/>
                    </a:lnTo>
                    <a:lnTo>
                      <a:pt x="172720" y="1270"/>
                    </a:lnTo>
                    <a:cubicBezTo>
                      <a:pt x="76200" y="5080"/>
                      <a:pt x="0" y="83820"/>
                      <a:pt x="0" y="180340"/>
                    </a:cubicBezTo>
                    <a:cubicBezTo>
                      <a:pt x="0" y="276860"/>
                      <a:pt x="77470" y="355600"/>
                      <a:pt x="172720" y="359410"/>
                    </a:cubicBezTo>
                    <a:lnTo>
                      <a:pt x="172720" y="360680"/>
                    </a:lnTo>
                    <a:lnTo>
                      <a:pt x="1208892" y="360680"/>
                    </a:lnTo>
                    <a:cubicBezTo>
                      <a:pt x="1307952" y="360680"/>
                      <a:pt x="1389232" y="279400"/>
                      <a:pt x="1389232" y="180340"/>
                    </a:cubicBezTo>
                    <a:close/>
                  </a:path>
                </a:pathLst>
              </a:custGeom>
              <a:solidFill>
                <a:srgbClr val="61C2A2"/>
              </a:solidFill>
            </p:spPr>
          </p:sp>
        </p:grpSp>
        <p:grpSp>
          <p:nvGrpSpPr>
            <p:cNvPr name="Group 13" id="13"/>
            <p:cNvGrpSpPr/>
            <p:nvPr/>
          </p:nvGrpSpPr>
          <p:grpSpPr>
            <a:xfrm rot="-2700000">
              <a:off x="-97486" y="3232862"/>
              <a:ext cx="4554957" cy="1610992"/>
              <a:chOff x="0" y="0"/>
              <a:chExt cx="1149065" cy="406400"/>
            </a:xfrm>
          </p:grpSpPr>
          <p:sp>
            <p:nvSpPr>
              <p:cNvPr name="Freeform 14" id="14"/>
              <p:cNvSpPr/>
              <p:nvPr/>
            </p:nvSpPr>
            <p:spPr>
              <a:xfrm flipH="false" flipV="false" rot="0">
                <a:off x="17780" y="22860"/>
                <a:ext cx="1123665" cy="360680"/>
              </a:xfrm>
              <a:custGeom>
                <a:avLst/>
                <a:gdLst/>
                <a:ahLst/>
                <a:cxnLst/>
                <a:rect r="r" b="b" t="t" l="l"/>
                <a:pathLst>
                  <a:path h="360680" w="1123665">
                    <a:moveTo>
                      <a:pt x="1123665" y="180340"/>
                    </a:moveTo>
                    <a:cubicBezTo>
                      <a:pt x="1123665" y="81280"/>
                      <a:pt x="1043655" y="0"/>
                      <a:pt x="943325" y="0"/>
                    </a:cubicBezTo>
                    <a:lnTo>
                      <a:pt x="172720" y="0"/>
                    </a:lnTo>
                    <a:lnTo>
                      <a:pt x="172720" y="1270"/>
                    </a:lnTo>
                    <a:cubicBezTo>
                      <a:pt x="76200" y="5080"/>
                      <a:pt x="0" y="83820"/>
                      <a:pt x="0" y="180340"/>
                    </a:cubicBezTo>
                    <a:cubicBezTo>
                      <a:pt x="0" y="276860"/>
                      <a:pt x="77470" y="355600"/>
                      <a:pt x="172720" y="359410"/>
                    </a:cubicBezTo>
                    <a:lnTo>
                      <a:pt x="172720" y="360680"/>
                    </a:lnTo>
                    <a:lnTo>
                      <a:pt x="943325" y="360680"/>
                    </a:lnTo>
                    <a:cubicBezTo>
                      <a:pt x="1042385" y="360680"/>
                      <a:pt x="1123665" y="279400"/>
                      <a:pt x="1123665" y="180340"/>
                    </a:cubicBezTo>
                    <a:close/>
                  </a:path>
                </a:pathLst>
              </a:custGeom>
              <a:solidFill>
                <a:srgbClr val="1D617A"/>
              </a:solidFill>
            </p:spPr>
          </p:sp>
        </p:gr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14218409" y="3865346"/>
            <a:ext cx="6462782" cy="7822414"/>
            <a:chOff x="0" y="0"/>
            <a:chExt cx="8617043" cy="10429885"/>
          </a:xfrm>
        </p:grpSpPr>
        <p:grpSp>
          <p:nvGrpSpPr>
            <p:cNvPr name="Group 3" id="3"/>
            <p:cNvGrpSpPr/>
            <p:nvPr/>
          </p:nvGrpSpPr>
          <p:grpSpPr>
            <a:xfrm rot="-2700000">
              <a:off x="-237730" y="4574446"/>
              <a:ext cx="9092504" cy="3093835"/>
              <a:chOff x="0" y="0"/>
              <a:chExt cx="1194373" cy="406400"/>
            </a:xfrm>
          </p:grpSpPr>
          <p:sp>
            <p:nvSpPr>
              <p:cNvPr name="Freeform 4" id="4"/>
              <p:cNvSpPr/>
              <p:nvPr/>
            </p:nvSpPr>
            <p:spPr>
              <a:xfrm flipH="false" flipV="false" rot="0">
                <a:off x="17780" y="22860"/>
                <a:ext cx="1168973" cy="360680"/>
              </a:xfrm>
              <a:custGeom>
                <a:avLst/>
                <a:gdLst/>
                <a:ahLst/>
                <a:cxnLst/>
                <a:rect r="r" b="b" t="t" l="l"/>
                <a:pathLst>
                  <a:path h="360680" w="1168973">
                    <a:moveTo>
                      <a:pt x="1168973" y="180340"/>
                    </a:moveTo>
                    <a:cubicBezTo>
                      <a:pt x="1168973" y="81280"/>
                      <a:pt x="1088963" y="0"/>
                      <a:pt x="988633" y="0"/>
                    </a:cubicBezTo>
                    <a:lnTo>
                      <a:pt x="172720" y="0"/>
                    </a:lnTo>
                    <a:lnTo>
                      <a:pt x="172720" y="1270"/>
                    </a:lnTo>
                    <a:cubicBezTo>
                      <a:pt x="76200" y="5080"/>
                      <a:pt x="0" y="83820"/>
                      <a:pt x="0" y="180340"/>
                    </a:cubicBezTo>
                    <a:cubicBezTo>
                      <a:pt x="0" y="276860"/>
                      <a:pt x="77470" y="355600"/>
                      <a:pt x="172720" y="359410"/>
                    </a:cubicBezTo>
                    <a:lnTo>
                      <a:pt x="172720" y="360680"/>
                    </a:lnTo>
                    <a:lnTo>
                      <a:pt x="988633" y="360680"/>
                    </a:lnTo>
                    <a:cubicBezTo>
                      <a:pt x="1087693" y="360680"/>
                      <a:pt x="1168973" y="279400"/>
                      <a:pt x="1168973" y="180340"/>
                    </a:cubicBezTo>
                    <a:close/>
                  </a:path>
                </a:pathLst>
              </a:custGeom>
              <a:solidFill>
                <a:srgbClr val="1D617A"/>
              </a:solidFill>
            </p:spPr>
          </p:sp>
        </p:grpSp>
        <p:grpSp>
          <p:nvGrpSpPr>
            <p:cNvPr name="Group 5" id="5"/>
            <p:cNvGrpSpPr/>
            <p:nvPr/>
          </p:nvGrpSpPr>
          <p:grpSpPr>
            <a:xfrm rot="-2700000">
              <a:off x="1422354" y="2073974"/>
              <a:ext cx="7147594" cy="3093835"/>
              <a:chOff x="0" y="0"/>
              <a:chExt cx="938894" cy="406400"/>
            </a:xfrm>
          </p:grpSpPr>
          <p:sp>
            <p:nvSpPr>
              <p:cNvPr name="Freeform 6" id="6"/>
              <p:cNvSpPr/>
              <p:nvPr/>
            </p:nvSpPr>
            <p:spPr>
              <a:xfrm flipH="false" flipV="false" rot="0">
                <a:off x="17780" y="22860"/>
                <a:ext cx="913494" cy="360680"/>
              </a:xfrm>
              <a:custGeom>
                <a:avLst/>
                <a:gdLst/>
                <a:ahLst/>
                <a:cxnLst/>
                <a:rect r="r" b="b" t="t" l="l"/>
                <a:pathLst>
                  <a:path h="360680" w="913494">
                    <a:moveTo>
                      <a:pt x="913494" y="180340"/>
                    </a:moveTo>
                    <a:cubicBezTo>
                      <a:pt x="913494" y="81280"/>
                      <a:pt x="833484" y="0"/>
                      <a:pt x="733154" y="0"/>
                    </a:cubicBezTo>
                    <a:lnTo>
                      <a:pt x="172720" y="0"/>
                    </a:lnTo>
                    <a:lnTo>
                      <a:pt x="172720" y="1270"/>
                    </a:lnTo>
                    <a:cubicBezTo>
                      <a:pt x="76200" y="5080"/>
                      <a:pt x="0" y="83820"/>
                      <a:pt x="0" y="180340"/>
                    </a:cubicBezTo>
                    <a:cubicBezTo>
                      <a:pt x="0" y="276860"/>
                      <a:pt x="77470" y="355600"/>
                      <a:pt x="172720" y="359410"/>
                    </a:cubicBezTo>
                    <a:lnTo>
                      <a:pt x="172720" y="360680"/>
                    </a:lnTo>
                    <a:lnTo>
                      <a:pt x="733154" y="360680"/>
                    </a:lnTo>
                    <a:cubicBezTo>
                      <a:pt x="832213" y="360680"/>
                      <a:pt x="913494" y="279400"/>
                      <a:pt x="913494" y="180340"/>
                    </a:cubicBezTo>
                    <a:close/>
                  </a:path>
                </a:pathLst>
              </a:custGeom>
              <a:solidFill>
                <a:srgbClr val="61C2A2"/>
              </a:solidFill>
            </p:spPr>
          </p:sp>
        </p:grpSp>
      </p:grpSp>
      <p:grpSp>
        <p:nvGrpSpPr>
          <p:cNvPr name="Group 7" id="7"/>
          <p:cNvGrpSpPr/>
          <p:nvPr/>
        </p:nvGrpSpPr>
        <p:grpSpPr>
          <a:xfrm rot="0">
            <a:off x="-1193738" y="-931767"/>
            <a:ext cx="3955788" cy="4663763"/>
            <a:chOff x="0" y="0"/>
            <a:chExt cx="5274385" cy="6218350"/>
          </a:xfrm>
        </p:grpSpPr>
        <p:grpSp>
          <p:nvGrpSpPr>
            <p:cNvPr name="Group 8" id="8"/>
            <p:cNvGrpSpPr/>
            <p:nvPr/>
          </p:nvGrpSpPr>
          <p:grpSpPr>
            <a:xfrm rot="-2700000">
              <a:off x="-81642" y="1746690"/>
              <a:ext cx="5607681" cy="1610992"/>
              <a:chOff x="0" y="0"/>
              <a:chExt cx="1414632" cy="406400"/>
            </a:xfrm>
          </p:grpSpPr>
          <p:sp>
            <p:nvSpPr>
              <p:cNvPr name="Freeform 9" id="9"/>
              <p:cNvSpPr/>
              <p:nvPr/>
            </p:nvSpPr>
            <p:spPr>
              <a:xfrm flipH="false" flipV="false" rot="0">
                <a:off x="17780" y="22860"/>
                <a:ext cx="1389232" cy="360680"/>
              </a:xfrm>
              <a:custGeom>
                <a:avLst/>
                <a:gdLst/>
                <a:ahLst/>
                <a:cxnLst/>
                <a:rect r="r" b="b" t="t" l="l"/>
                <a:pathLst>
                  <a:path h="360680" w="1389232">
                    <a:moveTo>
                      <a:pt x="1389232" y="180340"/>
                    </a:moveTo>
                    <a:cubicBezTo>
                      <a:pt x="1389232" y="81280"/>
                      <a:pt x="1309222" y="0"/>
                      <a:pt x="1208892" y="0"/>
                    </a:cubicBezTo>
                    <a:lnTo>
                      <a:pt x="172720" y="0"/>
                    </a:lnTo>
                    <a:lnTo>
                      <a:pt x="172720" y="1270"/>
                    </a:lnTo>
                    <a:cubicBezTo>
                      <a:pt x="76200" y="5080"/>
                      <a:pt x="0" y="83820"/>
                      <a:pt x="0" y="180340"/>
                    </a:cubicBezTo>
                    <a:cubicBezTo>
                      <a:pt x="0" y="276860"/>
                      <a:pt x="77470" y="355600"/>
                      <a:pt x="172720" y="359410"/>
                    </a:cubicBezTo>
                    <a:lnTo>
                      <a:pt x="172720" y="360680"/>
                    </a:lnTo>
                    <a:lnTo>
                      <a:pt x="1208892" y="360680"/>
                    </a:lnTo>
                    <a:cubicBezTo>
                      <a:pt x="1307952" y="360680"/>
                      <a:pt x="1389232" y="279400"/>
                      <a:pt x="1389232" y="180340"/>
                    </a:cubicBezTo>
                    <a:close/>
                  </a:path>
                </a:pathLst>
              </a:custGeom>
              <a:solidFill>
                <a:srgbClr val="61C2A2"/>
              </a:solidFill>
            </p:spPr>
          </p:sp>
        </p:grpSp>
        <p:grpSp>
          <p:nvGrpSpPr>
            <p:cNvPr name="Group 10" id="10"/>
            <p:cNvGrpSpPr/>
            <p:nvPr/>
          </p:nvGrpSpPr>
          <p:grpSpPr>
            <a:xfrm rot="-2700000">
              <a:off x="-97486" y="3232862"/>
              <a:ext cx="4554957" cy="1610992"/>
              <a:chOff x="0" y="0"/>
              <a:chExt cx="1149065" cy="406400"/>
            </a:xfrm>
          </p:grpSpPr>
          <p:sp>
            <p:nvSpPr>
              <p:cNvPr name="Freeform 11" id="11"/>
              <p:cNvSpPr/>
              <p:nvPr/>
            </p:nvSpPr>
            <p:spPr>
              <a:xfrm flipH="false" flipV="false" rot="0">
                <a:off x="17780" y="22860"/>
                <a:ext cx="1123665" cy="360680"/>
              </a:xfrm>
              <a:custGeom>
                <a:avLst/>
                <a:gdLst/>
                <a:ahLst/>
                <a:cxnLst/>
                <a:rect r="r" b="b" t="t" l="l"/>
                <a:pathLst>
                  <a:path h="360680" w="1123665">
                    <a:moveTo>
                      <a:pt x="1123665" y="180340"/>
                    </a:moveTo>
                    <a:cubicBezTo>
                      <a:pt x="1123665" y="81280"/>
                      <a:pt x="1043655" y="0"/>
                      <a:pt x="943325" y="0"/>
                    </a:cubicBezTo>
                    <a:lnTo>
                      <a:pt x="172720" y="0"/>
                    </a:lnTo>
                    <a:lnTo>
                      <a:pt x="172720" y="1270"/>
                    </a:lnTo>
                    <a:cubicBezTo>
                      <a:pt x="76200" y="5080"/>
                      <a:pt x="0" y="83820"/>
                      <a:pt x="0" y="180340"/>
                    </a:cubicBezTo>
                    <a:cubicBezTo>
                      <a:pt x="0" y="276860"/>
                      <a:pt x="77470" y="355600"/>
                      <a:pt x="172720" y="359410"/>
                    </a:cubicBezTo>
                    <a:lnTo>
                      <a:pt x="172720" y="360680"/>
                    </a:lnTo>
                    <a:lnTo>
                      <a:pt x="943325" y="360680"/>
                    </a:lnTo>
                    <a:cubicBezTo>
                      <a:pt x="1042385" y="360680"/>
                      <a:pt x="1123665" y="279400"/>
                      <a:pt x="1123665" y="180340"/>
                    </a:cubicBezTo>
                    <a:close/>
                  </a:path>
                </a:pathLst>
              </a:custGeom>
              <a:solidFill>
                <a:srgbClr val="1D617A"/>
              </a:solidFill>
            </p:spPr>
          </p:sp>
        </p:grpSp>
      </p:grpSp>
      <p:sp>
        <p:nvSpPr>
          <p:cNvPr name="Freeform 12" id="12"/>
          <p:cNvSpPr/>
          <p:nvPr/>
        </p:nvSpPr>
        <p:spPr>
          <a:xfrm flipH="false" flipV="false" rot="0">
            <a:off x="2068643" y="1028700"/>
            <a:ext cx="14188056" cy="8251317"/>
          </a:xfrm>
          <a:custGeom>
            <a:avLst/>
            <a:gdLst/>
            <a:ahLst/>
            <a:cxnLst/>
            <a:rect r="r" b="b" t="t" l="l"/>
            <a:pathLst>
              <a:path h="8251317" w="14188056">
                <a:moveTo>
                  <a:pt x="0" y="0"/>
                </a:moveTo>
                <a:lnTo>
                  <a:pt x="14188056" y="0"/>
                </a:lnTo>
                <a:lnTo>
                  <a:pt x="14188056" y="8251317"/>
                </a:lnTo>
                <a:lnTo>
                  <a:pt x="0" y="8251317"/>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14218409" y="3865346"/>
            <a:ext cx="6462782" cy="7822414"/>
            <a:chOff x="0" y="0"/>
            <a:chExt cx="8617043" cy="10429885"/>
          </a:xfrm>
        </p:grpSpPr>
        <p:grpSp>
          <p:nvGrpSpPr>
            <p:cNvPr name="Group 3" id="3"/>
            <p:cNvGrpSpPr/>
            <p:nvPr/>
          </p:nvGrpSpPr>
          <p:grpSpPr>
            <a:xfrm rot="-2700000">
              <a:off x="-237730" y="4574446"/>
              <a:ext cx="9092504" cy="3093835"/>
              <a:chOff x="0" y="0"/>
              <a:chExt cx="1194373" cy="406400"/>
            </a:xfrm>
          </p:grpSpPr>
          <p:sp>
            <p:nvSpPr>
              <p:cNvPr name="Freeform 4" id="4"/>
              <p:cNvSpPr/>
              <p:nvPr/>
            </p:nvSpPr>
            <p:spPr>
              <a:xfrm flipH="false" flipV="false" rot="0">
                <a:off x="17780" y="22860"/>
                <a:ext cx="1168973" cy="360680"/>
              </a:xfrm>
              <a:custGeom>
                <a:avLst/>
                <a:gdLst/>
                <a:ahLst/>
                <a:cxnLst/>
                <a:rect r="r" b="b" t="t" l="l"/>
                <a:pathLst>
                  <a:path h="360680" w="1168973">
                    <a:moveTo>
                      <a:pt x="1168973" y="180340"/>
                    </a:moveTo>
                    <a:cubicBezTo>
                      <a:pt x="1168973" y="81280"/>
                      <a:pt x="1088963" y="0"/>
                      <a:pt x="988633" y="0"/>
                    </a:cubicBezTo>
                    <a:lnTo>
                      <a:pt x="172720" y="0"/>
                    </a:lnTo>
                    <a:lnTo>
                      <a:pt x="172720" y="1270"/>
                    </a:lnTo>
                    <a:cubicBezTo>
                      <a:pt x="76200" y="5080"/>
                      <a:pt x="0" y="83820"/>
                      <a:pt x="0" y="180340"/>
                    </a:cubicBezTo>
                    <a:cubicBezTo>
                      <a:pt x="0" y="276860"/>
                      <a:pt x="77470" y="355600"/>
                      <a:pt x="172720" y="359410"/>
                    </a:cubicBezTo>
                    <a:lnTo>
                      <a:pt x="172720" y="360680"/>
                    </a:lnTo>
                    <a:lnTo>
                      <a:pt x="988633" y="360680"/>
                    </a:lnTo>
                    <a:cubicBezTo>
                      <a:pt x="1087693" y="360680"/>
                      <a:pt x="1168973" y="279400"/>
                      <a:pt x="1168973" y="180340"/>
                    </a:cubicBezTo>
                    <a:close/>
                  </a:path>
                </a:pathLst>
              </a:custGeom>
              <a:solidFill>
                <a:srgbClr val="1D617A"/>
              </a:solidFill>
            </p:spPr>
          </p:sp>
        </p:grpSp>
        <p:grpSp>
          <p:nvGrpSpPr>
            <p:cNvPr name="Group 5" id="5"/>
            <p:cNvGrpSpPr/>
            <p:nvPr/>
          </p:nvGrpSpPr>
          <p:grpSpPr>
            <a:xfrm rot="-2700000">
              <a:off x="1422354" y="2073974"/>
              <a:ext cx="7147594" cy="3093835"/>
              <a:chOff x="0" y="0"/>
              <a:chExt cx="938894" cy="406400"/>
            </a:xfrm>
          </p:grpSpPr>
          <p:sp>
            <p:nvSpPr>
              <p:cNvPr name="Freeform 6" id="6"/>
              <p:cNvSpPr/>
              <p:nvPr/>
            </p:nvSpPr>
            <p:spPr>
              <a:xfrm flipH="false" flipV="false" rot="0">
                <a:off x="17780" y="22860"/>
                <a:ext cx="913494" cy="360680"/>
              </a:xfrm>
              <a:custGeom>
                <a:avLst/>
                <a:gdLst/>
                <a:ahLst/>
                <a:cxnLst/>
                <a:rect r="r" b="b" t="t" l="l"/>
                <a:pathLst>
                  <a:path h="360680" w="913494">
                    <a:moveTo>
                      <a:pt x="913494" y="180340"/>
                    </a:moveTo>
                    <a:cubicBezTo>
                      <a:pt x="913494" y="81280"/>
                      <a:pt x="833484" y="0"/>
                      <a:pt x="733154" y="0"/>
                    </a:cubicBezTo>
                    <a:lnTo>
                      <a:pt x="172720" y="0"/>
                    </a:lnTo>
                    <a:lnTo>
                      <a:pt x="172720" y="1270"/>
                    </a:lnTo>
                    <a:cubicBezTo>
                      <a:pt x="76200" y="5080"/>
                      <a:pt x="0" y="83820"/>
                      <a:pt x="0" y="180340"/>
                    </a:cubicBezTo>
                    <a:cubicBezTo>
                      <a:pt x="0" y="276860"/>
                      <a:pt x="77470" y="355600"/>
                      <a:pt x="172720" y="359410"/>
                    </a:cubicBezTo>
                    <a:lnTo>
                      <a:pt x="172720" y="360680"/>
                    </a:lnTo>
                    <a:lnTo>
                      <a:pt x="733154" y="360680"/>
                    </a:lnTo>
                    <a:cubicBezTo>
                      <a:pt x="832213" y="360680"/>
                      <a:pt x="913494" y="279400"/>
                      <a:pt x="913494" y="180340"/>
                    </a:cubicBezTo>
                    <a:close/>
                  </a:path>
                </a:pathLst>
              </a:custGeom>
              <a:solidFill>
                <a:srgbClr val="61C2A2"/>
              </a:solidFill>
            </p:spPr>
          </p:sp>
        </p:grpSp>
      </p:grpSp>
      <p:grpSp>
        <p:nvGrpSpPr>
          <p:cNvPr name="Group 7" id="7"/>
          <p:cNvGrpSpPr/>
          <p:nvPr/>
        </p:nvGrpSpPr>
        <p:grpSpPr>
          <a:xfrm rot="0">
            <a:off x="811178" y="2354480"/>
            <a:ext cx="16665644" cy="5578039"/>
            <a:chOff x="0" y="0"/>
            <a:chExt cx="22220859" cy="7437386"/>
          </a:xfrm>
        </p:grpSpPr>
        <p:sp>
          <p:nvSpPr>
            <p:cNvPr name="TextBox 8" id="8"/>
            <p:cNvSpPr txBox="true"/>
            <p:nvPr/>
          </p:nvSpPr>
          <p:spPr>
            <a:xfrm rot="0">
              <a:off x="326059" y="2922536"/>
              <a:ext cx="21640800" cy="4514850"/>
            </a:xfrm>
            <a:prstGeom prst="rect">
              <a:avLst/>
            </a:prstGeom>
          </p:spPr>
          <p:txBody>
            <a:bodyPr anchor="t" rtlCol="false" tIns="0" lIns="0" bIns="0" rIns="0">
              <a:spAutoFit/>
            </a:bodyPr>
            <a:lstStyle/>
            <a:p>
              <a:pPr>
                <a:lnSpc>
                  <a:spcPts val="4500"/>
                </a:lnSpc>
              </a:pPr>
              <a:r>
                <a:rPr lang="en-US" sz="3000">
                  <a:solidFill>
                    <a:srgbClr val="1D617A"/>
                  </a:solidFill>
                  <a:latin typeface="Poppins Light"/>
                </a:rPr>
                <a:t>Ürün-Ürün İşbirliğine Dayalı Filtreleme, Öneri sistemlerinin kullandığı modellerden biridir. Bu sistem örnek olarak şu şekilde çalışır; Birkaç kullanıcı, birkaç film izlemiş ve bu filmlere olumlu ya da olumsuz değerlendirmelerde bulunmuş. Sistem, iki tane beğenilen film arasında yüksek benzerlik ya da bir beğenilen bir beğenilmeyen film arasında düşük benzerlik hesaplaması yapıyor. Bu hesaplamalara göre, bir kullanıcının beğendiği filme göre benzerlik oranı yüksek diğer filmleri kullanıcıya öneriyor.</a:t>
              </a:r>
            </a:p>
          </p:txBody>
        </p:sp>
        <p:sp>
          <p:nvSpPr>
            <p:cNvPr name="TextBox 9" id="9"/>
            <p:cNvSpPr txBox="true"/>
            <p:nvPr/>
          </p:nvSpPr>
          <p:spPr>
            <a:xfrm rot="0">
              <a:off x="0" y="66675"/>
              <a:ext cx="22220859" cy="2642660"/>
            </a:xfrm>
            <a:prstGeom prst="rect">
              <a:avLst/>
            </a:prstGeom>
          </p:spPr>
          <p:txBody>
            <a:bodyPr anchor="t" rtlCol="false" tIns="0" lIns="0" bIns="0" rIns="0">
              <a:spAutoFit/>
            </a:bodyPr>
            <a:lstStyle/>
            <a:p>
              <a:pPr algn="ctr">
                <a:lnSpc>
                  <a:spcPts val="7700"/>
                </a:lnSpc>
              </a:pPr>
              <a:r>
                <a:rPr lang="en-US" sz="7000" spc="-210">
                  <a:solidFill>
                    <a:srgbClr val="1D617A"/>
                  </a:solidFill>
                  <a:latin typeface="Poppins Bold Bold Italics"/>
                </a:rPr>
                <a:t> ITEM-BASED COLLABORATIVE FILTERING NEDIR?</a:t>
              </a:r>
            </a:p>
          </p:txBody>
        </p:sp>
      </p:grpSp>
      <p:grpSp>
        <p:nvGrpSpPr>
          <p:cNvPr name="Group 10" id="10"/>
          <p:cNvGrpSpPr/>
          <p:nvPr/>
        </p:nvGrpSpPr>
        <p:grpSpPr>
          <a:xfrm rot="0">
            <a:off x="-1193738" y="-931767"/>
            <a:ext cx="3955788" cy="4663763"/>
            <a:chOff x="0" y="0"/>
            <a:chExt cx="5274385" cy="6218350"/>
          </a:xfrm>
        </p:grpSpPr>
        <p:grpSp>
          <p:nvGrpSpPr>
            <p:cNvPr name="Group 11" id="11"/>
            <p:cNvGrpSpPr/>
            <p:nvPr/>
          </p:nvGrpSpPr>
          <p:grpSpPr>
            <a:xfrm rot="-2700000">
              <a:off x="-81642" y="1746690"/>
              <a:ext cx="5607681" cy="1610992"/>
              <a:chOff x="0" y="0"/>
              <a:chExt cx="1414632" cy="406400"/>
            </a:xfrm>
          </p:grpSpPr>
          <p:sp>
            <p:nvSpPr>
              <p:cNvPr name="Freeform 12" id="12"/>
              <p:cNvSpPr/>
              <p:nvPr/>
            </p:nvSpPr>
            <p:spPr>
              <a:xfrm flipH="false" flipV="false" rot="0">
                <a:off x="17780" y="22860"/>
                <a:ext cx="1389232" cy="360680"/>
              </a:xfrm>
              <a:custGeom>
                <a:avLst/>
                <a:gdLst/>
                <a:ahLst/>
                <a:cxnLst/>
                <a:rect r="r" b="b" t="t" l="l"/>
                <a:pathLst>
                  <a:path h="360680" w="1389232">
                    <a:moveTo>
                      <a:pt x="1389232" y="180340"/>
                    </a:moveTo>
                    <a:cubicBezTo>
                      <a:pt x="1389232" y="81280"/>
                      <a:pt x="1309222" y="0"/>
                      <a:pt x="1208892" y="0"/>
                    </a:cubicBezTo>
                    <a:lnTo>
                      <a:pt x="172720" y="0"/>
                    </a:lnTo>
                    <a:lnTo>
                      <a:pt x="172720" y="1270"/>
                    </a:lnTo>
                    <a:cubicBezTo>
                      <a:pt x="76200" y="5080"/>
                      <a:pt x="0" y="83820"/>
                      <a:pt x="0" y="180340"/>
                    </a:cubicBezTo>
                    <a:cubicBezTo>
                      <a:pt x="0" y="276860"/>
                      <a:pt x="77470" y="355600"/>
                      <a:pt x="172720" y="359410"/>
                    </a:cubicBezTo>
                    <a:lnTo>
                      <a:pt x="172720" y="360680"/>
                    </a:lnTo>
                    <a:lnTo>
                      <a:pt x="1208892" y="360680"/>
                    </a:lnTo>
                    <a:cubicBezTo>
                      <a:pt x="1307952" y="360680"/>
                      <a:pt x="1389232" y="279400"/>
                      <a:pt x="1389232" y="180340"/>
                    </a:cubicBezTo>
                    <a:close/>
                  </a:path>
                </a:pathLst>
              </a:custGeom>
              <a:solidFill>
                <a:srgbClr val="61C2A2"/>
              </a:solidFill>
            </p:spPr>
          </p:sp>
        </p:grpSp>
        <p:grpSp>
          <p:nvGrpSpPr>
            <p:cNvPr name="Group 13" id="13"/>
            <p:cNvGrpSpPr/>
            <p:nvPr/>
          </p:nvGrpSpPr>
          <p:grpSpPr>
            <a:xfrm rot="-2700000">
              <a:off x="-97486" y="3232862"/>
              <a:ext cx="4554957" cy="1610992"/>
              <a:chOff x="0" y="0"/>
              <a:chExt cx="1149065" cy="406400"/>
            </a:xfrm>
          </p:grpSpPr>
          <p:sp>
            <p:nvSpPr>
              <p:cNvPr name="Freeform 14" id="14"/>
              <p:cNvSpPr/>
              <p:nvPr/>
            </p:nvSpPr>
            <p:spPr>
              <a:xfrm flipH="false" flipV="false" rot="0">
                <a:off x="17780" y="22860"/>
                <a:ext cx="1123665" cy="360680"/>
              </a:xfrm>
              <a:custGeom>
                <a:avLst/>
                <a:gdLst/>
                <a:ahLst/>
                <a:cxnLst/>
                <a:rect r="r" b="b" t="t" l="l"/>
                <a:pathLst>
                  <a:path h="360680" w="1123665">
                    <a:moveTo>
                      <a:pt x="1123665" y="180340"/>
                    </a:moveTo>
                    <a:cubicBezTo>
                      <a:pt x="1123665" y="81280"/>
                      <a:pt x="1043655" y="0"/>
                      <a:pt x="943325" y="0"/>
                    </a:cubicBezTo>
                    <a:lnTo>
                      <a:pt x="172720" y="0"/>
                    </a:lnTo>
                    <a:lnTo>
                      <a:pt x="172720" y="1270"/>
                    </a:lnTo>
                    <a:cubicBezTo>
                      <a:pt x="76200" y="5080"/>
                      <a:pt x="0" y="83820"/>
                      <a:pt x="0" y="180340"/>
                    </a:cubicBezTo>
                    <a:cubicBezTo>
                      <a:pt x="0" y="276860"/>
                      <a:pt x="77470" y="355600"/>
                      <a:pt x="172720" y="359410"/>
                    </a:cubicBezTo>
                    <a:lnTo>
                      <a:pt x="172720" y="360680"/>
                    </a:lnTo>
                    <a:lnTo>
                      <a:pt x="943325" y="360680"/>
                    </a:lnTo>
                    <a:cubicBezTo>
                      <a:pt x="1042385" y="360680"/>
                      <a:pt x="1123665" y="279400"/>
                      <a:pt x="1123665" y="180340"/>
                    </a:cubicBezTo>
                    <a:close/>
                  </a:path>
                </a:pathLst>
              </a:custGeom>
              <a:solidFill>
                <a:srgbClr val="1D617A"/>
              </a:solidFill>
            </p:spPr>
          </p:sp>
        </p:gr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14218409" y="3865346"/>
            <a:ext cx="6462782" cy="7822414"/>
            <a:chOff x="0" y="0"/>
            <a:chExt cx="8617043" cy="10429885"/>
          </a:xfrm>
        </p:grpSpPr>
        <p:grpSp>
          <p:nvGrpSpPr>
            <p:cNvPr name="Group 3" id="3"/>
            <p:cNvGrpSpPr/>
            <p:nvPr/>
          </p:nvGrpSpPr>
          <p:grpSpPr>
            <a:xfrm rot="-2700000">
              <a:off x="-237730" y="4574446"/>
              <a:ext cx="9092504" cy="3093835"/>
              <a:chOff x="0" y="0"/>
              <a:chExt cx="1194373" cy="406400"/>
            </a:xfrm>
          </p:grpSpPr>
          <p:sp>
            <p:nvSpPr>
              <p:cNvPr name="Freeform 4" id="4"/>
              <p:cNvSpPr/>
              <p:nvPr/>
            </p:nvSpPr>
            <p:spPr>
              <a:xfrm flipH="false" flipV="false" rot="0">
                <a:off x="17780" y="22860"/>
                <a:ext cx="1168973" cy="360680"/>
              </a:xfrm>
              <a:custGeom>
                <a:avLst/>
                <a:gdLst/>
                <a:ahLst/>
                <a:cxnLst/>
                <a:rect r="r" b="b" t="t" l="l"/>
                <a:pathLst>
                  <a:path h="360680" w="1168973">
                    <a:moveTo>
                      <a:pt x="1168973" y="180340"/>
                    </a:moveTo>
                    <a:cubicBezTo>
                      <a:pt x="1168973" y="81280"/>
                      <a:pt x="1088963" y="0"/>
                      <a:pt x="988633" y="0"/>
                    </a:cubicBezTo>
                    <a:lnTo>
                      <a:pt x="172720" y="0"/>
                    </a:lnTo>
                    <a:lnTo>
                      <a:pt x="172720" y="1270"/>
                    </a:lnTo>
                    <a:cubicBezTo>
                      <a:pt x="76200" y="5080"/>
                      <a:pt x="0" y="83820"/>
                      <a:pt x="0" y="180340"/>
                    </a:cubicBezTo>
                    <a:cubicBezTo>
                      <a:pt x="0" y="276860"/>
                      <a:pt x="77470" y="355600"/>
                      <a:pt x="172720" y="359410"/>
                    </a:cubicBezTo>
                    <a:lnTo>
                      <a:pt x="172720" y="360680"/>
                    </a:lnTo>
                    <a:lnTo>
                      <a:pt x="988633" y="360680"/>
                    </a:lnTo>
                    <a:cubicBezTo>
                      <a:pt x="1087693" y="360680"/>
                      <a:pt x="1168973" y="279400"/>
                      <a:pt x="1168973" y="180340"/>
                    </a:cubicBezTo>
                    <a:close/>
                  </a:path>
                </a:pathLst>
              </a:custGeom>
              <a:solidFill>
                <a:srgbClr val="1D617A"/>
              </a:solidFill>
            </p:spPr>
          </p:sp>
        </p:grpSp>
        <p:grpSp>
          <p:nvGrpSpPr>
            <p:cNvPr name="Group 5" id="5"/>
            <p:cNvGrpSpPr/>
            <p:nvPr/>
          </p:nvGrpSpPr>
          <p:grpSpPr>
            <a:xfrm rot="-2700000">
              <a:off x="1422354" y="2073974"/>
              <a:ext cx="7147594" cy="3093835"/>
              <a:chOff x="0" y="0"/>
              <a:chExt cx="938894" cy="406400"/>
            </a:xfrm>
          </p:grpSpPr>
          <p:sp>
            <p:nvSpPr>
              <p:cNvPr name="Freeform 6" id="6"/>
              <p:cNvSpPr/>
              <p:nvPr/>
            </p:nvSpPr>
            <p:spPr>
              <a:xfrm flipH="false" flipV="false" rot="0">
                <a:off x="17780" y="22860"/>
                <a:ext cx="913494" cy="360680"/>
              </a:xfrm>
              <a:custGeom>
                <a:avLst/>
                <a:gdLst/>
                <a:ahLst/>
                <a:cxnLst/>
                <a:rect r="r" b="b" t="t" l="l"/>
                <a:pathLst>
                  <a:path h="360680" w="913494">
                    <a:moveTo>
                      <a:pt x="913494" y="180340"/>
                    </a:moveTo>
                    <a:cubicBezTo>
                      <a:pt x="913494" y="81280"/>
                      <a:pt x="833484" y="0"/>
                      <a:pt x="733154" y="0"/>
                    </a:cubicBezTo>
                    <a:lnTo>
                      <a:pt x="172720" y="0"/>
                    </a:lnTo>
                    <a:lnTo>
                      <a:pt x="172720" y="1270"/>
                    </a:lnTo>
                    <a:cubicBezTo>
                      <a:pt x="76200" y="5080"/>
                      <a:pt x="0" y="83820"/>
                      <a:pt x="0" y="180340"/>
                    </a:cubicBezTo>
                    <a:cubicBezTo>
                      <a:pt x="0" y="276860"/>
                      <a:pt x="77470" y="355600"/>
                      <a:pt x="172720" y="359410"/>
                    </a:cubicBezTo>
                    <a:lnTo>
                      <a:pt x="172720" y="360680"/>
                    </a:lnTo>
                    <a:lnTo>
                      <a:pt x="733154" y="360680"/>
                    </a:lnTo>
                    <a:cubicBezTo>
                      <a:pt x="832213" y="360680"/>
                      <a:pt x="913494" y="279400"/>
                      <a:pt x="913494" y="180340"/>
                    </a:cubicBezTo>
                    <a:close/>
                  </a:path>
                </a:pathLst>
              </a:custGeom>
              <a:solidFill>
                <a:srgbClr val="61C2A2"/>
              </a:solidFill>
            </p:spPr>
          </p:sp>
        </p:grpSp>
      </p:grpSp>
      <p:grpSp>
        <p:nvGrpSpPr>
          <p:cNvPr name="Group 7" id="7"/>
          <p:cNvGrpSpPr/>
          <p:nvPr/>
        </p:nvGrpSpPr>
        <p:grpSpPr>
          <a:xfrm rot="0">
            <a:off x="-1193738" y="-931767"/>
            <a:ext cx="3955788" cy="4663763"/>
            <a:chOff x="0" y="0"/>
            <a:chExt cx="5274385" cy="6218350"/>
          </a:xfrm>
        </p:grpSpPr>
        <p:grpSp>
          <p:nvGrpSpPr>
            <p:cNvPr name="Group 8" id="8"/>
            <p:cNvGrpSpPr/>
            <p:nvPr/>
          </p:nvGrpSpPr>
          <p:grpSpPr>
            <a:xfrm rot="-2700000">
              <a:off x="-81642" y="1746690"/>
              <a:ext cx="5607681" cy="1610992"/>
              <a:chOff x="0" y="0"/>
              <a:chExt cx="1414632" cy="406400"/>
            </a:xfrm>
          </p:grpSpPr>
          <p:sp>
            <p:nvSpPr>
              <p:cNvPr name="Freeform 9" id="9"/>
              <p:cNvSpPr/>
              <p:nvPr/>
            </p:nvSpPr>
            <p:spPr>
              <a:xfrm flipH="false" flipV="false" rot="0">
                <a:off x="17780" y="22860"/>
                <a:ext cx="1389232" cy="360680"/>
              </a:xfrm>
              <a:custGeom>
                <a:avLst/>
                <a:gdLst/>
                <a:ahLst/>
                <a:cxnLst/>
                <a:rect r="r" b="b" t="t" l="l"/>
                <a:pathLst>
                  <a:path h="360680" w="1389232">
                    <a:moveTo>
                      <a:pt x="1389232" y="180340"/>
                    </a:moveTo>
                    <a:cubicBezTo>
                      <a:pt x="1389232" y="81280"/>
                      <a:pt x="1309222" y="0"/>
                      <a:pt x="1208892" y="0"/>
                    </a:cubicBezTo>
                    <a:lnTo>
                      <a:pt x="172720" y="0"/>
                    </a:lnTo>
                    <a:lnTo>
                      <a:pt x="172720" y="1270"/>
                    </a:lnTo>
                    <a:cubicBezTo>
                      <a:pt x="76200" y="5080"/>
                      <a:pt x="0" y="83820"/>
                      <a:pt x="0" y="180340"/>
                    </a:cubicBezTo>
                    <a:cubicBezTo>
                      <a:pt x="0" y="276860"/>
                      <a:pt x="77470" y="355600"/>
                      <a:pt x="172720" y="359410"/>
                    </a:cubicBezTo>
                    <a:lnTo>
                      <a:pt x="172720" y="360680"/>
                    </a:lnTo>
                    <a:lnTo>
                      <a:pt x="1208892" y="360680"/>
                    </a:lnTo>
                    <a:cubicBezTo>
                      <a:pt x="1307952" y="360680"/>
                      <a:pt x="1389232" y="279400"/>
                      <a:pt x="1389232" y="180340"/>
                    </a:cubicBezTo>
                    <a:close/>
                  </a:path>
                </a:pathLst>
              </a:custGeom>
              <a:solidFill>
                <a:srgbClr val="61C2A2"/>
              </a:solidFill>
            </p:spPr>
          </p:sp>
        </p:grpSp>
        <p:grpSp>
          <p:nvGrpSpPr>
            <p:cNvPr name="Group 10" id="10"/>
            <p:cNvGrpSpPr/>
            <p:nvPr/>
          </p:nvGrpSpPr>
          <p:grpSpPr>
            <a:xfrm rot="-2700000">
              <a:off x="-97486" y="3232862"/>
              <a:ext cx="4554957" cy="1610992"/>
              <a:chOff x="0" y="0"/>
              <a:chExt cx="1149065" cy="406400"/>
            </a:xfrm>
          </p:grpSpPr>
          <p:sp>
            <p:nvSpPr>
              <p:cNvPr name="Freeform 11" id="11"/>
              <p:cNvSpPr/>
              <p:nvPr/>
            </p:nvSpPr>
            <p:spPr>
              <a:xfrm flipH="false" flipV="false" rot="0">
                <a:off x="17780" y="22860"/>
                <a:ext cx="1123665" cy="360680"/>
              </a:xfrm>
              <a:custGeom>
                <a:avLst/>
                <a:gdLst/>
                <a:ahLst/>
                <a:cxnLst/>
                <a:rect r="r" b="b" t="t" l="l"/>
                <a:pathLst>
                  <a:path h="360680" w="1123665">
                    <a:moveTo>
                      <a:pt x="1123665" y="180340"/>
                    </a:moveTo>
                    <a:cubicBezTo>
                      <a:pt x="1123665" y="81280"/>
                      <a:pt x="1043655" y="0"/>
                      <a:pt x="943325" y="0"/>
                    </a:cubicBezTo>
                    <a:lnTo>
                      <a:pt x="172720" y="0"/>
                    </a:lnTo>
                    <a:lnTo>
                      <a:pt x="172720" y="1270"/>
                    </a:lnTo>
                    <a:cubicBezTo>
                      <a:pt x="76200" y="5080"/>
                      <a:pt x="0" y="83820"/>
                      <a:pt x="0" y="180340"/>
                    </a:cubicBezTo>
                    <a:cubicBezTo>
                      <a:pt x="0" y="276860"/>
                      <a:pt x="77470" y="355600"/>
                      <a:pt x="172720" y="359410"/>
                    </a:cubicBezTo>
                    <a:lnTo>
                      <a:pt x="172720" y="360680"/>
                    </a:lnTo>
                    <a:lnTo>
                      <a:pt x="943325" y="360680"/>
                    </a:lnTo>
                    <a:cubicBezTo>
                      <a:pt x="1042385" y="360680"/>
                      <a:pt x="1123665" y="279400"/>
                      <a:pt x="1123665" y="180340"/>
                    </a:cubicBezTo>
                    <a:close/>
                  </a:path>
                </a:pathLst>
              </a:custGeom>
              <a:solidFill>
                <a:srgbClr val="1D617A"/>
              </a:solidFill>
            </p:spPr>
          </p:sp>
        </p:grpSp>
      </p:grpSp>
      <p:sp>
        <p:nvSpPr>
          <p:cNvPr name="Freeform 12" id="12"/>
          <p:cNvSpPr/>
          <p:nvPr/>
        </p:nvSpPr>
        <p:spPr>
          <a:xfrm flipH="false" flipV="false" rot="0">
            <a:off x="2474489" y="1049153"/>
            <a:ext cx="13339022" cy="8188694"/>
          </a:xfrm>
          <a:custGeom>
            <a:avLst/>
            <a:gdLst/>
            <a:ahLst/>
            <a:cxnLst/>
            <a:rect r="r" b="b" t="t" l="l"/>
            <a:pathLst>
              <a:path h="8188694" w="13339022">
                <a:moveTo>
                  <a:pt x="0" y="0"/>
                </a:moveTo>
                <a:lnTo>
                  <a:pt x="13339022" y="0"/>
                </a:lnTo>
                <a:lnTo>
                  <a:pt x="13339022" y="8188694"/>
                </a:lnTo>
                <a:lnTo>
                  <a:pt x="0" y="8188694"/>
                </a:lnTo>
                <a:lnTo>
                  <a:pt x="0" y="0"/>
                </a:lnTo>
                <a:close/>
              </a:path>
            </a:pathLst>
          </a:custGeom>
          <a:blipFill>
            <a:blip r:embed="rId2"/>
            <a:stretch>
              <a:fillRect l="0" t="-537" r="0" b="-537"/>
            </a:stretch>
          </a:blipFill>
          <a:ln cap="sq">
            <a:noFill/>
            <a:prstDash val="solid"/>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14218409" y="3865346"/>
            <a:ext cx="6462782" cy="7822414"/>
            <a:chOff x="0" y="0"/>
            <a:chExt cx="8617043" cy="10429885"/>
          </a:xfrm>
        </p:grpSpPr>
        <p:grpSp>
          <p:nvGrpSpPr>
            <p:cNvPr name="Group 3" id="3"/>
            <p:cNvGrpSpPr/>
            <p:nvPr/>
          </p:nvGrpSpPr>
          <p:grpSpPr>
            <a:xfrm rot="-2700000">
              <a:off x="-237730" y="4574446"/>
              <a:ext cx="9092504" cy="3093835"/>
              <a:chOff x="0" y="0"/>
              <a:chExt cx="1194373" cy="406400"/>
            </a:xfrm>
          </p:grpSpPr>
          <p:sp>
            <p:nvSpPr>
              <p:cNvPr name="Freeform 4" id="4"/>
              <p:cNvSpPr/>
              <p:nvPr/>
            </p:nvSpPr>
            <p:spPr>
              <a:xfrm flipH="false" flipV="false" rot="0">
                <a:off x="17780" y="22860"/>
                <a:ext cx="1168973" cy="360680"/>
              </a:xfrm>
              <a:custGeom>
                <a:avLst/>
                <a:gdLst/>
                <a:ahLst/>
                <a:cxnLst/>
                <a:rect r="r" b="b" t="t" l="l"/>
                <a:pathLst>
                  <a:path h="360680" w="1168973">
                    <a:moveTo>
                      <a:pt x="1168973" y="180340"/>
                    </a:moveTo>
                    <a:cubicBezTo>
                      <a:pt x="1168973" y="81280"/>
                      <a:pt x="1088963" y="0"/>
                      <a:pt x="988633" y="0"/>
                    </a:cubicBezTo>
                    <a:lnTo>
                      <a:pt x="172720" y="0"/>
                    </a:lnTo>
                    <a:lnTo>
                      <a:pt x="172720" y="1270"/>
                    </a:lnTo>
                    <a:cubicBezTo>
                      <a:pt x="76200" y="5080"/>
                      <a:pt x="0" y="83820"/>
                      <a:pt x="0" y="180340"/>
                    </a:cubicBezTo>
                    <a:cubicBezTo>
                      <a:pt x="0" y="276860"/>
                      <a:pt x="77470" y="355600"/>
                      <a:pt x="172720" y="359410"/>
                    </a:cubicBezTo>
                    <a:lnTo>
                      <a:pt x="172720" y="360680"/>
                    </a:lnTo>
                    <a:lnTo>
                      <a:pt x="988633" y="360680"/>
                    </a:lnTo>
                    <a:cubicBezTo>
                      <a:pt x="1087693" y="360680"/>
                      <a:pt x="1168973" y="279400"/>
                      <a:pt x="1168973" y="180340"/>
                    </a:cubicBezTo>
                    <a:close/>
                  </a:path>
                </a:pathLst>
              </a:custGeom>
              <a:solidFill>
                <a:srgbClr val="1D617A"/>
              </a:solidFill>
            </p:spPr>
          </p:sp>
        </p:grpSp>
        <p:grpSp>
          <p:nvGrpSpPr>
            <p:cNvPr name="Group 5" id="5"/>
            <p:cNvGrpSpPr/>
            <p:nvPr/>
          </p:nvGrpSpPr>
          <p:grpSpPr>
            <a:xfrm rot="-2700000">
              <a:off x="1422354" y="2073974"/>
              <a:ext cx="7147594" cy="3093835"/>
              <a:chOff x="0" y="0"/>
              <a:chExt cx="938894" cy="406400"/>
            </a:xfrm>
          </p:grpSpPr>
          <p:sp>
            <p:nvSpPr>
              <p:cNvPr name="Freeform 6" id="6"/>
              <p:cNvSpPr/>
              <p:nvPr/>
            </p:nvSpPr>
            <p:spPr>
              <a:xfrm flipH="false" flipV="false" rot="0">
                <a:off x="17780" y="22860"/>
                <a:ext cx="913494" cy="360680"/>
              </a:xfrm>
              <a:custGeom>
                <a:avLst/>
                <a:gdLst/>
                <a:ahLst/>
                <a:cxnLst/>
                <a:rect r="r" b="b" t="t" l="l"/>
                <a:pathLst>
                  <a:path h="360680" w="913494">
                    <a:moveTo>
                      <a:pt x="913494" y="180340"/>
                    </a:moveTo>
                    <a:cubicBezTo>
                      <a:pt x="913494" y="81280"/>
                      <a:pt x="833484" y="0"/>
                      <a:pt x="733154" y="0"/>
                    </a:cubicBezTo>
                    <a:lnTo>
                      <a:pt x="172720" y="0"/>
                    </a:lnTo>
                    <a:lnTo>
                      <a:pt x="172720" y="1270"/>
                    </a:lnTo>
                    <a:cubicBezTo>
                      <a:pt x="76200" y="5080"/>
                      <a:pt x="0" y="83820"/>
                      <a:pt x="0" y="180340"/>
                    </a:cubicBezTo>
                    <a:cubicBezTo>
                      <a:pt x="0" y="276860"/>
                      <a:pt x="77470" y="355600"/>
                      <a:pt x="172720" y="359410"/>
                    </a:cubicBezTo>
                    <a:lnTo>
                      <a:pt x="172720" y="360680"/>
                    </a:lnTo>
                    <a:lnTo>
                      <a:pt x="733154" y="360680"/>
                    </a:lnTo>
                    <a:cubicBezTo>
                      <a:pt x="832213" y="360680"/>
                      <a:pt x="913494" y="279400"/>
                      <a:pt x="913494" y="180340"/>
                    </a:cubicBezTo>
                    <a:close/>
                  </a:path>
                </a:pathLst>
              </a:custGeom>
              <a:solidFill>
                <a:srgbClr val="61C2A2"/>
              </a:solidFill>
            </p:spPr>
          </p:sp>
        </p:grpSp>
      </p:grpSp>
      <p:grpSp>
        <p:nvGrpSpPr>
          <p:cNvPr name="Group 7" id="7"/>
          <p:cNvGrpSpPr/>
          <p:nvPr/>
        </p:nvGrpSpPr>
        <p:grpSpPr>
          <a:xfrm rot="0">
            <a:off x="-1193738" y="-931767"/>
            <a:ext cx="3955788" cy="4663763"/>
            <a:chOff x="0" y="0"/>
            <a:chExt cx="5274385" cy="6218350"/>
          </a:xfrm>
        </p:grpSpPr>
        <p:grpSp>
          <p:nvGrpSpPr>
            <p:cNvPr name="Group 8" id="8"/>
            <p:cNvGrpSpPr/>
            <p:nvPr/>
          </p:nvGrpSpPr>
          <p:grpSpPr>
            <a:xfrm rot="-2700000">
              <a:off x="-81642" y="1746690"/>
              <a:ext cx="5607681" cy="1610992"/>
              <a:chOff x="0" y="0"/>
              <a:chExt cx="1414632" cy="406400"/>
            </a:xfrm>
          </p:grpSpPr>
          <p:sp>
            <p:nvSpPr>
              <p:cNvPr name="Freeform 9" id="9"/>
              <p:cNvSpPr/>
              <p:nvPr/>
            </p:nvSpPr>
            <p:spPr>
              <a:xfrm flipH="false" flipV="false" rot="0">
                <a:off x="17780" y="22860"/>
                <a:ext cx="1389232" cy="360680"/>
              </a:xfrm>
              <a:custGeom>
                <a:avLst/>
                <a:gdLst/>
                <a:ahLst/>
                <a:cxnLst/>
                <a:rect r="r" b="b" t="t" l="l"/>
                <a:pathLst>
                  <a:path h="360680" w="1389232">
                    <a:moveTo>
                      <a:pt x="1389232" y="180340"/>
                    </a:moveTo>
                    <a:cubicBezTo>
                      <a:pt x="1389232" y="81280"/>
                      <a:pt x="1309222" y="0"/>
                      <a:pt x="1208892" y="0"/>
                    </a:cubicBezTo>
                    <a:lnTo>
                      <a:pt x="172720" y="0"/>
                    </a:lnTo>
                    <a:lnTo>
                      <a:pt x="172720" y="1270"/>
                    </a:lnTo>
                    <a:cubicBezTo>
                      <a:pt x="76200" y="5080"/>
                      <a:pt x="0" y="83820"/>
                      <a:pt x="0" y="180340"/>
                    </a:cubicBezTo>
                    <a:cubicBezTo>
                      <a:pt x="0" y="276860"/>
                      <a:pt x="77470" y="355600"/>
                      <a:pt x="172720" y="359410"/>
                    </a:cubicBezTo>
                    <a:lnTo>
                      <a:pt x="172720" y="360680"/>
                    </a:lnTo>
                    <a:lnTo>
                      <a:pt x="1208892" y="360680"/>
                    </a:lnTo>
                    <a:cubicBezTo>
                      <a:pt x="1307952" y="360680"/>
                      <a:pt x="1389232" y="279400"/>
                      <a:pt x="1389232" y="180340"/>
                    </a:cubicBezTo>
                    <a:close/>
                  </a:path>
                </a:pathLst>
              </a:custGeom>
              <a:solidFill>
                <a:srgbClr val="61C2A2"/>
              </a:solidFill>
            </p:spPr>
          </p:sp>
        </p:grpSp>
        <p:grpSp>
          <p:nvGrpSpPr>
            <p:cNvPr name="Group 10" id="10"/>
            <p:cNvGrpSpPr/>
            <p:nvPr/>
          </p:nvGrpSpPr>
          <p:grpSpPr>
            <a:xfrm rot="-2700000">
              <a:off x="-97486" y="3232862"/>
              <a:ext cx="4554957" cy="1610992"/>
              <a:chOff x="0" y="0"/>
              <a:chExt cx="1149065" cy="406400"/>
            </a:xfrm>
          </p:grpSpPr>
          <p:sp>
            <p:nvSpPr>
              <p:cNvPr name="Freeform 11" id="11"/>
              <p:cNvSpPr/>
              <p:nvPr/>
            </p:nvSpPr>
            <p:spPr>
              <a:xfrm flipH="false" flipV="false" rot="0">
                <a:off x="17780" y="22860"/>
                <a:ext cx="1123665" cy="360680"/>
              </a:xfrm>
              <a:custGeom>
                <a:avLst/>
                <a:gdLst/>
                <a:ahLst/>
                <a:cxnLst/>
                <a:rect r="r" b="b" t="t" l="l"/>
                <a:pathLst>
                  <a:path h="360680" w="1123665">
                    <a:moveTo>
                      <a:pt x="1123665" y="180340"/>
                    </a:moveTo>
                    <a:cubicBezTo>
                      <a:pt x="1123665" y="81280"/>
                      <a:pt x="1043655" y="0"/>
                      <a:pt x="943325" y="0"/>
                    </a:cubicBezTo>
                    <a:lnTo>
                      <a:pt x="172720" y="0"/>
                    </a:lnTo>
                    <a:lnTo>
                      <a:pt x="172720" y="1270"/>
                    </a:lnTo>
                    <a:cubicBezTo>
                      <a:pt x="76200" y="5080"/>
                      <a:pt x="0" y="83820"/>
                      <a:pt x="0" y="180340"/>
                    </a:cubicBezTo>
                    <a:cubicBezTo>
                      <a:pt x="0" y="276860"/>
                      <a:pt x="77470" y="355600"/>
                      <a:pt x="172720" y="359410"/>
                    </a:cubicBezTo>
                    <a:lnTo>
                      <a:pt x="172720" y="360680"/>
                    </a:lnTo>
                    <a:lnTo>
                      <a:pt x="943325" y="360680"/>
                    </a:lnTo>
                    <a:cubicBezTo>
                      <a:pt x="1042385" y="360680"/>
                      <a:pt x="1123665" y="279400"/>
                      <a:pt x="1123665" y="180340"/>
                    </a:cubicBezTo>
                    <a:close/>
                  </a:path>
                </a:pathLst>
              </a:custGeom>
              <a:solidFill>
                <a:srgbClr val="1D617A"/>
              </a:solidFill>
            </p:spPr>
          </p:sp>
        </p:grpSp>
      </p:grpSp>
      <p:sp>
        <p:nvSpPr>
          <p:cNvPr name="Freeform 12" id="12"/>
          <p:cNvSpPr/>
          <p:nvPr/>
        </p:nvSpPr>
        <p:spPr>
          <a:xfrm flipH="false" flipV="false" rot="0">
            <a:off x="784156" y="770670"/>
            <a:ext cx="6922886" cy="3266102"/>
          </a:xfrm>
          <a:custGeom>
            <a:avLst/>
            <a:gdLst/>
            <a:ahLst/>
            <a:cxnLst/>
            <a:rect r="r" b="b" t="t" l="l"/>
            <a:pathLst>
              <a:path h="3266102" w="6922886">
                <a:moveTo>
                  <a:pt x="0" y="0"/>
                </a:moveTo>
                <a:lnTo>
                  <a:pt x="6922886" y="0"/>
                </a:lnTo>
                <a:lnTo>
                  <a:pt x="6922886" y="3266102"/>
                </a:lnTo>
                <a:lnTo>
                  <a:pt x="0" y="3266102"/>
                </a:lnTo>
                <a:lnTo>
                  <a:pt x="0" y="0"/>
                </a:lnTo>
                <a:close/>
              </a:path>
            </a:pathLst>
          </a:custGeom>
          <a:blipFill>
            <a:blip r:embed="rId2"/>
            <a:stretch>
              <a:fillRect l="0" t="0" r="0" b="0"/>
            </a:stretch>
          </a:blipFill>
        </p:spPr>
      </p:sp>
      <p:sp>
        <p:nvSpPr>
          <p:cNvPr name="Freeform 13" id="13"/>
          <p:cNvSpPr/>
          <p:nvPr/>
        </p:nvSpPr>
        <p:spPr>
          <a:xfrm flipH="false" flipV="false" rot="0">
            <a:off x="2826525" y="5143500"/>
            <a:ext cx="12634950" cy="3668668"/>
          </a:xfrm>
          <a:custGeom>
            <a:avLst/>
            <a:gdLst/>
            <a:ahLst/>
            <a:cxnLst/>
            <a:rect r="r" b="b" t="t" l="l"/>
            <a:pathLst>
              <a:path h="3668668" w="12634950">
                <a:moveTo>
                  <a:pt x="0" y="0"/>
                </a:moveTo>
                <a:lnTo>
                  <a:pt x="12634950" y="0"/>
                </a:lnTo>
                <a:lnTo>
                  <a:pt x="12634950" y="3668668"/>
                </a:lnTo>
                <a:lnTo>
                  <a:pt x="0" y="3668668"/>
                </a:lnTo>
                <a:lnTo>
                  <a:pt x="0" y="0"/>
                </a:lnTo>
                <a:close/>
              </a:path>
            </a:pathLst>
          </a:custGeom>
          <a:blipFill>
            <a:blip r:embed="rId3"/>
            <a:stretch>
              <a:fillRect l="0" t="0" r="0" b="0"/>
            </a:stretch>
          </a:blipFill>
        </p:spPr>
      </p:sp>
      <p:sp>
        <p:nvSpPr>
          <p:cNvPr name="Freeform 14" id="14"/>
          <p:cNvSpPr/>
          <p:nvPr/>
        </p:nvSpPr>
        <p:spPr>
          <a:xfrm flipH="false" flipV="false" rot="0">
            <a:off x="7978546" y="642578"/>
            <a:ext cx="3064665" cy="3522284"/>
          </a:xfrm>
          <a:custGeom>
            <a:avLst/>
            <a:gdLst/>
            <a:ahLst/>
            <a:cxnLst/>
            <a:rect r="r" b="b" t="t" l="l"/>
            <a:pathLst>
              <a:path h="3522284" w="3064665">
                <a:moveTo>
                  <a:pt x="0" y="0"/>
                </a:moveTo>
                <a:lnTo>
                  <a:pt x="3064665" y="0"/>
                </a:lnTo>
                <a:lnTo>
                  <a:pt x="3064665" y="3522285"/>
                </a:lnTo>
                <a:lnTo>
                  <a:pt x="0" y="3522285"/>
                </a:lnTo>
                <a:lnTo>
                  <a:pt x="0" y="0"/>
                </a:lnTo>
                <a:close/>
              </a:path>
            </a:pathLst>
          </a:custGeom>
          <a:blipFill>
            <a:blip r:embed="rId4"/>
            <a:stretch>
              <a:fillRect l="0" t="0" r="0" b="0"/>
            </a:stretch>
          </a:blipFill>
        </p:spPr>
      </p:sp>
      <p:sp>
        <p:nvSpPr>
          <p:cNvPr name="Freeform 15" id="15"/>
          <p:cNvSpPr/>
          <p:nvPr/>
        </p:nvSpPr>
        <p:spPr>
          <a:xfrm flipH="false" flipV="false" rot="0">
            <a:off x="11314715" y="642578"/>
            <a:ext cx="3064665" cy="3522284"/>
          </a:xfrm>
          <a:custGeom>
            <a:avLst/>
            <a:gdLst/>
            <a:ahLst/>
            <a:cxnLst/>
            <a:rect r="r" b="b" t="t" l="l"/>
            <a:pathLst>
              <a:path h="3522284" w="3064665">
                <a:moveTo>
                  <a:pt x="0" y="0"/>
                </a:moveTo>
                <a:lnTo>
                  <a:pt x="3064665" y="0"/>
                </a:lnTo>
                <a:lnTo>
                  <a:pt x="3064665" y="3522285"/>
                </a:lnTo>
                <a:lnTo>
                  <a:pt x="0" y="3522285"/>
                </a:lnTo>
                <a:lnTo>
                  <a:pt x="0" y="0"/>
                </a:lnTo>
                <a:close/>
              </a:path>
            </a:pathLst>
          </a:custGeom>
          <a:blipFill>
            <a:blip r:embed="rId5"/>
            <a:stretch>
              <a:fillRect l="0" t="0" r="0" b="0"/>
            </a:stretch>
          </a:blipFill>
        </p:spPr>
      </p:sp>
      <p:sp>
        <p:nvSpPr>
          <p:cNvPr name="Freeform 16" id="16"/>
          <p:cNvSpPr/>
          <p:nvPr/>
        </p:nvSpPr>
        <p:spPr>
          <a:xfrm flipH="false" flipV="false" rot="0">
            <a:off x="14655605" y="642578"/>
            <a:ext cx="3064665" cy="3522284"/>
          </a:xfrm>
          <a:custGeom>
            <a:avLst/>
            <a:gdLst/>
            <a:ahLst/>
            <a:cxnLst/>
            <a:rect r="r" b="b" t="t" l="l"/>
            <a:pathLst>
              <a:path h="3522284" w="3064665">
                <a:moveTo>
                  <a:pt x="0" y="0"/>
                </a:moveTo>
                <a:lnTo>
                  <a:pt x="3064665" y="0"/>
                </a:lnTo>
                <a:lnTo>
                  <a:pt x="3064665" y="3522285"/>
                </a:lnTo>
                <a:lnTo>
                  <a:pt x="0" y="3522285"/>
                </a:lnTo>
                <a:lnTo>
                  <a:pt x="0" y="0"/>
                </a:lnTo>
                <a:close/>
              </a:path>
            </a:pathLst>
          </a:custGeom>
          <a:blipFill>
            <a:blip r:embed="rId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14218409" y="3865346"/>
            <a:ext cx="6462782" cy="7822414"/>
            <a:chOff x="0" y="0"/>
            <a:chExt cx="8617043" cy="10429885"/>
          </a:xfrm>
        </p:grpSpPr>
        <p:grpSp>
          <p:nvGrpSpPr>
            <p:cNvPr name="Group 3" id="3"/>
            <p:cNvGrpSpPr/>
            <p:nvPr/>
          </p:nvGrpSpPr>
          <p:grpSpPr>
            <a:xfrm rot="-2700000">
              <a:off x="-237730" y="4574446"/>
              <a:ext cx="9092504" cy="3093835"/>
              <a:chOff x="0" y="0"/>
              <a:chExt cx="1194373" cy="406400"/>
            </a:xfrm>
          </p:grpSpPr>
          <p:sp>
            <p:nvSpPr>
              <p:cNvPr name="Freeform 4" id="4"/>
              <p:cNvSpPr/>
              <p:nvPr/>
            </p:nvSpPr>
            <p:spPr>
              <a:xfrm flipH="false" flipV="false" rot="0">
                <a:off x="17780" y="22860"/>
                <a:ext cx="1168973" cy="360680"/>
              </a:xfrm>
              <a:custGeom>
                <a:avLst/>
                <a:gdLst/>
                <a:ahLst/>
                <a:cxnLst/>
                <a:rect r="r" b="b" t="t" l="l"/>
                <a:pathLst>
                  <a:path h="360680" w="1168973">
                    <a:moveTo>
                      <a:pt x="1168973" y="180340"/>
                    </a:moveTo>
                    <a:cubicBezTo>
                      <a:pt x="1168973" y="81280"/>
                      <a:pt x="1088963" y="0"/>
                      <a:pt x="988633" y="0"/>
                    </a:cubicBezTo>
                    <a:lnTo>
                      <a:pt x="172720" y="0"/>
                    </a:lnTo>
                    <a:lnTo>
                      <a:pt x="172720" y="1270"/>
                    </a:lnTo>
                    <a:cubicBezTo>
                      <a:pt x="76200" y="5080"/>
                      <a:pt x="0" y="83820"/>
                      <a:pt x="0" y="180340"/>
                    </a:cubicBezTo>
                    <a:cubicBezTo>
                      <a:pt x="0" y="276860"/>
                      <a:pt x="77470" y="355600"/>
                      <a:pt x="172720" y="359410"/>
                    </a:cubicBezTo>
                    <a:lnTo>
                      <a:pt x="172720" y="360680"/>
                    </a:lnTo>
                    <a:lnTo>
                      <a:pt x="988633" y="360680"/>
                    </a:lnTo>
                    <a:cubicBezTo>
                      <a:pt x="1087693" y="360680"/>
                      <a:pt x="1168973" y="279400"/>
                      <a:pt x="1168973" y="180340"/>
                    </a:cubicBezTo>
                    <a:close/>
                  </a:path>
                </a:pathLst>
              </a:custGeom>
              <a:solidFill>
                <a:srgbClr val="1D617A"/>
              </a:solidFill>
            </p:spPr>
          </p:sp>
        </p:grpSp>
        <p:grpSp>
          <p:nvGrpSpPr>
            <p:cNvPr name="Group 5" id="5"/>
            <p:cNvGrpSpPr/>
            <p:nvPr/>
          </p:nvGrpSpPr>
          <p:grpSpPr>
            <a:xfrm rot="-2700000">
              <a:off x="1422354" y="2073974"/>
              <a:ext cx="7147594" cy="3093835"/>
              <a:chOff x="0" y="0"/>
              <a:chExt cx="938894" cy="406400"/>
            </a:xfrm>
          </p:grpSpPr>
          <p:sp>
            <p:nvSpPr>
              <p:cNvPr name="Freeform 6" id="6"/>
              <p:cNvSpPr/>
              <p:nvPr/>
            </p:nvSpPr>
            <p:spPr>
              <a:xfrm flipH="false" flipV="false" rot="0">
                <a:off x="17780" y="22860"/>
                <a:ext cx="913494" cy="360680"/>
              </a:xfrm>
              <a:custGeom>
                <a:avLst/>
                <a:gdLst/>
                <a:ahLst/>
                <a:cxnLst/>
                <a:rect r="r" b="b" t="t" l="l"/>
                <a:pathLst>
                  <a:path h="360680" w="913494">
                    <a:moveTo>
                      <a:pt x="913494" y="180340"/>
                    </a:moveTo>
                    <a:cubicBezTo>
                      <a:pt x="913494" y="81280"/>
                      <a:pt x="833484" y="0"/>
                      <a:pt x="733154" y="0"/>
                    </a:cubicBezTo>
                    <a:lnTo>
                      <a:pt x="172720" y="0"/>
                    </a:lnTo>
                    <a:lnTo>
                      <a:pt x="172720" y="1270"/>
                    </a:lnTo>
                    <a:cubicBezTo>
                      <a:pt x="76200" y="5080"/>
                      <a:pt x="0" y="83820"/>
                      <a:pt x="0" y="180340"/>
                    </a:cubicBezTo>
                    <a:cubicBezTo>
                      <a:pt x="0" y="276860"/>
                      <a:pt x="77470" y="355600"/>
                      <a:pt x="172720" y="359410"/>
                    </a:cubicBezTo>
                    <a:lnTo>
                      <a:pt x="172720" y="360680"/>
                    </a:lnTo>
                    <a:lnTo>
                      <a:pt x="733154" y="360680"/>
                    </a:lnTo>
                    <a:cubicBezTo>
                      <a:pt x="832213" y="360680"/>
                      <a:pt x="913494" y="279400"/>
                      <a:pt x="913494" y="180340"/>
                    </a:cubicBezTo>
                    <a:close/>
                  </a:path>
                </a:pathLst>
              </a:custGeom>
              <a:solidFill>
                <a:srgbClr val="61C2A2"/>
              </a:solidFill>
            </p:spPr>
          </p:sp>
        </p:grpSp>
      </p:grpSp>
      <p:grpSp>
        <p:nvGrpSpPr>
          <p:cNvPr name="Group 7" id="7"/>
          <p:cNvGrpSpPr/>
          <p:nvPr/>
        </p:nvGrpSpPr>
        <p:grpSpPr>
          <a:xfrm rot="0">
            <a:off x="-1193738" y="-931767"/>
            <a:ext cx="3955788" cy="4663763"/>
            <a:chOff x="0" y="0"/>
            <a:chExt cx="5274385" cy="6218350"/>
          </a:xfrm>
        </p:grpSpPr>
        <p:grpSp>
          <p:nvGrpSpPr>
            <p:cNvPr name="Group 8" id="8"/>
            <p:cNvGrpSpPr/>
            <p:nvPr/>
          </p:nvGrpSpPr>
          <p:grpSpPr>
            <a:xfrm rot="-2700000">
              <a:off x="-81642" y="1746690"/>
              <a:ext cx="5607681" cy="1610992"/>
              <a:chOff x="0" y="0"/>
              <a:chExt cx="1414632" cy="406400"/>
            </a:xfrm>
          </p:grpSpPr>
          <p:sp>
            <p:nvSpPr>
              <p:cNvPr name="Freeform 9" id="9"/>
              <p:cNvSpPr/>
              <p:nvPr/>
            </p:nvSpPr>
            <p:spPr>
              <a:xfrm flipH="false" flipV="false" rot="0">
                <a:off x="17780" y="22860"/>
                <a:ext cx="1389232" cy="360680"/>
              </a:xfrm>
              <a:custGeom>
                <a:avLst/>
                <a:gdLst/>
                <a:ahLst/>
                <a:cxnLst/>
                <a:rect r="r" b="b" t="t" l="l"/>
                <a:pathLst>
                  <a:path h="360680" w="1389232">
                    <a:moveTo>
                      <a:pt x="1389232" y="180340"/>
                    </a:moveTo>
                    <a:cubicBezTo>
                      <a:pt x="1389232" y="81280"/>
                      <a:pt x="1309222" y="0"/>
                      <a:pt x="1208892" y="0"/>
                    </a:cubicBezTo>
                    <a:lnTo>
                      <a:pt x="172720" y="0"/>
                    </a:lnTo>
                    <a:lnTo>
                      <a:pt x="172720" y="1270"/>
                    </a:lnTo>
                    <a:cubicBezTo>
                      <a:pt x="76200" y="5080"/>
                      <a:pt x="0" y="83820"/>
                      <a:pt x="0" y="180340"/>
                    </a:cubicBezTo>
                    <a:cubicBezTo>
                      <a:pt x="0" y="276860"/>
                      <a:pt x="77470" y="355600"/>
                      <a:pt x="172720" y="359410"/>
                    </a:cubicBezTo>
                    <a:lnTo>
                      <a:pt x="172720" y="360680"/>
                    </a:lnTo>
                    <a:lnTo>
                      <a:pt x="1208892" y="360680"/>
                    </a:lnTo>
                    <a:cubicBezTo>
                      <a:pt x="1307952" y="360680"/>
                      <a:pt x="1389232" y="279400"/>
                      <a:pt x="1389232" y="180340"/>
                    </a:cubicBezTo>
                    <a:close/>
                  </a:path>
                </a:pathLst>
              </a:custGeom>
              <a:solidFill>
                <a:srgbClr val="61C2A2"/>
              </a:solidFill>
            </p:spPr>
          </p:sp>
        </p:grpSp>
        <p:grpSp>
          <p:nvGrpSpPr>
            <p:cNvPr name="Group 10" id="10"/>
            <p:cNvGrpSpPr/>
            <p:nvPr/>
          </p:nvGrpSpPr>
          <p:grpSpPr>
            <a:xfrm rot="-2700000">
              <a:off x="-97486" y="3232862"/>
              <a:ext cx="4554957" cy="1610992"/>
              <a:chOff x="0" y="0"/>
              <a:chExt cx="1149065" cy="406400"/>
            </a:xfrm>
          </p:grpSpPr>
          <p:sp>
            <p:nvSpPr>
              <p:cNvPr name="Freeform 11" id="11"/>
              <p:cNvSpPr/>
              <p:nvPr/>
            </p:nvSpPr>
            <p:spPr>
              <a:xfrm flipH="false" flipV="false" rot="0">
                <a:off x="17780" y="22860"/>
                <a:ext cx="1123665" cy="360680"/>
              </a:xfrm>
              <a:custGeom>
                <a:avLst/>
                <a:gdLst/>
                <a:ahLst/>
                <a:cxnLst/>
                <a:rect r="r" b="b" t="t" l="l"/>
                <a:pathLst>
                  <a:path h="360680" w="1123665">
                    <a:moveTo>
                      <a:pt x="1123665" y="180340"/>
                    </a:moveTo>
                    <a:cubicBezTo>
                      <a:pt x="1123665" y="81280"/>
                      <a:pt x="1043655" y="0"/>
                      <a:pt x="943325" y="0"/>
                    </a:cubicBezTo>
                    <a:lnTo>
                      <a:pt x="172720" y="0"/>
                    </a:lnTo>
                    <a:lnTo>
                      <a:pt x="172720" y="1270"/>
                    </a:lnTo>
                    <a:cubicBezTo>
                      <a:pt x="76200" y="5080"/>
                      <a:pt x="0" y="83820"/>
                      <a:pt x="0" y="180340"/>
                    </a:cubicBezTo>
                    <a:cubicBezTo>
                      <a:pt x="0" y="276860"/>
                      <a:pt x="77470" y="355600"/>
                      <a:pt x="172720" y="359410"/>
                    </a:cubicBezTo>
                    <a:lnTo>
                      <a:pt x="172720" y="360680"/>
                    </a:lnTo>
                    <a:lnTo>
                      <a:pt x="943325" y="360680"/>
                    </a:lnTo>
                    <a:cubicBezTo>
                      <a:pt x="1042385" y="360680"/>
                      <a:pt x="1123665" y="279400"/>
                      <a:pt x="1123665" y="180340"/>
                    </a:cubicBezTo>
                    <a:close/>
                  </a:path>
                </a:pathLst>
              </a:custGeom>
              <a:solidFill>
                <a:srgbClr val="1D617A"/>
              </a:solidFill>
            </p:spPr>
          </p:sp>
        </p:grpSp>
      </p:grpSp>
      <p:sp>
        <p:nvSpPr>
          <p:cNvPr name="Freeform 12" id="12"/>
          <p:cNvSpPr/>
          <p:nvPr/>
        </p:nvSpPr>
        <p:spPr>
          <a:xfrm flipH="false" flipV="false" rot="0">
            <a:off x="1815272" y="1028700"/>
            <a:ext cx="14657456" cy="3506716"/>
          </a:xfrm>
          <a:custGeom>
            <a:avLst/>
            <a:gdLst/>
            <a:ahLst/>
            <a:cxnLst/>
            <a:rect r="r" b="b" t="t" l="l"/>
            <a:pathLst>
              <a:path h="3506716" w="14657456">
                <a:moveTo>
                  <a:pt x="0" y="0"/>
                </a:moveTo>
                <a:lnTo>
                  <a:pt x="14657456" y="0"/>
                </a:lnTo>
                <a:lnTo>
                  <a:pt x="14657456" y="3506716"/>
                </a:lnTo>
                <a:lnTo>
                  <a:pt x="0" y="3506716"/>
                </a:lnTo>
                <a:lnTo>
                  <a:pt x="0" y="0"/>
                </a:lnTo>
                <a:close/>
              </a:path>
            </a:pathLst>
          </a:custGeom>
          <a:blipFill>
            <a:blip r:embed="rId2"/>
            <a:stretch>
              <a:fillRect l="0" t="0" r="0" b="0"/>
            </a:stretch>
          </a:blipFill>
        </p:spPr>
      </p:sp>
      <p:sp>
        <p:nvSpPr>
          <p:cNvPr name="Freeform 13" id="13"/>
          <p:cNvSpPr/>
          <p:nvPr/>
        </p:nvSpPr>
        <p:spPr>
          <a:xfrm flipH="false" flipV="false" rot="0">
            <a:off x="3409259" y="5325189"/>
            <a:ext cx="3679341" cy="4228745"/>
          </a:xfrm>
          <a:custGeom>
            <a:avLst/>
            <a:gdLst/>
            <a:ahLst/>
            <a:cxnLst/>
            <a:rect r="r" b="b" t="t" l="l"/>
            <a:pathLst>
              <a:path h="4228745" w="3679341">
                <a:moveTo>
                  <a:pt x="0" y="0"/>
                </a:moveTo>
                <a:lnTo>
                  <a:pt x="3679341" y="0"/>
                </a:lnTo>
                <a:lnTo>
                  <a:pt x="3679341" y="4228745"/>
                </a:lnTo>
                <a:lnTo>
                  <a:pt x="0" y="4228745"/>
                </a:lnTo>
                <a:lnTo>
                  <a:pt x="0" y="0"/>
                </a:lnTo>
                <a:close/>
              </a:path>
            </a:pathLst>
          </a:custGeom>
          <a:blipFill>
            <a:blip r:embed="rId3"/>
            <a:stretch>
              <a:fillRect l="0" t="0" r="0" b="0"/>
            </a:stretch>
          </a:blipFill>
        </p:spPr>
      </p:sp>
      <p:sp>
        <p:nvSpPr>
          <p:cNvPr name="Freeform 14" id="14"/>
          <p:cNvSpPr/>
          <p:nvPr/>
        </p:nvSpPr>
        <p:spPr>
          <a:xfrm flipH="false" flipV="false" rot="0">
            <a:off x="10560042" y="5325189"/>
            <a:ext cx="3639079" cy="4228745"/>
          </a:xfrm>
          <a:custGeom>
            <a:avLst/>
            <a:gdLst/>
            <a:ahLst/>
            <a:cxnLst/>
            <a:rect r="r" b="b" t="t" l="l"/>
            <a:pathLst>
              <a:path h="4228745" w="3639079">
                <a:moveTo>
                  <a:pt x="0" y="0"/>
                </a:moveTo>
                <a:lnTo>
                  <a:pt x="3639079" y="0"/>
                </a:lnTo>
                <a:lnTo>
                  <a:pt x="3639079" y="4228745"/>
                </a:lnTo>
                <a:lnTo>
                  <a:pt x="0" y="4228745"/>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DAF426K1yWc</dc:identifier>
  <dcterms:modified xsi:type="dcterms:W3CDTF">2011-08-01T06:04:30Z</dcterms:modified>
  <cp:revision>1</cp:revision>
  <dc:title>IMDB PUANLARINA GÖRE FİLM ÖNERİ SİSTEMİ</dc:title>
</cp:coreProperties>
</file>