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BB72E-50CA-4C47-8950-A516672ECF2D}" type="datetimeFigureOut">
              <a:rPr lang="en-US" smtClean="0"/>
              <a:t>12-Jul-13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05E1F-680B-4204-8668-64C9F9C5A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376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BB72E-50CA-4C47-8950-A516672ECF2D}" type="datetimeFigureOut">
              <a:rPr lang="en-US" smtClean="0"/>
              <a:t>12-Jul-13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05E1F-680B-4204-8668-64C9F9C5A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563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BB72E-50CA-4C47-8950-A516672ECF2D}" type="datetimeFigureOut">
              <a:rPr lang="en-US" smtClean="0"/>
              <a:t>12-Jul-13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05E1F-680B-4204-8668-64C9F9C5A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779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BB72E-50CA-4C47-8950-A516672ECF2D}" type="datetimeFigureOut">
              <a:rPr lang="en-US" smtClean="0"/>
              <a:t>12-Jul-13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05E1F-680B-4204-8668-64C9F9C5A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235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BB72E-50CA-4C47-8950-A516672ECF2D}" type="datetimeFigureOut">
              <a:rPr lang="en-US" smtClean="0"/>
              <a:t>12-Jul-13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05E1F-680B-4204-8668-64C9F9C5A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597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BB72E-50CA-4C47-8950-A516672ECF2D}" type="datetimeFigureOut">
              <a:rPr lang="en-US" smtClean="0"/>
              <a:t>12-Jul-13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05E1F-680B-4204-8668-64C9F9C5A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068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BB72E-50CA-4C47-8950-A516672ECF2D}" type="datetimeFigureOut">
              <a:rPr lang="en-US" smtClean="0"/>
              <a:t>12-Jul-13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05E1F-680B-4204-8668-64C9F9C5A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94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BB72E-50CA-4C47-8950-A516672ECF2D}" type="datetimeFigureOut">
              <a:rPr lang="en-US" smtClean="0"/>
              <a:t>12-Jul-13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05E1F-680B-4204-8668-64C9F9C5A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281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BB72E-50CA-4C47-8950-A516672ECF2D}" type="datetimeFigureOut">
              <a:rPr lang="en-US" smtClean="0"/>
              <a:t>12-Jul-13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05E1F-680B-4204-8668-64C9F9C5A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561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BB72E-50CA-4C47-8950-A516672ECF2D}" type="datetimeFigureOut">
              <a:rPr lang="en-US" smtClean="0"/>
              <a:t>12-Jul-13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05E1F-680B-4204-8668-64C9F9C5A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018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BB72E-50CA-4C47-8950-A516672ECF2D}" type="datetimeFigureOut">
              <a:rPr lang="en-US" smtClean="0"/>
              <a:t>12-Jul-13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05E1F-680B-4204-8668-64C9F9C5A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545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ABB72E-50CA-4C47-8950-A516672ECF2D}" type="datetimeFigureOut">
              <a:rPr lang="en-US" smtClean="0"/>
              <a:t>12-Jul-13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605E1F-680B-4204-8668-64C9F9C5A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729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sapariya/jmeter-recipes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2401"/>
            <a:ext cx="7772400" cy="761999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jMeter</a:t>
            </a:r>
            <a:r>
              <a:rPr lang="en-US" dirty="0" smtClean="0"/>
              <a:t> tutorial </a:t>
            </a:r>
            <a:r>
              <a:rPr lang="en-US" dirty="0" smtClean="0"/>
              <a:t>– Multiple value </a:t>
            </a:r>
            <a:r>
              <a:rPr lang="en-US" dirty="0" err="1" smtClean="0"/>
              <a:t>RegEx</a:t>
            </a:r>
            <a:r>
              <a:rPr lang="en-US" dirty="0" smtClean="0"/>
              <a:t> Extractor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914400"/>
            <a:ext cx="8229600" cy="5211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itchFamily="34" charset="0"/>
              <a:buChar char="•"/>
            </a:pPr>
            <a:endParaRPr lang="en-US" dirty="0" smtClean="0"/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/>
              <a:t>How </a:t>
            </a:r>
            <a:r>
              <a:rPr lang="en-US" dirty="0" smtClean="0"/>
              <a:t>to use regex extractor to extract </a:t>
            </a:r>
            <a:r>
              <a:rPr lang="en-US" dirty="0" smtClean="0"/>
              <a:t>multiple values </a:t>
            </a:r>
            <a:r>
              <a:rPr lang="en-US" dirty="0" smtClean="0"/>
              <a:t>from response body</a:t>
            </a:r>
          </a:p>
          <a:p>
            <a:pPr marL="457200" indent="-457200" algn="l">
              <a:buFont typeface="Arial" pitchFamily="34" charset="0"/>
              <a:buChar char="•"/>
            </a:pPr>
            <a:endParaRPr lang="en-US" dirty="0"/>
          </a:p>
          <a:p>
            <a:pPr marL="457200" indent="-457200" algn="l">
              <a:buFont typeface="Arial" pitchFamily="34" charset="0"/>
              <a:buChar char="•"/>
            </a:pPr>
            <a:endParaRPr lang="en-US" dirty="0" smtClean="0"/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/>
              <a:t>View full screen by pressing </a:t>
            </a:r>
            <a:r>
              <a:rPr lang="en-US" smtClean="0"/>
              <a:t>bottom </a:t>
            </a:r>
            <a:r>
              <a:rPr lang="en-US" smtClean="0"/>
              <a:t>right icon </a:t>
            </a:r>
            <a:r>
              <a:rPr lang="en-US" dirty="0" smtClean="0"/>
              <a:t>as shown below</a:t>
            </a:r>
          </a:p>
          <a:p>
            <a:pPr marL="457200" indent="-457200" algn="l">
              <a:buFont typeface="Arial" pitchFamily="34" charset="0"/>
              <a:buChar char="•"/>
            </a:pPr>
            <a:endParaRPr lang="en-US" dirty="0"/>
          </a:p>
          <a:p>
            <a:pPr marL="457200" indent="-457200" algn="l">
              <a:buFont typeface="Arial" pitchFamily="34" charset="0"/>
              <a:buChar char="•"/>
            </a:pPr>
            <a:endParaRPr lang="en-US" dirty="0" smtClean="0"/>
          </a:p>
          <a:p>
            <a:pPr algn="l"/>
            <a:endParaRPr lang="en-US" dirty="0" smtClean="0"/>
          </a:p>
        </p:txBody>
      </p:sp>
      <p:pic>
        <p:nvPicPr>
          <p:cNvPr id="1026" name="Picture 2" descr="C:\Workspace\Temp\view-kapsule-fullscree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9255" y="4887913"/>
            <a:ext cx="2362200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7046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914400"/>
            <a:ext cx="8229600" cy="5211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/>
              <a:t>Clone the </a:t>
            </a:r>
            <a:r>
              <a:rPr lang="en-US" dirty="0"/>
              <a:t>scripts from 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github.com/msapariya/jmeter-recipes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51139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37</Words>
  <Application>Microsoft Office PowerPoint</Application>
  <PresentationFormat>On-screen Show (4:3)</PresentationFormat>
  <Paragraphs>8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jMeter tutorial – Multiple value RegEx Extractor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Vimperator – Vim’ified Firefox</dc:title>
  <dc:creator>Manish</dc:creator>
  <cp:lastModifiedBy>Manish</cp:lastModifiedBy>
  <cp:revision>23</cp:revision>
  <dcterms:created xsi:type="dcterms:W3CDTF">2012-09-13T08:53:18Z</dcterms:created>
  <dcterms:modified xsi:type="dcterms:W3CDTF">2013-07-12T08:54:43Z</dcterms:modified>
</cp:coreProperties>
</file>