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apariya/jmeter-recip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tutorial – </a:t>
            </a:r>
            <a:r>
              <a:rPr lang="en-US" dirty="0" err="1" smtClean="0"/>
              <a:t>RegEx</a:t>
            </a:r>
            <a:r>
              <a:rPr lang="en-US" dirty="0" smtClean="0"/>
              <a:t> Extractor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How to use regex extractor to extract single value from response body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View full screen by pressing </a:t>
            </a:r>
            <a:r>
              <a:rPr lang="en-US" smtClean="0"/>
              <a:t>bottom </a:t>
            </a:r>
            <a:r>
              <a:rPr lang="en-US" smtClean="0"/>
              <a:t>right icon </a:t>
            </a:r>
            <a:r>
              <a:rPr lang="en-US" dirty="0" smtClean="0"/>
              <a:t>as shown below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C:\Workspace\Temp\view-kapsule-full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4544291"/>
            <a:ext cx="2362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Clone the </a:t>
            </a:r>
            <a:r>
              <a:rPr lang="en-US" dirty="0"/>
              <a:t>scripts from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github.com/msapariya/jmeter-recipes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1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jMeter tutorial – RegEx Extractor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Vimperator – Vim’ified Firefox</dc:title>
  <dc:creator>Manish</dc:creator>
  <cp:lastModifiedBy>Manish</cp:lastModifiedBy>
  <cp:revision>22</cp:revision>
  <dcterms:created xsi:type="dcterms:W3CDTF">2012-09-13T08:53:18Z</dcterms:created>
  <dcterms:modified xsi:type="dcterms:W3CDTF">2013-07-12T08:54:53Z</dcterms:modified>
</cp:coreProperties>
</file>