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B72E-50CA-4C47-8950-A516672ECF2D}" type="datetimeFigureOut">
              <a:rPr lang="en-US" smtClean="0"/>
              <a:t>13-Jul-13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apariya/jmeter-recip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tutorial –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smtClean="0"/>
              <a:t>extract two variables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 smtClean="0"/>
              <a:t>to use regex extractor to extract </a:t>
            </a:r>
            <a:r>
              <a:rPr lang="en-US" dirty="0" smtClean="0"/>
              <a:t>two variables from JSON arrays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View </a:t>
            </a:r>
            <a:r>
              <a:rPr lang="en-US" dirty="0" smtClean="0"/>
              <a:t>full screen by pressing bottom right icon as shown below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LETS SEE IT IN ACTION. </a:t>
            </a:r>
            <a:r>
              <a:rPr lang="en-US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1026" name="Picture 2" descr="C:\Workspace\Temp\view-kapsule-full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42052"/>
            <a:ext cx="2362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subtle issues while creating this tutorial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javascript</a:t>
            </a:r>
            <a:r>
              <a:rPr lang="en-US" dirty="0" smtClean="0"/>
              <a:t> in the while controller throws </a:t>
            </a:r>
            <a:r>
              <a:rPr lang="en-US" dirty="0" err="1" smtClean="0"/>
              <a:t>excetption</a:t>
            </a:r>
            <a:r>
              <a:rPr lang="en-US" dirty="0" smtClean="0"/>
              <a:t> if there is space in last round and curly bracket. Check the </a:t>
            </a:r>
            <a:r>
              <a:rPr lang="en-US" dirty="0" err="1" smtClean="0"/>
              <a:t>jmeter</a:t>
            </a:r>
            <a:r>
              <a:rPr lang="en-US" dirty="0" smtClean="0"/>
              <a:t> log for exception, if your while condition is not existing/entering.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javascript</a:t>
            </a:r>
            <a:r>
              <a:rPr lang="en-US" dirty="0" smtClean="0"/>
              <a:t> in while controller did not like the </a:t>
            </a:r>
            <a:r>
              <a:rPr lang="en-US" dirty="0" err="1" smtClean="0"/>
              <a:t>loopcount</a:t>
            </a:r>
            <a:r>
              <a:rPr lang="en-US" dirty="0" smtClean="0"/>
              <a:t> and </a:t>
            </a:r>
            <a:r>
              <a:rPr lang="en-US" dirty="0" err="1" smtClean="0"/>
              <a:t>finalcount</a:t>
            </a:r>
            <a:r>
              <a:rPr lang="en-US" dirty="0" smtClean="0"/>
              <a:t>, when exported as integer from the </a:t>
            </a:r>
            <a:r>
              <a:rPr lang="en-US" dirty="0" err="1" smtClean="0"/>
              <a:t>beanshell</a:t>
            </a:r>
            <a:r>
              <a:rPr lang="en-US" dirty="0" smtClean="0"/>
              <a:t>. I had to convert them to string in </a:t>
            </a:r>
            <a:r>
              <a:rPr lang="en-US" dirty="0" err="1" smtClean="0"/>
              <a:t>beanshell</a:t>
            </a:r>
            <a:r>
              <a:rPr lang="en-US" dirty="0" smtClean="0"/>
              <a:t>, and again back to integer in the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comparision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1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Clone the </a:t>
            </a:r>
            <a:r>
              <a:rPr lang="en-US" dirty="0"/>
              <a:t>scripts from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github.com/msapariya/jmeter-recipes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6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jMeter tutorial – RegEx extract two variables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Vimperator – Vim’ified Firefox</dc:title>
  <dc:creator>Manish</dc:creator>
  <cp:lastModifiedBy>Manish</cp:lastModifiedBy>
  <cp:revision>27</cp:revision>
  <dcterms:created xsi:type="dcterms:W3CDTF">2012-09-13T08:53:18Z</dcterms:created>
  <dcterms:modified xsi:type="dcterms:W3CDTF">2013-07-13T06:06:33Z</dcterms:modified>
</cp:coreProperties>
</file>