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B72E-50CA-4C47-8950-A516672ECF2D}" type="datetimeFigureOut">
              <a:rPr lang="en-US" smtClean="0"/>
              <a:t>27-Aug-13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reemusicarchive.org/music/Entertainment_for_the_Braindead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debug </a:t>
            </a:r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 err="1" smtClean="0"/>
              <a:t>TestPlan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Jmeter.log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Debug sampler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View Result Tree listener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0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Thanks you.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algn="l"/>
            <a:endParaRPr lang="en-US" dirty="0" smtClean="0">
              <a:sym typeface="Wingdings" pitchFamily="2" charset="2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Credits:</a:t>
            </a:r>
          </a:p>
          <a:p>
            <a:pPr algn="l"/>
            <a:r>
              <a:rPr lang="en-US" dirty="0" smtClean="0">
                <a:sym typeface="Wingdings" pitchFamily="2" charset="2"/>
              </a:rPr>
              <a:t>	- Sound track : </a:t>
            </a:r>
            <a:r>
              <a:rPr lang="en-US" b="1" dirty="0"/>
              <a:t>“Solitude” (by </a:t>
            </a:r>
            <a:r>
              <a:rPr lang="en-US" b="1" dirty="0">
                <a:hlinkClick r:id="rId2"/>
              </a:rPr>
              <a:t>Entertainment for the </a:t>
            </a:r>
            <a:r>
              <a:rPr lang="en-US" b="1" dirty="0" err="1">
                <a:hlinkClick r:id="rId2"/>
              </a:rPr>
              <a:t>Braindead</a:t>
            </a:r>
            <a:r>
              <a:rPr lang="en-US" b="1" dirty="0"/>
              <a:t>) </a:t>
            </a:r>
            <a:r>
              <a:rPr lang="en-US" b="1" dirty="0" smtClean="0"/>
              <a:t> </a:t>
            </a:r>
          </a:p>
          <a:p>
            <a:pPr algn="l"/>
            <a:endParaRPr lang="en-US" b="1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Get a free kPoint account to create your </a:t>
            </a:r>
            <a:r>
              <a:rPr lang="en-US" smtClean="0">
                <a:sym typeface="Wingdings" pitchFamily="2" charset="2"/>
              </a:rPr>
              <a:t>own screencast. </a:t>
            </a:r>
            <a:endParaRPr lang="en-US" dirty="0">
              <a:sym typeface="Wingdings" pitchFamily="2" charset="2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http://www.kpoint.com/plans/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5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How to debug jMeter TestPlan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Vimperator – Vim’ified Firefox</dc:title>
  <dc:creator>Manish</dc:creator>
  <cp:lastModifiedBy>Manish</cp:lastModifiedBy>
  <cp:revision>30</cp:revision>
  <dcterms:created xsi:type="dcterms:W3CDTF">2012-09-13T08:53:18Z</dcterms:created>
  <dcterms:modified xsi:type="dcterms:W3CDTF">2013-08-27T09:26:40Z</dcterms:modified>
</cp:coreProperties>
</file>